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3" r:id="rId2"/>
    <p:sldId id="286" r:id="rId3"/>
    <p:sldId id="274" r:id="rId4"/>
    <p:sldId id="275" r:id="rId5"/>
    <p:sldId id="280" r:id="rId6"/>
    <p:sldId id="281" r:id="rId7"/>
    <p:sldId id="282" r:id="rId8"/>
    <p:sldId id="284" r:id="rId9"/>
    <p:sldId id="262" r:id="rId10"/>
    <p:sldId id="264" r:id="rId11"/>
    <p:sldId id="291" r:id="rId12"/>
    <p:sldId id="287" r:id="rId13"/>
    <p:sldId id="290" r:id="rId14"/>
    <p:sldId id="288" r:id="rId15"/>
    <p:sldId id="289" r:id="rId16"/>
    <p:sldId id="285" r:id="rId17"/>
    <p:sldId id="292" r:id="rId18"/>
    <p:sldId id="294" r:id="rId19"/>
    <p:sldId id="295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660"/>
  </p:normalViewPr>
  <p:slideViewPr>
    <p:cSldViewPr snapToGrid="0">
      <p:cViewPr>
        <p:scale>
          <a:sx n="125" d="100"/>
          <a:sy n="125" d="100"/>
        </p:scale>
        <p:origin x="-123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D6C768A-5929-4F1A-D7FF-F6026BBF0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>
            <a:extLst>
              <a:ext uri="{FF2B5EF4-FFF2-40B4-BE49-F238E27FC236}">
                <a16:creationId xmlns:a16="http://schemas.microsoft.com/office/drawing/2014/main" id="{DCC3BBD4-5C7C-9328-A0A9-AB568DF6A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:notes">
            <a:extLst>
              <a:ext uri="{FF2B5EF4-FFF2-40B4-BE49-F238E27FC236}">
                <a16:creationId xmlns:a16="http://schemas.microsoft.com/office/drawing/2014/main" id="{4AAC9412-650F-5A88-177C-DD4A85AD5F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1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728" y="1958975"/>
            <a:ext cx="7587343" cy="1470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Car Modification Simulation System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76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FATIMA AFTAB FA21-BSE-088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BASIT  IQBAL FA21-BSE-050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SHAH HUSSAIN BADSHAH FA21-BSE-172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 AHMED SAEED KHATTAK</a:t>
            </a:r>
            <a:endParaRPr lang="en-US" sz="23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4" y="316865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278946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1C778A4D-4449-947E-BDFF-EBB4C5DA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92125"/>
            <a:ext cx="8243887" cy="7699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EC4A4-3654-35C1-1213-B9A79465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942"/>
            <a:ext cx="9144000" cy="31601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6893-B95D-A319-D0BA-503A6A21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5B03-1F4E-3C18-7D20-AE2DAA03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14" y="0"/>
            <a:ext cx="3222171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AEF84-0455-3C91-DE85-DD8410AC0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F1C703A4-59C7-A558-0EAD-65ACDABB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3" y="1143000"/>
            <a:ext cx="7535582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AD54-C395-94A3-6D57-B388218F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14" y="0"/>
            <a:ext cx="3222171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D5F4-075D-BF77-B2B5-2416183EA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054869-AFF0-2A76-B37D-1896B88D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1" y="1143000"/>
            <a:ext cx="4931500" cy="5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86F2F-4382-9A13-1891-2D57151D8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FAD2-5372-76B7-F675-4B17FEE4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0"/>
            <a:ext cx="62992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2 (process 3.0)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9134-F4FE-85FC-293F-0F96D53285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0203126-A9D1-DF4B-94A7-56843555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279222"/>
            <a:ext cx="7480300" cy="49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8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AD54-C395-94A3-6D57-B388218F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314" y="0"/>
            <a:ext cx="6678386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2 (process 4.0)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D5F4-075D-BF77-B2B5-2416183EA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E244BB-CC0C-D869-745C-6D0BF2F4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1143000"/>
            <a:ext cx="4053254" cy="50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0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709A-5146-BBC1-C90E-DCD5442A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2 (process 6.0)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64D0-9ED6-5069-309D-98F511CFAA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CE38E158-C9D7-7426-39B5-535075B50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1188253"/>
            <a:ext cx="7336971" cy="5350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4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2590800" cy="639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84376-D93B-A084-E8DB-48ABCB4EA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7937"/>
            <a:ext cx="5029200" cy="63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2790617" y="-73743"/>
            <a:ext cx="35627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Gantt Chart</a:t>
            </a:r>
            <a:endParaRPr sz="2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307DBC1-D03D-FDEC-8D03-F6409AB51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84812"/>
            <a:ext cx="7975600" cy="567153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D4477A3C-0146-4AED-2287-D4BA090E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>
            <a:extLst>
              <a:ext uri="{FF2B5EF4-FFF2-40B4-BE49-F238E27FC236}">
                <a16:creationId xmlns:a16="http://schemas.microsoft.com/office/drawing/2014/main" id="{C9896D6C-29B7-CC58-12A5-6E7BB4E82E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760E2-ABC1-F537-AEBB-F900920B099D}"/>
              </a:ext>
            </a:extLst>
          </p:cNvPr>
          <p:cNvSpPr txBox="1"/>
          <p:nvPr/>
        </p:nvSpPr>
        <p:spPr>
          <a:xfrm>
            <a:off x="281212" y="152400"/>
            <a:ext cx="56623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Status of Thesis Report</a:t>
            </a:r>
            <a:endParaRPr lang="en-US" sz="4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775BD-026F-4C81-AD09-1A900FE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12" y="921841"/>
            <a:ext cx="6989619" cy="36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 thesis report has been written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chapters are included (Introduction to Conclusion)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required diagrams are completed and added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structure meet documentation requirements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citations are properly included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is ready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89608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100%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system according to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Stitching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thesis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status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100% </a:t>
            </a:r>
          </a:p>
          <a:p>
            <a:pPr marL="254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tool for modification centers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previews of vehicle customizations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detection for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accurate overlays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engagement and confidence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2481943" y="208617"/>
            <a:ext cx="4332514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</a:b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343" y="255362"/>
            <a:ext cx="5976256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(What to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2"/>
            <a:ext cx="8229600" cy="53038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application for car modification centers that offers high-quality, realistic previews.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detection and segmentation for accurate modification overlays on vehicle images.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customization catalog including rims, spoilers, paint, headlights, and side mirror shells.	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for operators to upload or capture images of vehicles for customization.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access model for flexibility and scalability.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external modifications with realistic previews and save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A2990-0EA0-A1EC-E3C7-56D9A2B4C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ED4C-7CE6-1598-330F-EDB44674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(What no to 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0BF4-913D-CD55-9D39-3528398A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Video Feed Modifications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Interior Modifications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High-End Hardware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Standalone Installation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Custom Modifications Outside Catalog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Complex 3D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B1786-40FC-13CA-5F6C-12B8E1A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4285AE-96AE-D106-6120-9E646BA46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16008"/>
            <a:ext cx="81534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Admin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Admin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Operator Registration (add operator by admin)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Operator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Login Credential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Secure Credential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Upload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Capture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Image Preview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AI-Driven Part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Overlay Custom Parts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Car Parts Catalog (Inventory)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Manage Catalog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Save Customizations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Retrieve Saved Customizations (View samples)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User Account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API Integration for AI Models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7315200" cy="163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Image Upload &amp; Preview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9F6700-99C7-63F6-1B94-8AC44923005E}"/>
              </a:ext>
            </a:extLst>
          </p:cNvPr>
          <p:cNvSpPr txBox="1">
            <a:spLocks/>
          </p:cNvSpPr>
          <p:nvPr/>
        </p:nvSpPr>
        <p:spPr>
          <a:xfrm>
            <a:off x="457200" y="2589100"/>
            <a:ext cx="8229600" cy="198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Speed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Response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29C5F-E239-CFB3-FED9-6FCA85559FC5}"/>
              </a:ext>
            </a:extLst>
          </p:cNvPr>
          <p:cNvSpPr txBox="1"/>
          <p:nvPr/>
        </p:nvSpPr>
        <p:spPr>
          <a:xfrm>
            <a:off x="457200" y="3810001"/>
            <a:ext cx="685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New Features and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 with Minimal Downtime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00565-DDB7-4C06-4463-91888E7A4D6E}"/>
              </a:ext>
            </a:extLst>
          </p:cNvPr>
          <p:cNvSpPr txBox="1"/>
          <p:nvPr/>
        </p:nvSpPr>
        <p:spPr>
          <a:xfrm>
            <a:off x="457200" y="496907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Zero-Downtime Updates and 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Developer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and Replaceable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14DB-3947-509B-2B10-697476E5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B925C-8E80-CE51-B233-AD9BF9E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50000"/>
                </a:lnSpc>
              </a:p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058F1A-B4E0-4A13-2640-489F3722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68DAC-7D4C-297D-8FD8-1C8865AEC7C2}"/>
              </a:ext>
            </a:extLst>
          </p:cNvPr>
          <p:cNvSpPr txBox="1"/>
          <p:nvPr/>
        </p:nvSpPr>
        <p:spPr>
          <a:xfrm>
            <a:off x="609600" y="1001038"/>
            <a:ext cx="5943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Part Detection and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Testing and Validation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Interfaces for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Addition of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Module Testing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Car Models and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for Future Modifications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Customization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AI-Powered Previews</a:t>
            </a:r>
          </a:p>
        </p:txBody>
      </p:sp>
    </p:spTree>
    <p:extLst>
      <p:ext uri="{BB962C8B-B14F-4D97-AF65-F5344CB8AC3E}">
        <p14:creationId xmlns:p14="http://schemas.microsoft.com/office/powerpoint/2010/main" val="18884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black and white diagram&#10;&#10;AI-generated content may be incorrect.">
            <a:extLst>
              <a:ext uri="{FF2B5EF4-FFF2-40B4-BE49-F238E27FC236}">
                <a16:creationId xmlns:a16="http://schemas.microsoft.com/office/drawing/2014/main" id="{ECA8297E-C641-2C9F-97AE-E45DF479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46" y="0"/>
            <a:ext cx="3141050" cy="6858000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334338FA-3995-5ADA-8D52-F9CB90A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7086"/>
            <a:ext cx="4114800" cy="9010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500</Words>
  <Application>Microsoft Office PowerPoint</Application>
  <PresentationFormat>On-screen Show (4:3)</PresentationFormat>
  <Paragraphs>130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Aptos</vt:lpstr>
      <vt:lpstr>Times New Roman</vt:lpstr>
      <vt:lpstr>Arial</vt:lpstr>
      <vt:lpstr>Office Theme</vt:lpstr>
      <vt:lpstr>Robust Car Modification Simulation System using AI</vt:lpstr>
      <vt:lpstr>Agenda of the Presentation</vt:lpstr>
      <vt:lpstr> Introduction </vt:lpstr>
      <vt:lpstr>Scope (What to do)</vt:lpstr>
      <vt:lpstr>Scope (What no to do)</vt:lpstr>
      <vt:lpstr>Functional Requirements</vt:lpstr>
      <vt:lpstr>Non-Functional Requirements</vt:lpstr>
      <vt:lpstr>Continue</vt:lpstr>
      <vt:lpstr>Activity Diagram</vt:lpstr>
      <vt:lpstr>Database Diagram</vt:lpstr>
      <vt:lpstr>DFD Level 0</vt:lpstr>
      <vt:lpstr>DFD Level 1</vt:lpstr>
      <vt:lpstr>DFD Level 2 (process 3.0)</vt:lpstr>
      <vt:lpstr>DFD Level 2 (process 4.0)</vt:lpstr>
      <vt:lpstr>DFD Level 2 (process 6.0)</vt:lpstr>
      <vt:lpstr>Use Case Diagram </vt:lpstr>
      <vt:lpstr>Gantt Chart</vt:lpstr>
      <vt:lpstr>PowerPoint Presentation</vt:lpstr>
      <vt:lpstr>Summary of 100%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PMYLS</dc:creator>
  <cp:lastModifiedBy>FATIMA AFTAB</cp:lastModifiedBy>
  <cp:revision>7</cp:revision>
  <dcterms:modified xsi:type="dcterms:W3CDTF">2025-06-19T02:04:12Z</dcterms:modified>
</cp:coreProperties>
</file>