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9" r:id="rId4"/>
    <p:sldId id="260" r:id="rId5"/>
    <p:sldId id="280" r:id="rId6"/>
    <p:sldId id="261" r:id="rId7"/>
    <p:sldId id="263" r:id="rId8"/>
    <p:sldId id="282" r:id="rId9"/>
    <p:sldId id="265" r:id="rId10"/>
    <p:sldId id="266" r:id="rId11"/>
    <p:sldId id="281" r:id="rId12"/>
    <p:sldId id="272" r:id="rId13"/>
    <p:sldId id="273" r:id="rId14"/>
    <p:sldId id="285" r:id="rId15"/>
    <p:sldId id="277" r:id="rId16"/>
    <p:sldId id="283" r:id="rId17"/>
    <p:sldId id="284" r:id="rId18"/>
    <p:sldId id="286" r:id="rId19"/>
    <p:sldId id="287" r:id="rId20"/>
    <p:sldId id="268" r:id="rId21"/>
    <p:sldId id="270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45" autoAdjust="0"/>
    <p:restoredTop sz="94660"/>
  </p:normalViewPr>
  <p:slideViewPr>
    <p:cSldViewPr>
      <p:cViewPr>
        <p:scale>
          <a:sx n="66" d="100"/>
          <a:sy n="66" d="100"/>
        </p:scale>
        <p:origin x="1112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12/31/2024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12/31/2024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Car Modification System using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6764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FATIMA AFTAB FA21-BSE-088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BASIT  IQBAL FA21-BSE-050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SYED SHAH HUSSAIN BADSHAH FA21-BSE-172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 AHMED SAEED KHATTAK</a:t>
            </a:r>
            <a:endParaRPr lang="en-US" sz="23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4" y="316865"/>
            <a:ext cx="996315" cy="996315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524000" y="278946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Islamabad, Abbottabad Campus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2590800" cy="639762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784376-D93B-A084-E8DB-48ABCB4EA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77937"/>
            <a:ext cx="5029200" cy="636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8285A-AAA3-1E10-BD79-727523986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A15C-3B11-D1E1-F6CC-5C4841A02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DE12A-9F74-4CE3-CDF3-D6428C72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 descr="A diagram of a service&#10;&#10;Description automatically generated">
            <a:extLst>
              <a:ext uri="{FF2B5EF4-FFF2-40B4-BE49-F238E27FC236}">
                <a16:creationId xmlns:a16="http://schemas.microsoft.com/office/drawing/2014/main" id="{BAAA78D2-1A61-4D96-EA02-0D12E0EA83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225347"/>
            <a:ext cx="8610600" cy="5496128"/>
          </a:xfrm>
        </p:spPr>
      </p:pic>
    </p:spTree>
    <p:extLst>
      <p:ext uri="{BB962C8B-B14F-4D97-AF65-F5344CB8AC3E}">
        <p14:creationId xmlns:p14="http://schemas.microsoft.com/office/powerpoint/2010/main" val="80186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219200"/>
            <a:ext cx="3810000" cy="868362"/>
          </a:xfrm>
        </p:spPr>
        <p:txBody>
          <a:bodyPr>
            <a:no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 (Operator) </a:t>
            </a:r>
          </a:p>
        </p:txBody>
      </p:sp>
      <p:pic>
        <p:nvPicPr>
          <p:cNvPr id="6" name="Content Placeholder 5" descr="A close-up of a document&#10;&#10;Description automatically generated">
            <a:extLst>
              <a:ext uri="{FF2B5EF4-FFF2-40B4-BE49-F238E27FC236}">
                <a16:creationId xmlns:a16="http://schemas.microsoft.com/office/drawing/2014/main" id="{49EA59B1-4A88-87C9-A417-2AD68ECEE5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57200"/>
            <a:ext cx="4114799" cy="554800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3657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 </a:t>
            </a:r>
          </a:p>
        </p:txBody>
      </p:sp>
      <p:pic>
        <p:nvPicPr>
          <p:cNvPr id="6" name="Content Placeholder 5" descr="A diagram of a machine&#10;&#10;Description automatically generated">
            <a:extLst>
              <a:ext uri="{FF2B5EF4-FFF2-40B4-BE49-F238E27FC236}">
                <a16:creationId xmlns:a16="http://schemas.microsoft.com/office/drawing/2014/main" id="{058534C1-8FDF-6B3E-3784-B59F4A7C1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0"/>
            <a:ext cx="3200400" cy="685101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BA77-288B-403F-72A6-B46F0ADA7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</a:t>
            </a:r>
          </a:p>
        </p:txBody>
      </p:sp>
      <p:pic>
        <p:nvPicPr>
          <p:cNvPr id="6" name="Content Placeholder 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690CD404-2B85-23F0-E7A9-715CAC758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457199"/>
            <a:ext cx="6705600" cy="58767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5145A1-9817-78FA-9053-CDBBC58CE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219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095375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(Apply Modification) </a:t>
            </a:r>
          </a:p>
        </p:txBody>
      </p:sp>
      <p:pic>
        <p:nvPicPr>
          <p:cNvPr id="6" name="Content Placeholder 5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F3BEC79C-23AD-5AE7-391A-3512413CA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85" y="1600200"/>
            <a:ext cx="6972429" cy="45259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A9662-829E-0DBF-97EE-C51F4016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 Gathering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7F42D-F4D2-BD0B-AB28-6D14A22F7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1st Model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Non_cars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1570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Cars:1230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2nd Model [imbalanced data set]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Non_cars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1570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Cars: 3235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3rd Model [Accuracy 97% - 98%]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Non_cars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3235 (random images: 1165, people:500,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non_cars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previous dataset)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Cars: 3235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CA13D-831D-5AE6-C6FB-71172464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1AF93-3D3D-5EE6-EC91-C5D15210E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ARCHITECTURE</a:t>
            </a:r>
          </a:p>
        </p:txBody>
      </p:sp>
      <p:pic>
        <p:nvPicPr>
          <p:cNvPr id="6" name="Content Placeholder 5" descr="A diagram of a diagram of a structure&#10;&#10;Description automatically generated">
            <a:extLst>
              <a:ext uri="{FF2B5EF4-FFF2-40B4-BE49-F238E27FC236}">
                <a16:creationId xmlns:a16="http://schemas.microsoft.com/office/drawing/2014/main" id="{0B44CA81-CDA8-D8AD-FC56-55A912F3C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22" y="1600200"/>
            <a:ext cx="8046156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6298A-B223-9C54-5969-B839E8CB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823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CD40D-B62E-7F9B-52E0-C815BB040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F6B49A8-2FE9-533C-4AF0-4EB50EEDA7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104900"/>
            <a:ext cx="5431155" cy="46482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47885-0471-5760-7DB2-BE785B2E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C5CE9B-17B5-5297-0B10-26AD9AC19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5753100"/>
            <a:ext cx="232410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399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56ABE-52CA-8143-854D-F2C4AD6C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64BE2B8-0ABD-4CE9-6055-9A56076B3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22" y="1600200"/>
            <a:ext cx="8159355" cy="45259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7958D-EC44-B3FD-54DA-07B6F8CB5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12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Goals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Gant Chart (Schedule)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(30%)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(60%)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638FFC-FA0B-8FC2-AAA5-A55CFADAC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153848"/>
            <a:ext cx="7620000" cy="541866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(30%)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SRS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 for vehicle detection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(60%)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 Parts Detection using ML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of car Parts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Extraction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setup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Frontend to Backend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tool for modification centers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Realistic previews of vehicle customizations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detection for accurate overlays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Exterior mods: rims, paint, spoilers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customer engagement and confidence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(What to do)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8362"/>
            <a:ext cx="8229600" cy="530383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web-based application for car modification centers that offers high-quality, realistic previews.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detection and segmentation for accurate modification overlays on vehicle images.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wide customization catalog including rims, spoilers, paint, headlights, and side mirror shells.	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for operators to upload or capture images of vehicles for customization.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Subscription-based access model for flexibility and scalability.</a:t>
            </a:r>
          </a:p>
          <a:p>
            <a:pPr>
              <a:lnSpc>
                <a:spcPct val="12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external modifications with realistic previews and save options.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A2990-0EA0-A1EC-E3C7-56D9A2B4C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ED4C-7CE6-1598-330F-EDB446742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(What no to do)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D0BF4-913D-CD55-9D39-3528398A3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5259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Video Feed Modifications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Exclude Interior Modifications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High-End Hardware Requirements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Standalone Installation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Custom Modifications Outside Catalog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Complex 3D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B1786-40FC-13CA-5F6C-12B8E1A3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7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4285AE-96AE-D106-6120-9E646BA461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16008"/>
            <a:ext cx="81534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Admin Registration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Admin Login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Operator Registration (add operator by admin)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Operator Login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Login Credential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Secure Credential 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Upload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FR-008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Capture Image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FR-009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Image Preview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AI-Driven Part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Overlay Custom Parts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Car Parts Catalog (Inventory)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Manage Catalog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Save Customizations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Retrieve Saved Customizations (View samples)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FR-016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User Account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FR-017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API Integration for AI Models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7315200" cy="16303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Image Upload &amp; Preview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9F6700-99C7-63F6-1B94-8AC44923005E}"/>
              </a:ext>
            </a:extLst>
          </p:cNvPr>
          <p:cNvSpPr txBox="1">
            <a:spLocks/>
          </p:cNvSpPr>
          <p:nvPr/>
        </p:nvSpPr>
        <p:spPr>
          <a:xfrm>
            <a:off x="457200" y="2589100"/>
            <a:ext cx="8229600" cy="1981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Speed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Response Time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29C5F-E239-CFB3-FED9-6FCA85559FC5}"/>
              </a:ext>
            </a:extLst>
          </p:cNvPr>
          <p:cNvSpPr txBox="1"/>
          <p:nvPr/>
        </p:nvSpPr>
        <p:spPr>
          <a:xfrm>
            <a:off x="457200" y="3810001"/>
            <a:ext cx="6858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Scalability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New Features and Modules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Scaling with Minimal Downtime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00565-DDB7-4C06-4463-91888E7A4D6E}"/>
              </a:ext>
            </a:extLst>
          </p:cNvPr>
          <p:cNvSpPr txBox="1"/>
          <p:nvPr/>
        </p:nvSpPr>
        <p:spPr>
          <a:xfrm>
            <a:off x="457200" y="4969071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Maintainability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Zero-Downtime Updates and Bug Fixes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Developer Documentation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and Replaceable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14DB-3947-509B-2B10-697476E55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B925C-8E80-CE51-B233-AD9BF9E41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lnSpc>
                  <a:spcPct val="150000"/>
                </a:lnSpc>
              </a:pPr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7058F1A-B4E0-4A13-2640-489F3722F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2286000" cy="71596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768DAC-7D4C-297D-8FD8-1C8865AEC7C2}"/>
              </a:ext>
            </a:extLst>
          </p:cNvPr>
          <p:cNvSpPr txBox="1"/>
          <p:nvPr/>
        </p:nvSpPr>
        <p:spPr>
          <a:xfrm>
            <a:off x="609600" y="1001038"/>
            <a:ext cx="59436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Accuracy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in Part Detection and 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Testing and Validation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Modularity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Architecture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Well-Defined Interfaces for Integration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Addition of New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Module Testing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Flexibility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Car Models and Parts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Extensible for Future Modifications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Effectiveness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Customization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Realistic AI-Powered Previews</a:t>
            </a:r>
          </a:p>
        </p:txBody>
      </p:sp>
    </p:spTree>
    <p:extLst>
      <p:ext uri="{BB962C8B-B14F-4D97-AF65-F5344CB8AC3E}">
        <p14:creationId xmlns:p14="http://schemas.microsoft.com/office/powerpoint/2010/main" val="188840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602163"/>
          </a:xfrm>
        </p:spPr>
        <p:txBody>
          <a:bodyPr>
            <a:normAutofit lnSpcReduction="10000"/>
          </a:bodyPr>
          <a:lstStyle/>
          <a:p>
            <a:pPr marR="0" lvl="0">
              <a:lnSpc>
                <a:spcPct val="107000"/>
              </a:lnSpc>
            </a:pPr>
            <a:r>
              <a:rPr lang="en-GB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Login</a:t>
            </a:r>
            <a:endParaRPr lang="en-US" sz="20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</a:pPr>
            <a:r>
              <a:rPr lang="en-GB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Logout</a:t>
            </a:r>
            <a:endParaRPr lang="en-US" sz="20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</a:pPr>
            <a:r>
              <a:rPr lang="en-GB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Register</a:t>
            </a:r>
            <a:endParaRPr lang="en-US" sz="20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</a:pPr>
            <a:r>
              <a:rPr lang="en-GB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Manage Profile</a:t>
            </a:r>
            <a:endParaRPr lang="en-US" sz="20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</a:pPr>
            <a:r>
              <a:rPr lang="en-GB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Manage Inventory</a:t>
            </a:r>
            <a:endParaRPr lang="en-US" sz="20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</a:pPr>
            <a:r>
              <a:rPr lang="en-GB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Manage Operators</a:t>
            </a:r>
            <a:endParaRPr lang="en-US" sz="20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</a:pPr>
            <a:r>
              <a:rPr lang="en-GB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Upload Image </a:t>
            </a:r>
            <a:endParaRPr lang="en-US" sz="20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</a:pPr>
            <a:r>
              <a:rPr lang="en-GB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Capture Image</a:t>
            </a:r>
            <a:endParaRPr lang="en-US" sz="20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</a:pPr>
            <a:r>
              <a:rPr lang="en-GB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Apply Modifications</a:t>
            </a:r>
            <a:endParaRPr lang="en-US" sz="20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</a:pPr>
            <a:r>
              <a:rPr lang="en-GB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View Samples</a:t>
            </a:r>
            <a:endParaRPr lang="en-US" sz="20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</a:pPr>
            <a:r>
              <a:rPr lang="en-GB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Manage Admins</a:t>
            </a:r>
            <a:endParaRPr lang="en-US" sz="20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</a:pPr>
            <a:r>
              <a:rPr lang="en-GB" sz="20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View Analytics </a:t>
            </a:r>
            <a:endParaRPr lang="en-US" sz="20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i="1" dirty="0">
              <a:solidFill>
                <a:schemeClr val="bg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584</Words>
  <Application>Microsoft Office PowerPoint</Application>
  <PresentationFormat>On-screen Show (4:3)</PresentationFormat>
  <Paragraphs>159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Arial</vt:lpstr>
      <vt:lpstr>Calibri</vt:lpstr>
      <vt:lpstr>Times New Roman</vt:lpstr>
      <vt:lpstr>Office Theme</vt:lpstr>
      <vt:lpstr>Robust Car Modification System using AI</vt:lpstr>
      <vt:lpstr>Agenda of the Presentation</vt:lpstr>
      <vt:lpstr>Brief Introduction</vt:lpstr>
      <vt:lpstr>Scope (What to do)</vt:lpstr>
      <vt:lpstr>Scope (What no to do)</vt:lpstr>
      <vt:lpstr>Functional Requirements</vt:lpstr>
      <vt:lpstr>Non-Functional Requirements</vt:lpstr>
      <vt:lpstr>Continue</vt:lpstr>
      <vt:lpstr>Use Cases </vt:lpstr>
      <vt:lpstr>Use Case Diagram </vt:lpstr>
      <vt:lpstr>Architecture Diagram </vt:lpstr>
      <vt:lpstr>System Sequence Diagram (Operator) </vt:lpstr>
      <vt:lpstr>Activity Diagram </vt:lpstr>
      <vt:lpstr>DFD</vt:lpstr>
      <vt:lpstr>Decision Tree (Apply Modification) </vt:lpstr>
      <vt:lpstr>Data Set Gathering</vt:lpstr>
      <vt:lpstr>CNN ARCHITECTURE</vt:lpstr>
      <vt:lpstr>Confusion Matrix</vt:lpstr>
      <vt:lpstr>Parameters</vt:lpstr>
      <vt:lpstr>Schedule </vt:lpstr>
      <vt:lpstr>Details of 1st Iteration (30%)</vt:lpstr>
      <vt:lpstr>Details of 2nd Iteration (60%)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FATIMA AFTAB</cp:lastModifiedBy>
  <cp:revision>79</cp:revision>
  <dcterms:created xsi:type="dcterms:W3CDTF">2013-09-23T09:08:15Z</dcterms:created>
  <dcterms:modified xsi:type="dcterms:W3CDTF">2024-12-31T08:19:33Z</dcterms:modified>
</cp:coreProperties>
</file>