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8168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077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138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1261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639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4899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9619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280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9743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027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123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726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8182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521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761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608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370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CB1820-275D-466C-A234-AD3B1C2CBCAA}" type="datetimeFigureOut">
              <a:rPr lang="aa-ET" smtClean="0"/>
              <a:t>27/12/2021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C71FB8-34C0-4B0E-8476-866D753D051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630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site" TargetMode="External"/><Relationship Id="rId3" Type="http://schemas.openxmlformats.org/officeDocument/2006/relationships/hyperlink" Target="https://en.wikipedia.org/wiki/Good_(economics)" TargetMode="External"/><Relationship Id="rId7" Type="http://schemas.openxmlformats.org/officeDocument/2006/relationships/hyperlink" Target="https://en.wikipedia.org/wiki/Mobile_app" TargetMode="External"/><Relationship Id="rId2" Type="http://schemas.openxmlformats.org/officeDocument/2006/relationships/hyperlink" Target="https://en.wikipedia.org/wiki/Electronic_comme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browser" TargetMode="External"/><Relationship Id="rId5" Type="http://schemas.openxmlformats.org/officeDocument/2006/relationships/hyperlink" Target="https://en.wikipedia.org/wiki/Internet" TargetMode="External"/><Relationship Id="rId4" Type="http://schemas.openxmlformats.org/officeDocument/2006/relationships/hyperlink" Target="https://en.wikipedia.org/wiki/Service_(economics)" TargetMode="External"/><Relationship Id="rId9" Type="http://schemas.openxmlformats.org/officeDocument/2006/relationships/hyperlink" Target="https://en.wikipedia.org/wiki/Shopping_search_engi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8321" y="2743200"/>
            <a:ext cx="948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SEMESTER PROJECT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3680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51AC7-93C8-4609-A53E-DB8B0008F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LAPTOPS AND ACCESSORIES SHOP</a:t>
            </a:r>
            <a:endParaRPr lang="aa-ET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D54557-D661-4AD9-982F-15E1B4A5A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PRESENTED BY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SOHAIB AHMAD (FA21-BSE-081)</a:t>
            </a:r>
          </a:p>
          <a:p>
            <a:r>
              <a:rPr lang="en-US" dirty="0"/>
              <a:t>SYED SHAH HUSSAIN BADSHAH (FA21-BSE-083)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6173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BUYING: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338" y="219347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Online shopping</a:t>
            </a:r>
            <a:r>
              <a:rPr lang="en-US" dirty="0"/>
              <a:t> is a form of </a:t>
            </a:r>
            <a:r>
              <a:rPr lang="en-US" dirty="0">
                <a:solidFill>
                  <a:schemeClr val="tx2"/>
                </a:solidFill>
                <a:hlinkClick r:id="rId2" tooltip="Electronic commerce"/>
              </a:rPr>
              <a:t>electronic commerce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which allows consumers to directly buy </a:t>
            </a:r>
            <a:r>
              <a:rPr lang="en-US" dirty="0">
                <a:hlinkClick r:id="rId3" tooltip="Good (economics)"/>
              </a:rPr>
              <a:t>goods</a:t>
            </a:r>
            <a:r>
              <a:rPr lang="en-US" dirty="0"/>
              <a:t> or </a:t>
            </a:r>
            <a:r>
              <a:rPr lang="en-US" dirty="0">
                <a:hlinkClick r:id="rId4" tooltip="Service (economics)"/>
              </a:rPr>
              <a:t>services</a:t>
            </a:r>
            <a:r>
              <a:rPr lang="en-US" dirty="0"/>
              <a:t> from a seller over the </a:t>
            </a:r>
            <a:r>
              <a:rPr lang="en-US" dirty="0">
                <a:hlinkClick r:id="rId5" tooltip="Internet"/>
              </a:rPr>
              <a:t>Internet</a:t>
            </a:r>
            <a:r>
              <a:rPr lang="en-US" dirty="0"/>
              <a:t> using a </a:t>
            </a:r>
            <a:r>
              <a:rPr lang="en-US" dirty="0">
                <a:hlinkClick r:id="rId6" tooltip="Web browser"/>
              </a:rPr>
              <a:t>web browser</a:t>
            </a:r>
            <a:r>
              <a:rPr lang="en-US" dirty="0"/>
              <a:t> or a </a:t>
            </a:r>
            <a:r>
              <a:rPr lang="en-US" dirty="0">
                <a:hlinkClick r:id="rId7" tooltip="Mobile app"/>
              </a:rPr>
              <a:t>mobile app</a:t>
            </a:r>
            <a:r>
              <a:rPr lang="en-US" dirty="0"/>
              <a:t>. Consumers find a product of interest by visiting the </a:t>
            </a:r>
            <a:r>
              <a:rPr lang="en-US" dirty="0">
                <a:hlinkClick r:id="rId8" tooltip="Website"/>
              </a:rPr>
              <a:t>website</a:t>
            </a:r>
            <a:r>
              <a:rPr lang="en-US" dirty="0"/>
              <a:t> of the retailer directly or by searching among alternative vendors using a </a:t>
            </a:r>
            <a:r>
              <a:rPr lang="en-US" dirty="0">
                <a:hlinkClick r:id="rId9" tooltip="Shopping search engine"/>
              </a:rPr>
              <a:t>shopping search engine</a:t>
            </a:r>
            <a:r>
              <a:rPr lang="en-US" dirty="0"/>
              <a:t>, which displays the same product's availability and pricing at different e-retailers.</a:t>
            </a:r>
          </a:p>
        </p:txBody>
      </p:sp>
    </p:spTree>
    <p:extLst>
      <p:ext uri="{BB962C8B-B14F-4D97-AF65-F5344CB8AC3E}">
        <p14:creationId xmlns:p14="http://schemas.microsoft.com/office/powerpoint/2010/main" val="146950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DC520-338D-4A95-8079-E403062D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HOW OUR PROGRAM WORKS:</a:t>
            </a:r>
            <a:endParaRPr lang="aa-ET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314AE4-E813-4890-A3B8-AB42360D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137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ASKS USER WHAT HE WANTS TO BUY.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LAPTOP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ACCESSORIES.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SPECIFICATIONS.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FINALIZE PRICE.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TRACKING ID.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DELIVERY.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8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D3DCE2-F567-460A-ADB2-B4ED77C1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FUNCTIONS WE USED IN OUR </a:t>
            </a:r>
            <a:r>
              <a:rPr lang="en-US" dirty="0" smtClean="0">
                <a:latin typeface="Algerian" panose="04020705040A02060702" pitchFamily="82" charset="0"/>
              </a:rPr>
              <a:t>PROGRAM:</a:t>
            </a:r>
            <a:endParaRPr lang="aa-ET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EEBD9C-79A1-4345-B2E8-B298F73C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60" y="2541813"/>
            <a:ext cx="10018713" cy="3124201"/>
          </a:xfrm>
        </p:spPr>
        <p:txBody>
          <a:bodyPr/>
          <a:lstStyle/>
          <a:p>
            <a:pPr marL="1371600" lvl="3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DEFINE.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WHILE LOOP.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IF ELSE.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RANDOM.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3041B-0040-4421-8A01-C6C1076B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2900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6000" dirty="0">
                <a:latin typeface="Algerian" panose="04020705040A02060702" pitchFamily="82" charset="0"/>
              </a:rPr>
              <a:t>THANK YOU</a:t>
            </a:r>
            <a:endParaRPr lang="aa-ET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561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413</TotalTime>
  <Words>157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Corbel</vt:lpstr>
      <vt:lpstr>Wingdings</vt:lpstr>
      <vt:lpstr>Parallax</vt:lpstr>
      <vt:lpstr>PowerPoint Presentation</vt:lpstr>
      <vt:lpstr>LAPTOPS AND ACCESSORIES SHOP</vt:lpstr>
      <vt:lpstr>ONLINE BUYING:</vt:lpstr>
      <vt:lpstr>HOW OUR PROGRAM WORKS:</vt:lpstr>
      <vt:lpstr>WHAT FUNCTIONS WE USED IN OUR PROGRAM: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LAPTOPS AND ACCESSORIES SHOP</dc:title>
  <dc:creator>(FA21-BSE-081) SOHAIB AHMAD</dc:creator>
  <cp:lastModifiedBy>Microsoft account</cp:lastModifiedBy>
  <cp:revision>6</cp:revision>
  <dcterms:created xsi:type="dcterms:W3CDTF">2021-12-26T10:48:57Z</dcterms:created>
  <dcterms:modified xsi:type="dcterms:W3CDTF">2021-12-27T17:17:07Z</dcterms:modified>
</cp:coreProperties>
</file>