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A994A-DCFA-668E-2E5E-2BB45A775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A63CDE-CAB6-352B-689F-3F4ACD189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19B5B-9F3E-279F-53E0-A7DE0E68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D8AF-EE86-4EFD-8F50-695E21027ABD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921663-BEA6-8803-E5F5-F272F539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23EC98-E3E7-5862-B901-FEE3FC87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A2B-04B1-4C44-B6DB-857FD94E3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32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E86C3-184C-849C-9592-61E1876C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8B0107-E263-BDCB-C5BD-03E12506B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E89D2-08C2-F9C6-EA4D-96DB816F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D8AF-EE86-4EFD-8F50-695E21027ABD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6415DB-2726-96D1-BFF3-1062F48D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E918EB-4015-7E3A-A5F8-2CC55FD8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A2B-04B1-4C44-B6DB-857FD94E3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C7E979-2679-3C69-2B66-83825BDD9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2F4638-D9F0-D783-DD29-A3562F262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50DD3C-6FDB-AD17-6E0A-B0AE8F0C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D8AF-EE86-4EFD-8F50-695E21027ABD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0BB3A2-6F40-1AB9-1AB8-577199CF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3651C-E8FA-FB47-9D48-BA0BCCC3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A2B-04B1-4C44-B6DB-857FD94E3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0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898EA-184F-9186-5CD2-974DA806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29B1F-65B0-B51F-F313-2CE2A9AA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58D8B-D875-2F2A-831F-3B6A9B66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D8AF-EE86-4EFD-8F50-695E21027ABD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DE9471-FFD6-58A4-9D33-47B22E56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3D265F-CB16-C541-06B5-F4CC0242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A2B-04B1-4C44-B6DB-857FD94E3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43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15152-47ED-1B73-8045-FC50F3AF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19098-7B41-EDC8-AE3F-87C6CA04D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0C594F-5275-A2CF-4C91-0BF8D56B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D8AF-EE86-4EFD-8F50-695E21027ABD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74FFD-ED85-C36A-E69F-1BA78A82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8C3CC1-5CAD-7073-078D-E117E83E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A2B-04B1-4C44-B6DB-857FD94E3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1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74A20-4CC8-7663-B692-7B3E8E05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D0D2C-D98A-6B60-BCE6-39E27A526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F88018-BCD0-3633-2220-696B68600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DEAB6F-0366-6A71-694F-B6032AFB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D8AF-EE86-4EFD-8F50-695E21027ABD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35CC46-56EE-E62A-7474-B57BC2A0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A44A1C-B242-351E-FEBA-7A64972B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A2B-04B1-4C44-B6DB-857FD94E3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10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6B506-8042-3326-9ACA-F740F197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E77F84-243F-BA47-249A-A56F41232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13647C-2B0D-D555-B9E7-7BD019A0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C9C2F3-A8AE-B4A4-7F12-1D23B6628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216BAA-4C6E-9579-3905-3973B16D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E29EDB-72CC-C119-804C-BFBEDC9A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D8AF-EE86-4EFD-8F50-695E21027ABD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3DC83A-F600-BE87-79D2-B9D0BE2B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793013-3E3B-B4F1-19FF-60540A90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A2B-04B1-4C44-B6DB-857FD94E3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2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12E93-75F3-1B23-2721-F2C938C7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A1DF8C-7875-A595-241A-2D5407DE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D8AF-EE86-4EFD-8F50-695E21027ABD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3E678F-C77A-8AFE-DAC9-DD1819AB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25234B-6137-8CCC-A2C0-04678A31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A2B-04B1-4C44-B6DB-857FD94E3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65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1FBC1C-CD10-0766-E411-449D00EC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D8AF-EE86-4EFD-8F50-695E21027ABD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330219-0959-D2AB-83D4-20C52CF3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E52F28-25D0-519D-6301-141D4C0D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A2B-04B1-4C44-B6DB-857FD94E3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7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A5D35-6186-45CD-ECB0-18FEBC7E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B3D2F-B606-3912-48E3-EB57E7B6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90CC1A-E86E-1F4F-2CC9-204CCA5A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0DD00D-B383-8B63-71B8-D5F59E0F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D8AF-EE86-4EFD-8F50-695E21027ABD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3BF98A-721E-E001-0CF8-0CC94A10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1EE1DE-92F5-BE42-0AC2-07723C27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A2B-04B1-4C44-B6DB-857FD94E3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0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FE6F8-642E-7753-1D0C-5C3849AA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4E3B4E-3C1F-6CF7-AA73-316D2DEF9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4FD3FD-77EE-2881-5899-8A6FF5D84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1ECF1D-2D9C-33AF-4FA7-D9BE85B5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D8AF-EE86-4EFD-8F50-695E21027ABD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807EAD-358A-97D1-9CB4-91AF365D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9F54F3-C2BB-813F-A815-E2ABD649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A2B-04B1-4C44-B6DB-857FD94E3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71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B5E73-0E66-F30F-677A-C68EF83A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C38149-2D18-86EE-E59A-ADCF79E3E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E36BD0-45E3-959C-0E21-304A066DD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D8AF-EE86-4EFD-8F50-695E21027ABD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C4296-7885-1803-141E-3C61DAEB0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26CF3D-73D0-3F6A-67BD-02F670270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F2A2B-04B1-4C44-B6DB-857FD94E3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71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2F5BBC-2854-BEF2-D9D2-17FFA476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IT PARK Toshkent</a:t>
            </a:r>
            <a:endParaRPr lang="ru-RU" b="1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D7E4D43-EB06-516F-5F54-FD40A857A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56619"/>
            <a:ext cx="5181600" cy="3631649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80128FF1-82C9-8C82-E8FD-1893336FB8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38" y="1956619"/>
            <a:ext cx="5002161" cy="3700476"/>
          </a:xfrm>
        </p:spPr>
      </p:pic>
    </p:spTree>
    <p:extLst>
      <p:ext uri="{BB962C8B-B14F-4D97-AF65-F5344CB8AC3E}">
        <p14:creationId xmlns:p14="http://schemas.microsoft.com/office/powerpoint/2010/main" val="382907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4D0216-B202-611C-F643-A4BC5B1E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IT- </a:t>
            </a:r>
            <a:r>
              <a:rPr lang="en-US" b="1" dirty="0" err="1">
                <a:latin typeface="Agency FB" panose="020B0503020202020204" pitchFamily="34" charset="0"/>
              </a:rPr>
              <a:t>sohasi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juda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keng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sohalardan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biri</a:t>
            </a:r>
            <a:endParaRPr lang="ru-RU" b="1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F88F746-13E2-82BB-63FD-B007C56A85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9" y="2100929"/>
            <a:ext cx="5327933" cy="3388160"/>
          </a:xfrm>
        </p:spPr>
      </p:pic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FC92B00B-D17B-7C53-E490-7153ABFD49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95948"/>
            <a:ext cx="5181600" cy="3493141"/>
          </a:xfrm>
        </p:spPr>
      </p:pic>
    </p:spTree>
    <p:extLst>
      <p:ext uri="{BB962C8B-B14F-4D97-AF65-F5344CB8AC3E}">
        <p14:creationId xmlns:p14="http://schemas.microsoft.com/office/powerpoint/2010/main" val="272603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13813483-4CF4-5F42-1ECF-2FAF1CC1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gency FB" panose="020B0503020202020204" pitchFamily="34" charset="0"/>
              </a:rPr>
              <a:t>Bektemir</a:t>
            </a:r>
            <a:r>
              <a:rPr lang="en-US" b="1" dirty="0">
                <a:latin typeface="Agency FB" panose="020B0503020202020204" pitchFamily="34" charset="0"/>
              </a:rPr>
              <a:t> ITC </a:t>
            </a:r>
            <a:r>
              <a:rPr lang="en-US" b="1" dirty="0" err="1">
                <a:latin typeface="Agency FB" panose="020B0503020202020204" pitchFamily="34" charset="0"/>
              </a:rPr>
              <a:t>haqida</a:t>
            </a:r>
            <a:endParaRPr lang="ru-RU" b="1" dirty="0"/>
          </a:p>
        </p:txBody>
      </p:sp>
      <p:pic>
        <p:nvPicPr>
          <p:cNvPr id="25" name="Объект 24">
            <a:extLst>
              <a:ext uri="{FF2B5EF4-FFF2-40B4-BE49-F238E27FC236}">
                <a16:creationId xmlns:a16="http://schemas.microsoft.com/office/drawing/2014/main" id="{EDBA4F32-482B-65B9-F70B-9D9E4B453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299514"/>
            <a:ext cx="6172200" cy="4249446"/>
          </a:xfrm>
        </p:spPr>
      </p:pic>
      <p:sp>
        <p:nvSpPr>
          <p:cNvPr id="19" name="Текст 18">
            <a:extLst>
              <a:ext uri="{FF2B5EF4-FFF2-40B4-BE49-F238E27FC236}">
                <a16:creationId xmlns:a16="http://schemas.microsoft.com/office/drawing/2014/main" id="{FF592A95-C0ED-BD5F-A60E-4F7738C5D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Toshkent Shahar</a:t>
            </a:r>
          </a:p>
          <a:p>
            <a:r>
              <a:rPr lang="en-US" b="1" dirty="0" err="1">
                <a:latin typeface="Bahnschrift SemiBold" panose="020B0502040204020203" pitchFamily="34" charset="0"/>
              </a:rPr>
              <a:t>Bektemir</a:t>
            </a:r>
            <a:r>
              <a:rPr lang="en-US" b="1" dirty="0"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latin typeface="Bahnschrift SemiBold" panose="020B0502040204020203" pitchFamily="34" charset="0"/>
              </a:rPr>
              <a:t>tumani</a:t>
            </a:r>
            <a:endParaRPr lang="en-US" b="1" dirty="0">
              <a:latin typeface="Bahnschrift SemiBold" panose="020B0502040204020203" pitchFamily="34" charset="0"/>
            </a:endParaRPr>
          </a:p>
          <a:p>
            <a:r>
              <a:rPr lang="en-US" b="1" dirty="0">
                <a:latin typeface="Bahnschrift SemiBold" panose="020B0502040204020203" pitchFamily="34" charset="0"/>
              </a:rPr>
              <a:t>ITC  </a:t>
            </a:r>
            <a:r>
              <a:rPr lang="en-US" b="1" dirty="0" err="1">
                <a:latin typeface="Bahnschrift SemiBold" panose="020B0502040204020203" pitchFamily="34" charset="0"/>
              </a:rPr>
              <a:t>barcha</a:t>
            </a:r>
            <a:r>
              <a:rPr lang="en-US" b="1" dirty="0"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latin typeface="Bahnschrift SemiBold" panose="020B0502040204020203" pitchFamily="34" charset="0"/>
              </a:rPr>
              <a:t>bo’lajak</a:t>
            </a:r>
            <a:r>
              <a:rPr lang="en-US" b="1" dirty="0"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latin typeface="Bahnschrift SemiBold" panose="020B0502040204020203" pitchFamily="34" charset="0"/>
              </a:rPr>
              <a:t>dasturchilar</a:t>
            </a:r>
            <a:r>
              <a:rPr lang="en-US" b="1" dirty="0"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latin typeface="Bahnschrift SemiBold" panose="020B0502040204020203" pitchFamily="34" charset="0"/>
              </a:rPr>
              <a:t>uchun</a:t>
            </a:r>
            <a:r>
              <a:rPr lang="en-US" b="1" dirty="0">
                <a:latin typeface="Bahnschrift SemiBold" panose="020B0502040204020203" pitchFamily="34" charset="0"/>
              </a:rPr>
              <a:t> </a:t>
            </a:r>
          </a:p>
          <a:p>
            <a:r>
              <a:rPr lang="en-US" b="1" dirty="0" err="1">
                <a:latin typeface="Bahnschrift SemiBold" panose="020B0502040204020203" pitchFamily="34" charset="0"/>
              </a:rPr>
              <a:t>o’z</a:t>
            </a:r>
            <a:r>
              <a:rPr lang="en-US" b="1" dirty="0"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latin typeface="Bahnschrift SemiBold" panose="020B0502040204020203" pitchFamily="34" charset="0"/>
              </a:rPr>
              <a:t>faoliyatini</a:t>
            </a:r>
            <a:r>
              <a:rPr lang="en-US" b="1" dirty="0"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latin typeface="Bahnschrift SemiBold" panose="020B0502040204020203" pitchFamily="34" charset="0"/>
              </a:rPr>
              <a:t>ko’rsatmoqda</a:t>
            </a:r>
            <a:r>
              <a:rPr lang="en-US" b="1" dirty="0">
                <a:latin typeface="Bahnschrift SemiBold" panose="020B0502040204020203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5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73844C02-6566-4B80-1538-F2B5A1D5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gency FB" panose="020B0503020202020204" pitchFamily="34" charset="0"/>
              </a:rPr>
              <a:t>Dasturlash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tillari,turlari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va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asoslari</a:t>
            </a:r>
            <a:endParaRPr lang="ru-RU" b="1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4D656F1-A699-66A6-3102-026279B98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" y="2261418"/>
            <a:ext cx="9989574" cy="3598607"/>
          </a:xfrm>
        </p:spPr>
      </p:pic>
    </p:spTree>
    <p:extLst>
      <p:ext uri="{BB962C8B-B14F-4D97-AF65-F5344CB8AC3E}">
        <p14:creationId xmlns:p14="http://schemas.microsoft.com/office/powerpoint/2010/main" val="176530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99B9101-C7D9-AAC7-C440-6B7236F5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latin typeface="Agency FB" panose="020B0503020202020204" pitchFamily="34" charset="0"/>
              </a:rPr>
              <a:t>Axborot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texnologiyalari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bo’yicha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mutahasis-dunyodagi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va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o’zbekistondagi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eng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talabgor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kasblardan</a:t>
            </a:r>
            <a:r>
              <a:rPr lang="en-US" sz="3200" b="1" dirty="0">
                <a:latin typeface="Agency FB" panose="020B0503020202020204" pitchFamily="34" charset="0"/>
              </a:rPr>
              <a:t> biri.IT </a:t>
            </a:r>
            <a:r>
              <a:rPr lang="en-US" sz="3200" b="1" dirty="0" err="1">
                <a:latin typeface="Agency FB" panose="020B0503020202020204" pitchFamily="34" charset="0"/>
              </a:rPr>
              <a:t>mutaxasislaga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bo’lgan</a:t>
            </a:r>
            <a:r>
              <a:rPr lang="en-US" sz="3200" b="1" dirty="0">
                <a:latin typeface="Agency FB" panose="020B0503020202020204" pitchFamily="34" charset="0"/>
              </a:rPr>
              <a:t> talab </a:t>
            </a:r>
            <a:r>
              <a:rPr lang="en-US" sz="3200" b="1" dirty="0" err="1">
                <a:latin typeface="Agency FB" panose="020B0503020202020204" pitchFamily="34" charset="0"/>
              </a:rPr>
              <a:t>yuqori</a:t>
            </a:r>
            <a:endParaRPr lang="ru-RU" sz="3200" b="1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B121853-35D7-3255-7247-7F7A56FA0A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13" y="2035277"/>
            <a:ext cx="4599039" cy="3716593"/>
          </a:xfr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C01A72DA-3651-B347-A5D7-66557AED64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49" y="2035278"/>
            <a:ext cx="4296696" cy="3716592"/>
          </a:xfrm>
        </p:spPr>
      </p:pic>
    </p:spTree>
    <p:extLst>
      <p:ext uri="{BB962C8B-B14F-4D97-AF65-F5344CB8AC3E}">
        <p14:creationId xmlns:p14="http://schemas.microsoft.com/office/powerpoint/2010/main" val="40431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46A367E-6EB9-12AE-69C1-2C5364D7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Backend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JavaScript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ommalashgan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dasturlardandir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38BFDCB0-5810-B1F5-0225-8F3E22F679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163097"/>
            <a:ext cx="3519948" cy="3362632"/>
          </a:xfrm>
        </p:spPr>
      </p:pic>
      <p:pic>
        <p:nvPicPr>
          <p:cNvPr id="30" name="Объект 29">
            <a:extLst>
              <a:ext uri="{FF2B5EF4-FFF2-40B4-BE49-F238E27FC236}">
                <a16:creationId xmlns:a16="http://schemas.microsoft.com/office/drawing/2014/main" id="{591B4BBA-C724-3DF8-B36C-E19CC10B0D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3" y="2163097"/>
            <a:ext cx="4110344" cy="3362633"/>
          </a:xfrm>
        </p:spPr>
      </p:pic>
    </p:spTree>
    <p:extLst>
      <p:ext uri="{BB962C8B-B14F-4D97-AF65-F5344CB8AC3E}">
        <p14:creationId xmlns:p14="http://schemas.microsoft.com/office/powerpoint/2010/main" val="76181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ACF3D4-7B32-2EE1-9359-8A1A5447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-167148"/>
            <a:ext cx="3932237" cy="1752600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IT </a:t>
            </a:r>
            <a:r>
              <a:rPr lang="en-US" b="1" dirty="0" err="1">
                <a:latin typeface="Agency FB" panose="020B0503020202020204" pitchFamily="34" charset="0"/>
              </a:rPr>
              <a:t>mutaxasislari</a:t>
            </a:r>
            <a:endParaRPr lang="ru-RU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0DFB16-AFF9-9A59-B6DB-6502A9C71F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>
            <a:fillRect/>
          </a:stretch>
        </p:blipFill>
        <p:spPr/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44251D2B-2757-39BB-F29C-7E4FDFD6C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2049462"/>
            <a:ext cx="3932237" cy="38115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gency FB" panose="020B0503020202020204" pitchFamily="34" charset="0"/>
              </a:rPr>
              <a:t>IT-</a:t>
            </a:r>
            <a:r>
              <a:rPr lang="en-US" sz="3600" b="1" dirty="0" err="1">
                <a:latin typeface="Agency FB" panose="020B0503020202020204" pitchFamily="34" charset="0"/>
              </a:rPr>
              <a:t>ni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o’rganib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bo’lgandan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so’ng</a:t>
            </a:r>
            <a:r>
              <a:rPr lang="en-US" sz="3600" b="1" dirty="0">
                <a:latin typeface="Agency FB" panose="020B0503020202020204" pitchFamily="34" charset="0"/>
              </a:rPr>
              <a:t>  </a:t>
            </a:r>
            <a:r>
              <a:rPr lang="en-US" sz="3600" b="1" dirty="0" err="1">
                <a:latin typeface="Agency FB" panose="020B0503020202020204" pitchFamily="34" charset="0"/>
              </a:rPr>
              <a:t>yaxshi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daromad</a:t>
            </a:r>
            <a:r>
              <a:rPr lang="en-US" sz="3600" b="1" dirty="0">
                <a:latin typeface="Agency FB" panose="020B0503020202020204" pitchFamily="34" charset="0"/>
              </a:rPr>
              <a:t>  </a:t>
            </a:r>
            <a:r>
              <a:rPr lang="en-US" sz="3600" b="1" dirty="0" err="1">
                <a:latin typeface="Agency FB" panose="020B0503020202020204" pitchFamily="34" charset="0"/>
              </a:rPr>
              <a:t>topadigan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ish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joylarda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ishlsa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boladi</a:t>
            </a:r>
            <a:r>
              <a:rPr lang="en-US" sz="3600" b="1" dirty="0">
                <a:latin typeface="Agency FB" panose="020B0503020202020204" pitchFamily="34" charset="0"/>
              </a:rPr>
              <a:t>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19002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6AC2F8-10B8-864F-A51B-5995E12E6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err="1">
                <a:latin typeface="Agency FB" panose="020B0503020202020204" pitchFamily="34" charset="0"/>
              </a:rPr>
              <a:t>Bektemir</a:t>
            </a:r>
            <a:r>
              <a:rPr lang="en-US" b="1" dirty="0">
                <a:latin typeface="Agency FB" panose="020B0503020202020204" pitchFamily="34" charset="0"/>
              </a:rPr>
              <a:t> ITC 32-gurux </a:t>
            </a:r>
            <a:r>
              <a:rPr lang="en-US" b="1" dirty="0" err="1">
                <a:latin typeface="Agency FB" panose="020B0503020202020204" pitchFamily="34" charset="0"/>
              </a:rPr>
              <a:t>o’quvchisi</a:t>
            </a:r>
            <a:r>
              <a:rPr lang="en-US" dirty="0"/>
              <a:t> </a:t>
            </a:r>
            <a:r>
              <a:rPr lang="en-US" i="1" dirty="0">
                <a:latin typeface="Agency FB" panose="020B0503020202020204" pitchFamily="34" charset="0"/>
              </a:rPr>
              <a:t>Botirova </a:t>
            </a:r>
            <a:r>
              <a:rPr lang="en-US" i="1" dirty="0" err="1">
                <a:latin typeface="Agency FB" panose="020B0503020202020204" pitchFamily="34" charset="0"/>
              </a:rPr>
              <a:t>Shakhzoda</a:t>
            </a:r>
            <a:endParaRPr lang="ru-RU" i="1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6A74721C-9F03-9D69-BC90-CCCEF73FC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E’tiboringiz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uchun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tashakkur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4386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77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Agency FB</vt:lpstr>
      <vt:lpstr>Algerian</vt:lpstr>
      <vt:lpstr>Arial</vt:lpstr>
      <vt:lpstr>Bahnschrift SemiBold</vt:lpstr>
      <vt:lpstr>Calibri</vt:lpstr>
      <vt:lpstr>Calibri Light</vt:lpstr>
      <vt:lpstr>Тема Office</vt:lpstr>
      <vt:lpstr>IT PARK Toshkent</vt:lpstr>
      <vt:lpstr>IT- sohasi juda keng sohalardan biri</vt:lpstr>
      <vt:lpstr>Bektemir ITC haqida</vt:lpstr>
      <vt:lpstr>Dasturlash tillari,turlari va asoslari</vt:lpstr>
      <vt:lpstr>Axborot texnologiyalari bo’yicha mutahasis-dunyodagi va o’zbekistondagi eng talabgor kasblardan biri.IT mutaxasislaga bo’lgan talab yuqori</vt:lpstr>
      <vt:lpstr>Backend va JavaScript  eng ommalashgan dasturlardandir.</vt:lpstr>
      <vt:lpstr>IT mutaxasislari</vt:lpstr>
      <vt:lpstr>Bektemir ITC 32-gurux o’quvchisi Botirova Shakhzoda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PARK Toshkent</dc:title>
  <dc:creator>shaxzoda botirova</dc:creator>
  <cp:lastModifiedBy>shaxzoda botirova</cp:lastModifiedBy>
  <cp:revision>3</cp:revision>
  <dcterms:created xsi:type="dcterms:W3CDTF">2023-09-28T17:01:10Z</dcterms:created>
  <dcterms:modified xsi:type="dcterms:W3CDTF">2024-01-14T10:50:12Z</dcterms:modified>
</cp:coreProperties>
</file>