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606F-C787-4E21-8B70-E097A22C6E1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09B-223E-47EB-BE01-6A757AA9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606F-C787-4E21-8B70-E097A22C6E1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09B-223E-47EB-BE01-6A757AA9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0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606F-C787-4E21-8B70-E097A22C6E1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09B-223E-47EB-BE01-6A757AA9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59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606F-C787-4E21-8B70-E097A22C6E1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09B-223E-47EB-BE01-6A757AA92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2769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606F-C787-4E21-8B70-E097A22C6E1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09B-223E-47EB-BE01-6A757AA9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42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606F-C787-4E21-8B70-E097A22C6E1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09B-223E-47EB-BE01-6A757AA9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0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606F-C787-4E21-8B70-E097A22C6E1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09B-223E-47EB-BE01-6A757AA9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56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606F-C787-4E21-8B70-E097A22C6E1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09B-223E-47EB-BE01-6A757AA9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74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606F-C787-4E21-8B70-E097A22C6E1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09B-223E-47EB-BE01-6A757AA9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2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606F-C787-4E21-8B70-E097A22C6E1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09B-223E-47EB-BE01-6A757AA9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606F-C787-4E21-8B70-E097A22C6E1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09B-223E-47EB-BE01-6A757AA9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7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606F-C787-4E21-8B70-E097A22C6E1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09B-223E-47EB-BE01-6A757AA9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7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606F-C787-4E21-8B70-E097A22C6E1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09B-223E-47EB-BE01-6A757AA9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1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606F-C787-4E21-8B70-E097A22C6E1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09B-223E-47EB-BE01-6A757AA9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606F-C787-4E21-8B70-E097A22C6E1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09B-223E-47EB-BE01-6A757AA9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3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606F-C787-4E21-8B70-E097A22C6E1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09B-223E-47EB-BE01-6A757AA9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2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606F-C787-4E21-8B70-E097A22C6E1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0409B-223E-47EB-BE01-6A757AA9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5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899606F-C787-4E21-8B70-E097A22C6E1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20409B-223E-47EB-BE01-6A757AA9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66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4413-2894-5631-69C5-69D28D424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881300"/>
            <a:ext cx="9440034" cy="1828801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UML Class Diagram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15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06"/>
    </mc:Choice>
    <mc:Fallback xmlns="">
      <p:transition spd="slow" advTm="166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1B89-9B84-3500-A012-983D413F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5760"/>
            <a:ext cx="10353762" cy="97045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What is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AAEC-1880-D34A-BF8B-C350109B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Stands for Unified Modeling Language</a:t>
            </a:r>
          </a:p>
          <a:p>
            <a:r>
              <a:rPr lang="en-GB" dirty="0"/>
              <a:t>A visual language to model software systems</a:t>
            </a:r>
          </a:p>
          <a:p>
            <a:r>
              <a:rPr lang="en-GB" dirty="0"/>
              <a:t>Help in planning and communicating system design</a:t>
            </a:r>
          </a:p>
          <a:p>
            <a:r>
              <a:rPr lang="en-GB" dirty="0"/>
              <a:t>Used in analysis, design, and documentation phases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b="1" dirty="0">
                <a:solidFill>
                  <a:srgbClr val="FFC000"/>
                </a:solidFill>
              </a:rPr>
              <a:t>Note: </a:t>
            </a:r>
            <a:r>
              <a:rPr lang="en-US" dirty="0"/>
              <a:t>It is not a Programming Language, just a modeling Language.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042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73"/>
    </mc:Choice>
    <mc:Fallback xmlns="">
      <p:transition spd="slow" advTm="954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2552-E7F5-D9CA-C106-8031420F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What is UML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0B3C6-9A4C-C4B9-88E4-44C361F84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2769"/>
            <a:ext cx="10353762" cy="4058751"/>
          </a:xfrm>
        </p:spPr>
        <p:txBody>
          <a:bodyPr/>
          <a:lstStyle/>
          <a:p>
            <a:r>
              <a:rPr lang="en-GB" dirty="0"/>
              <a:t>One of the most used diagrams in UML</a:t>
            </a:r>
          </a:p>
          <a:p>
            <a:r>
              <a:rPr lang="en-GB" dirty="0"/>
              <a:t>Represents the static structure of a system</a:t>
            </a:r>
          </a:p>
          <a:p>
            <a:endParaRPr lang="en-US" dirty="0"/>
          </a:p>
          <a:p>
            <a:r>
              <a:rPr lang="en-GB" sz="2400" dirty="0"/>
              <a:t>Shows:</a:t>
            </a:r>
          </a:p>
          <a:p>
            <a:r>
              <a:rPr lang="en-GB" sz="2400" dirty="0"/>
              <a:t>Classes</a:t>
            </a:r>
          </a:p>
          <a:p>
            <a:r>
              <a:rPr lang="en-GB" sz="2400" dirty="0"/>
              <a:t>Attributes (data)</a:t>
            </a:r>
          </a:p>
          <a:p>
            <a:r>
              <a:rPr lang="en-GB" sz="2400" dirty="0"/>
              <a:t>Operations (methods)</a:t>
            </a:r>
          </a:p>
          <a:p>
            <a:r>
              <a:rPr lang="en-GB" sz="2400" dirty="0"/>
              <a:t>Relationships between classes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937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822"/>
    </mc:Choice>
    <mc:Fallback xmlns="">
      <p:transition spd="slow" advTm="578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874A-4AC4-2A1C-202A-5C001A29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95" y="132080"/>
            <a:ext cx="10353762" cy="970450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UML CLASS Diagram represent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DC814-8BFC-792E-A9A9-4A36A3803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635" y="1320799"/>
            <a:ext cx="10353762" cy="405875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class Engine {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private: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int hp;</a:t>
            </a:r>
          </a:p>
          <a:p>
            <a:pPr marL="36900" indent="0">
              <a:buNone/>
            </a:pP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6900" indent="0">
              <a:buNone/>
            </a:pP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public: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Engine(int h) {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hp = h;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}</a:t>
            </a:r>
          </a:p>
          <a:p>
            <a:pPr marL="36900" indent="0">
              <a:buNone/>
            </a:pP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36900" indent="0">
              <a:buNone/>
            </a:pP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void startEngine() {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cout &lt;&lt; "Engine started with " &lt;&lt; hp &lt;&lt; " horsepower." &lt;&lt; endl;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}</a:t>
            </a:r>
          </a:p>
          <a:p>
            <a:pPr marL="36900" indent="0">
              <a:buNone/>
            </a:pP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};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8BB29CF-8E50-3918-536F-0B9004D77B82}"/>
              </a:ext>
            </a:extLst>
          </p:cNvPr>
          <p:cNvSpPr/>
          <p:nvPr/>
        </p:nvSpPr>
        <p:spPr>
          <a:xfrm rot="10800000">
            <a:off x="2641725" y="1478450"/>
            <a:ext cx="310129" cy="4898974"/>
          </a:xfrm>
          <a:prstGeom prst="rightBrace">
            <a:avLst>
              <a:gd name="adj1" fmla="val 155756"/>
              <a:gd name="adj2" fmla="val 50000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CAC2C1-0710-9C2C-06E3-0507DFF8E336}"/>
              </a:ext>
            </a:extLst>
          </p:cNvPr>
          <p:cNvCxnSpPr>
            <a:cxnSpLocks/>
          </p:cNvCxnSpPr>
          <p:nvPr/>
        </p:nvCxnSpPr>
        <p:spPr>
          <a:xfrm>
            <a:off x="4221236" y="2326640"/>
            <a:ext cx="122936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0D5D8B88-78BB-2FAA-7F9D-B4A4A9048975}"/>
              </a:ext>
            </a:extLst>
          </p:cNvPr>
          <p:cNvSpPr/>
          <p:nvPr/>
        </p:nvSpPr>
        <p:spPr>
          <a:xfrm>
            <a:off x="6679221" y="3483095"/>
            <a:ext cx="310130" cy="1818640"/>
          </a:xfrm>
          <a:prstGeom prst="rightBrace">
            <a:avLst>
              <a:gd name="adj1" fmla="val 90234"/>
              <a:gd name="adj2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DB4146-614E-F9A7-59BC-100C60548DA0}"/>
              </a:ext>
            </a:extLst>
          </p:cNvPr>
          <p:cNvCxnSpPr>
            <a:cxnSpLocks/>
          </p:cNvCxnSpPr>
          <p:nvPr/>
        </p:nvCxnSpPr>
        <p:spPr>
          <a:xfrm>
            <a:off x="4901956" y="3535680"/>
            <a:ext cx="148335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24D1B0-788C-B76D-F7CF-D575FDE115A8}"/>
              </a:ext>
            </a:extLst>
          </p:cNvPr>
          <p:cNvCxnSpPr>
            <a:cxnSpLocks/>
          </p:cNvCxnSpPr>
          <p:nvPr/>
        </p:nvCxnSpPr>
        <p:spPr>
          <a:xfrm>
            <a:off x="5262761" y="5191760"/>
            <a:ext cx="114783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2569A1-E0FD-C684-8351-86D5E239F344}"/>
              </a:ext>
            </a:extLst>
          </p:cNvPr>
          <p:cNvSpPr txBox="1"/>
          <p:nvPr/>
        </p:nvSpPr>
        <p:spPr>
          <a:xfrm>
            <a:off x="1214984" y="3666327"/>
            <a:ext cx="1573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/>
              <a:t>Class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10FC00-BDC8-8722-EE1A-9D5333B1B486}"/>
              </a:ext>
            </a:extLst>
          </p:cNvPr>
          <p:cNvSpPr txBox="1"/>
          <p:nvPr/>
        </p:nvSpPr>
        <p:spPr>
          <a:xfrm>
            <a:off x="5597552" y="2137065"/>
            <a:ext cx="26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/>
              <a:t>Attributes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0A890-24DF-9E38-D688-A7AAA63594AA}"/>
              </a:ext>
            </a:extLst>
          </p:cNvPr>
          <p:cNvSpPr txBox="1"/>
          <p:nvPr/>
        </p:nvSpPr>
        <p:spPr>
          <a:xfrm>
            <a:off x="6996598" y="4189547"/>
            <a:ext cx="306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/>
              <a:t>Operations/methods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418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20"/>
    </mc:Choice>
    <mc:Fallback xmlns="">
      <p:transition spd="slow" advTm="221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9" grpId="0" animBg="1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9A74-7F80-40E2-E20C-0A686937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How Single Class is shown in UML Class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C5EBDD-F2DF-8F04-F231-FF5F6A9920A1}"/>
              </a:ext>
            </a:extLst>
          </p:cNvPr>
          <p:cNvGrpSpPr/>
          <p:nvPr/>
        </p:nvGrpSpPr>
        <p:grpSpPr>
          <a:xfrm>
            <a:off x="2926080" y="2580640"/>
            <a:ext cx="2722880" cy="1879600"/>
            <a:chOff x="2661920" y="2580640"/>
            <a:chExt cx="2316480" cy="1879600"/>
          </a:xfrm>
          <a:solidFill>
            <a:srgbClr val="FFC00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FA23AF-B48F-62AB-4A2B-DA900165C96C}"/>
                </a:ext>
              </a:extLst>
            </p:cNvPr>
            <p:cNvSpPr/>
            <p:nvPr/>
          </p:nvSpPr>
          <p:spPr>
            <a:xfrm>
              <a:off x="2661920" y="2580640"/>
              <a:ext cx="2316480" cy="5384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Engine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25FCA2-416F-0B06-86A8-5B4334F605E1}"/>
                </a:ext>
              </a:extLst>
            </p:cNvPr>
            <p:cNvSpPr/>
            <p:nvPr/>
          </p:nvSpPr>
          <p:spPr>
            <a:xfrm>
              <a:off x="2661920" y="3119120"/>
              <a:ext cx="2316480" cy="3098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bg1"/>
                  </a:solidFill>
                </a:rPr>
                <a:t>- hp: int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C81C07-8B7A-2882-9561-E30A0070E282}"/>
                </a:ext>
              </a:extLst>
            </p:cNvPr>
            <p:cNvSpPr/>
            <p:nvPr/>
          </p:nvSpPr>
          <p:spPr>
            <a:xfrm>
              <a:off x="2661920" y="3429000"/>
              <a:ext cx="2316480" cy="10312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bg1"/>
                  </a:solidFill>
                </a:rPr>
                <a:t>+ Engine ( h: int )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+ startEngine():void</a:t>
              </a:r>
            </a:p>
          </p:txBody>
        </p:sp>
      </p:grpSp>
      <p:sp>
        <p:nvSpPr>
          <p:cNvPr id="10" name="Right Brace 9">
            <a:extLst>
              <a:ext uri="{FF2B5EF4-FFF2-40B4-BE49-F238E27FC236}">
                <a16:creationId xmlns:a16="http://schemas.microsoft.com/office/drawing/2014/main" id="{B3F716E3-BD5B-E264-D67B-FAC2EAC36D02}"/>
              </a:ext>
            </a:extLst>
          </p:cNvPr>
          <p:cNvSpPr/>
          <p:nvPr/>
        </p:nvSpPr>
        <p:spPr>
          <a:xfrm>
            <a:off x="5781040" y="2590800"/>
            <a:ext cx="406400" cy="1869440"/>
          </a:xfrm>
          <a:prstGeom prst="rightBrace">
            <a:avLst>
              <a:gd name="adj1" fmla="val 11500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7F648C-0B41-2C83-9B39-A678AE5575CF}"/>
              </a:ext>
            </a:extLst>
          </p:cNvPr>
          <p:cNvSpPr txBox="1"/>
          <p:nvPr/>
        </p:nvSpPr>
        <p:spPr>
          <a:xfrm>
            <a:off x="6187440" y="3340854"/>
            <a:ext cx="234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Container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B43786-14A7-A889-D9DF-200C6B106C17}"/>
              </a:ext>
            </a:extLst>
          </p:cNvPr>
          <p:cNvCxnSpPr/>
          <p:nvPr/>
        </p:nvCxnSpPr>
        <p:spPr>
          <a:xfrm flipH="1">
            <a:off x="1899920" y="3316486"/>
            <a:ext cx="955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D9C20E-46FC-CEF4-E723-D4DCFA3079D4}"/>
              </a:ext>
            </a:extLst>
          </p:cNvPr>
          <p:cNvSpPr txBox="1"/>
          <p:nvPr/>
        </p:nvSpPr>
        <p:spPr>
          <a:xfrm>
            <a:off x="728858" y="3125096"/>
            <a:ext cx="1171062" cy="38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074B29-5DD9-7029-B4D9-8F3510258797}"/>
              </a:ext>
            </a:extLst>
          </p:cNvPr>
          <p:cNvSpPr txBox="1"/>
          <p:nvPr/>
        </p:nvSpPr>
        <p:spPr>
          <a:xfrm>
            <a:off x="451876" y="2567051"/>
            <a:ext cx="234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284782-8E19-4CE3-95AB-43B104BDCB64}"/>
              </a:ext>
            </a:extLst>
          </p:cNvPr>
          <p:cNvCxnSpPr/>
          <p:nvPr/>
        </p:nvCxnSpPr>
        <p:spPr>
          <a:xfrm flipH="1">
            <a:off x="1899920" y="2766203"/>
            <a:ext cx="955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B51E60-409C-91D4-C0A0-D82DC7BE2134}"/>
              </a:ext>
            </a:extLst>
          </p:cNvPr>
          <p:cNvCxnSpPr/>
          <p:nvPr/>
        </p:nvCxnSpPr>
        <p:spPr>
          <a:xfrm flipH="1">
            <a:off x="1910080" y="3987046"/>
            <a:ext cx="955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6976F0-1A90-1BFB-2DC1-78844AFF1F83}"/>
              </a:ext>
            </a:extLst>
          </p:cNvPr>
          <p:cNvSpPr txBox="1"/>
          <p:nvPr/>
        </p:nvSpPr>
        <p:spPr>
          <a:xfrm>
            <a:off x="725708" y="3763526"/>
            <a:ext cx="112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B61AD-7A37-1396-87EB-01BDC9388A02}"/>
              </a:ext>
            </a:extLst>
          </p:cNvPr>
          <p:cNvSpPr txBox="1"/>
          <p:nvPr/>
        </p:nvSpPr>
        <p:spPr>
          <a:xfrm>
            <a:off x="8351520" y="2002026"/>
            <a:ext cx="3840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Datatype or ReturnType after Class member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 DataType for Constructor / Destructor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b="1" dirty="0">
                <a:solidFill>
                  <a:srgbClr val="FFC000"/>
                </a:solidFill>
              </a:rPr>
              <a:t>How Access Specifier are shown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FFC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+    for     Public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- for     Private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#   for     Protected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267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06"/>
    </mc:Choice>
    <mc:Fallback xmlns="">
      <p:transition spd="slow" advTm="1499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/>
      <p:bldP spid="16" grpId="0"/>
      <p:bldP spid="17" grpId="0"/>
      <p:bldP spid="20" grpId="0"/>
    </p:bldLst>
  </p:timing>
  <p:extLst>
    <p:ext uri="{3A86A75C-4F4B-4683-9AE1-C65F6400EC91}">
      <p14:laserTraceLst xmlns:p14="http://schemas.microsoft.com/office/powerpoint/2010/main">
        <p14:tracePtLst>
          <p14:tracePt t="51481" x="12009438" y="3670300"/>
          <p14:tracePt t="51487" x="11917363" y="3689350"/>
          <p14:tracePt t="51503" x="11734800" y="3752850"/>
          <p14:tracePt t="51521" x="11515725" y="3825875"/>
          <p14:tracePt t="51537" x="11425238" y="3871913"/>
          <p14:tracePt t="51553" x="11388725" y="3898900"/>
          <p14:tracePt t="51569" x="11342688" y="3927475"/>
          <p14:tracePt t="51587" x="11315700" y="3963988"/>
          <p14:tracePt t="51590" x="11306175" y="3971925"/>
          <p14:tracePt t="51603" x="11287125" y="4008438"/>
          <p14:tracePt t="51620" x="11269663" y="4054475"/>
          <p14:tracePt t="51637" x="11233150" y="4117975"/>
          <p14:tracePt t="51653" x="11223625" y="4154488"/>
          <p14:tracePt t="51669" x="11206163" y="4173538"/>
          <p14:tracePt t="51686" x="11196638" y="4191000"/>
          <p14:tracePt t="51705" x="11187113" y="4200525"/>
          <p14:tracePt t="51732" x="11187113" y="4210050"/>
          <p14:tracePt t="51766" x="11187113" y="4227513"/>
          <p14:tracePt t="51806" x="11141075" y="4237038"/>
          <p14:tracePt t="51813" x="11096625" y="4246563"/>
          <p14:tracePt t="51821" x="11004550" y="4246563"/>
          <p14:tracePt t="51836" x="10804525" y="4256088"/>
          <p14:tracePt t="51853" x="10456863" y="4256088"/>
          <p14:tracePt t="51855" x="10291763" y="4273550"/>
          <p14:tracePt t="51869" x="9972675" y="4273550"/>
          <p14:tracePt t="51885" x="9644063" y="4292600"/>
          <p14:tracePt t="51903" x="9278938" y="4292600"/>
          <p14:tracePt t="51920" x="8996363" y="4300538"/>
          <p14:tracePt t="51936" x="8593138" y="4329113"/>
          <p14:tracePt t="51953" x="8247063" y="4392613"/>
          <p14:tracePt t="51970" x="7772400" y="4456113"/>
          <p14:tracePt t="51986" x="7543800" y="4511675"/>
          <p14:tracePt t="52002" x="7315200" y="4538663"/>
          <p14:tracePt t="52019" x="7159625" y="4565650"/>
          <p14:tracePt t="52036" x="7069138" y="4565650"/>
          <p14:tracePt t="52053" x="6967538" y="4556125"/>
          <p14:tracePt t="52070" x="6923088" y="4556125"/>
          <p14:tracePt t="52086" x="6840538" y="4556125"/>
          <p14:tracePt t="52103" x="6777038" y="4556125"/>
          <p14:tracePt t="52121" x="6630988" y="4556125"/>
          <p14:tracePt t="52136" x="6548438" y="4556125"/>
          <p14:tracePt t="52154" x="6373813" y="4575175"/>
          <p14:tracePt t="52169" x="6264275" y="4584700"/>
          <p14:tracePt t="52186" x="6164263" y="4584700"/>
          <p14:tracePt t="52189" x="6127750" y="4584700"/>
          <p14:tracePt t="52203" x="6027738" y="4592638"/>
          <p14:tracePt t="52219" x="5918200" y="4592638"/>
          <p14:tracePt t="52236" x="5781675" y="4584700"/>
          <p14:tracePt t="52253" x="5708650" y="4575175"/>
          <p14:tracePt t="52269" x="5607050" y="4556125"/>
          <p14:tracePt t="52286" x="5543550" y="4538663"/>
          <p14:tracePt t="52303" x="5487988" y="4502150"/>
          <p14:tracePt t="52319" x="5470525" y="4492625"/>
          <p14:tracePt t="52337" x="5461000" y="4492625"/>
          <p14:tracePt t="52766" x="5434013" y="4483100"/>
          <p14:tracePt t="52772" x="5414963" y="4475163"/>
          <p14:tracePt t="52787" x="5370513" y="4465638"/>
          <p14:tracePt t="52802" x="5341938" y="4456113"/>
          <p14:tracePt t="52821" x="5305425" y="4446588"/>
          <p14:tracePt t="52835" x="5278438" y="4446588"/>
          <p14:tracePt t="52852" x="5241925" y="4429125"/>
          <p14:tracePt t="52869" x="5214938" y="4402138"/>
          <p14:tracePt t="52886" x="5178425" y="4383088"/>
          <p14:tracePt t="52903" x="5159375" y="4365625"/>
          <p14:tracePt t="52919" x="5151438" y="4356100"/>
          <p14:tracePt t="52937" x="5141913" y="4356100"/>
          <p14:tracePt t="52953" x="5141913" y="4346575"/>
          <p14:tracePt t="52970" x="5114925" y="4346575"/>
          <p14:tracePt t="52986" x="5114925" y="4329113"/>
          <p14:tracePt t="53002" x="5105400" y="4329113"/>
          <p14:tracePt t="53018" x="5105400" y="4310063"/>
          <p14:tracePt t="53036" x="5095875" y="4310063"/>
          <p14:tracePt t="53052" x="5095875" y="4292600"/>
          <p14:tracePt t="53069" x="5105400" y="4292600"/>
          <p14:tracePt t="53086" x="5168900" y="4256088"/>
          <p14:tracePt t="53102" x="5232400" y="4219575"/>
          <p14:tracePt t="53119" x="5297488" y="4200525"/>
          <p14:tracePt t="53135" x="5360988" y="4200525"/>
          <p14:tracePt t="53152" x="5378450" y="4200525"/>
          <p14:tracePt t="53154" x="5387975" y="4200525"/>
          <p14:tracePt t="53169" x="5414963" y="4200525"/>
          <p14:tracePt t="53185" x="5424488" y="4210050"/>
          <p14:tracePt t="53214" x="5434013" y="4210050"/>
          <p14:tracePt t="53221" x="5434013" y="4219575"/>
          <p14:tracePt t="53249" x="5434013" y="4237038"/>
          <p14:tracePt t="53262" x="5414963" y="4237038"/>
          <p14:tracePt t="53270" x="5378450" y="4256088"/>
          <p14:tracePt t="53286" x="5334000" y="4264025"/>
          <p14:tracePt t="53303" x="5268913" y="4283075"/>
          <p14:tracePt t="53319" x="5232400" y="4292600"/>
          <p14:tracePt t="53336" x="5187950" y="4300538"/>
          <p14:tracePt t="53338" x="5178425" y="4310063"/>
          <p14:tracePt t="53352" x="5151438" y="4310063"/>
          <p14:tracePt t="53368" x="5114925" y="4319588"/>
          <p14:tracePt t="53385" x="5086350" y="4319588"/>
          <p14:tracePt t="53402" x="5078413" y="4319588"/>
          <p14:tracePt t="53419" x="5068888" y="4319588"/>
          <p14:tracePt t="53434" x="5059363" y="4319588"/>
          <p14:tracePt t="53453" x="5049838" y="4319588"/>
          <p14:tracePt t="53508" x="5078413" y="4319588"/>
          <p14:tracePt t="53514" x="5114925" y="4337050"/>
          <p14:tracePt t="53522" x="5151438" y="4337050"/>
          <p14:tracePt t="53535" x="5224463" y="4337050"/>
          <p14:tracePt t="53552" x="5305425" y="4337050"/>
          <p14:tracePt t="53569" x="5407025" y="4329113"/>
          <p14:tracePt t="53585" x="5461000" y="4310063"/>
          <p14:tracePt t="53603" x="5543550" y="4310063"/>
          <p14:tracePt t="53618" x="5561013" y="4310063"/>
          <p14:tracePt t="53636" x="5580063" y="4310063"/>
          <p14:tracePt t="53652" x="5589588" y="4310063"/>
          <p14:tracePt t="53668" x="5607050" y="4310063"/>
          <p14:tracePt t="53671" x="5616575" y="4310063"/>
          <p14:tracePt t="53698" x="5626100" y="4310063"/>
          <p14:tracePt t="53739" x="5616575" y="4310063"/>
          <p14:tracePt t="53745" x="5580063" y="4329113"/>
          <p14:tracePt t="53753" x="5543550" y="4329113"/>
          <p14:tracePt t="53768" x="5480050" y="4356100"/>
          <p14:tracePt t="53785" x="5414963" y="4365625"/>
          <p14:tracePt t="53786" x="5397500" y="4373563"/>
          <p14:tracePt t="53802" x="5370513" y="4383088"/>
          <p14:tracePt t="53818" x="5351463" y="4383088"/>
          <p14:tracePt t="53835" x="5334000" y="4383088"/>
          <p14:tracePt t="53852" x="5324475" y="4383088"/>
          <p14:tracePt t="53869" x="5314950" y="4383088"/>
          <p14:tracePt t="53885" x="5305425" y="4383088"/>
          <p14:tracePt t="53909" x="5297488" y="4383088"/>
          <p14:tracePt t="53949" x="5324475" y="4383088"/>
          <p14:tracePt t="53956" x="5351463" y="4383088"/>
          <p14:tracePt t="53968" x="5378450" y="4383088"/>
          <p14:tracePt t="53971" x="5414963" y="4383088"/>
          <p14:tracePt t="53985" x="5470525" y="4383088"/>
          <p14:tracePt t="54002" x="5524500" y="4383088"/>
          <p14:tracePt t="54019" x="5580063" y="4373563"/>
          <p14:tracePt t="54035" x="5634038" y="4373563"/>
          <p14:tracePt t="54051" x="5680075" y="4365625"/>
          <p14:tracePt t="54068" x="5708650" y="4365625"/>
          <p14:tracePt t="54085" x="5726113" y="4365625"/>
          <p14:tracePt t="54101" x="5735638" y="4365625"/>
          <p14:tracePt t="54119" x="5745163" y="4365625"/>
          <p14:tracePt t="54201" x="5726113" y="4365625"/>
          <p14:tracePt t="54208" x="5699125" y="4365625"/>
          <p14:tracePt t="54218" x="5689600" y="4365625"/>
          <p14:tracePt t="54236" x="5653088" y="4365625"/>
          <p14:tracePt t="54251" x="5643563" y="4365625"/>
          <p14:tracePt t="54276" x="5634038" y="4365625"/>
          <p14:tracePt t="54290" x="5626100" y="4365625"/>
          <p14:tracePt t="54317" x="5607050" y="4365625"/>
          <p14:tracePt t="54352" x="5597525" y="4365625"/>
          <p14:tracePt t="55854" x="5580063" y="4365625"/>
          <p14:tracePt t="55868" x="5561013" y="4365625"/>
          <p14:tracePt t="55876" x="5543550" y="4365625"/>
          <p14:tracePt t="55884" x="5534025" y="4365625"/>
          <p14:tracePt t="55901" x="5487988" y="4365625"/>
          <p14:tracePt t="55902" x="5470525" y="4365625"/>
          <p14:tracePt t="55916" x="5461000" y="4365625"/>
          <p14:tracePt t="55933" x="5424488" y="4365625"/>
          <p14:tracePt t="55951" x="5407025" y="4365625"/>
          <p14:tracePt t="55967" x="5397500" y="4365625"/>
          <p14:tracePt t="55983" x="5387975" y="4365625"/>
          <p14:tracePt t="56004" x="5378450" y="4365625"/>
          <p14:tracePt t="56031" x="5370513" y="4365625"/>
          <p14:tracePt t="56065" x="5351463" y="4365625"/>
          <p14:tracePt t="56140" x="5360988" y="4365625"/>
          <p14:tracePt t="56160" x="5378450" y="4356100"/>
          <p14:tracePt t="56167" x="5397500" y="4356100"/>
          <p14:tracePt t="56174" x="5414963" y="4346575"/>
          <p14:tracePt t="56184" x="5434013" y="4346575"/>
          <p14:tracePt t="56202" x="5507038" y="4319588"/>
          <p14:tracePt t="56217" x="5561013" y="4319588"/>
          <p14:tracePt t="56233" x="5589588" y="4310063"/>
          <p14:tracePt t="56235" x="5597525" y="4310063"/>
          <p14:tracePt t="56250" x="5616575" y="4310063"/>
          <p14:tracePt t="56267" x="5626100" y="4310063"/>
          <p14:tracePt t="56270" x="5634038" y="4310063"/>
          <p14:tracePt t="56284" x="5643563" y="4310063"/>
          <p14:tracePt t="56358" x="5643563" y="4300538"/>
          <p14:tracePt t="56398" x="5626100" y="4300538"/>
          <p14:tracePt t="56405" x="5616575" y="4300538"/>
          <p14:tracePt t="56417" x="5597525" y="4300538"/>
          <p14:tracePt t="56419" x="5589588" y="4300538"/>
          <p14:tracePt t="56433" x="5580063" y="4300538"/>
          <p14:tracePt t="56451" x="5561013" y="4300538"/>
          <p14:tracePt t="56454" x="5543550" y="4300538"/>
          <p14:tracePt t="56467" x="5524500" y="4300538"/>
          <p14:tracePt t="56485" x="5516563" y="4300538"/>
          <p14:tracePt t="56487" x="5507038" y="4300538"/>
          <p14:tracePt t="56501" x="5497513" y="4300538"/>
          <p14:tracePt t="56521" x="5487988" y="4300538"/>
          <p14:tracePt t="56534" x="5480050" y="4300538"/>
          <p14:tracePt t="56550" x="5470525" y="4300538"/>
          <p14:tracePt t="56576" x="5461000" y="4300538"/>
          <p14:tracePt t="56609" x="5451475" y="4300538"/>
          <p14:tracePt t="56691" x="5461000" y="4300538"/>
          <p14:tracePt t="56697" x="5480050" y="4300538"/>
          <p14:tracePt t="56704" x="5487988" y="4300538"/>
          <p14:tracePt t="56717" x="5507038" y="4300538"/>
          <p14:tracePt t="56719" x="5516563" y="4300538"/>
          <p14:tracePt t="56734" x="5543550" y="4300538"/>
          <p14:tracePt t="56752" x="5580063" y="4300538"/>
          <p14:tracePt t="56754" x="5589588" y="4300538"/>
          <p14:tracePt t="56767" x="5616575" y="4300538"/>
          <p14:tracePt t="56783" x="5634038" y="4300538"/>
          <p14:tracePt t="56800" x="5643563" y="4300538"/>
          <p14:tracePt t="56817" x="5653088" y="4300538"/>
          <p14:tracePt t="56833" x="5662613" y="4300538"/>
          <p14:tracePt t="56850" x="5670550" y="4300538"/>
          <p14:tracePt t="56882" x="5653088" y="4300538"/>
          <p14:tracePt t="56888" x="5626100" y="4300538"/>
          <p14:tracePt t="56901" x="5597525" y="4300538"/>
          <p14:tracePt t="56903" x="5561013" y="4300538"/>
          <p14:tracePt t="56917" x="5497513" y="4310063"/>
          <p14:tracePt t="56933" x="5461000" y="4310063"/>
          <p14:tracePt t="56950" x="5414963" y="4310063"/>
          <p14:tracePt t="56967" x="5407025" y="4310063"/>
          <p14:tracePt t="56984" x="5387975" y="4319588"/>
          <p14:tracePt t="57001" x="5378450" y="4319588"/>
          <p14:tracePt t="57018" x="5370513" y="4319588"/>
          <p14:tracePt t="57038" x="5351463" y="4319588"/>
          <p14:tracePt t="57099" x="5341938" y="4319588"/>
          <p14:tracePt t="57637" x="5341938" y="4329113"/>
          <p14:tracePt t="57657" x="5334000" y="4329113"/>
          <p14:tracePt t="57684" x="5324475" y="4329113"/>
          <p14:tracePt t="57718" x="5314950" y="4329113"/>
          <p14:tracePt t="57753" x="5305425" y="4329113"/>
          <p14:tracePt t="57780" x="5297488" y="4329113"/>
          <p14:tracePt t="57998" x="5297488" y="4337050"/>
          <p14:tracePt t="58038" x="5305425" y="4337050"/>
          <p14:tracePt t="58045" x="5305425" y="4346575"/>
          <p14:tracePt t="58072" x="5314950" y="4346575"/>
          <p14:tracePt t="58106" x="5324475" y="4346575"/>
          <p14:tracePt t="58399" x="5314950" y="4346575"/>
          <p14:tracePt t="58412" x="5297488" y="4356100"/>
          <p14:tracePt t="58426" x="5287963" y="4356100"/>
          <p14:tracePt t="58439" x="5268913" y="4356100"/>
          <p14:tracePt t="58453" x="5260975" y="4356100"/>
          <p14:tracePt t="58467" x="5241925" y="4356100"/>
          <p14:tracePt t="58482" x="5232400" y="4356100"/>
          <p14:tracePt t="58500" x="5224463" y="4356100"/>
          <p14:tracePt t="58502" x="5214938" y="4356100"/>
          <p14:tracePt t="58515" x="5187950" y="4356100"/>
          <p14:tracePt t="58533" x="5159375" y="4356100"/>
          <p14:tracePt t="58535" x="5141913" y="4356100"/>
          <p14:tracePt t="58549" x="5132388" y="4356100"/>
          <p14:tracePt t="58566" x="5105400" y="4356100"/>
          <p14:tracePt t="58582" x="5095875" y="4356100"/>
          <p14:tracePt t="58599" x="5086350" y="4356100"/>
          <p14:tracePt t="58650" x="5078413" y="4356100"/>
          <p14:tracePt t="58698" x="5095875" y="4356100"/>
          <p14:tracePt t="58705" x="5141913" y="4356100"/>
          <p14:tracePt t="58716" x="5159375" y="4356100"/>
          <p14:tracePt t="58719" x="5187950" y="4356100"/>
          <p14:tracePt t="58733" x="5241925" y="4356100"/>
          <p14:tracePt t="58749" x="5278438" y="4356100"/>
          <p14:tracePt t="58766" x="5334000" y="4365625"/>
          <p14:tracePt t="58783" x="5360988" y="4365625"/>
          <p14:tracePt t="58800" x="5378450" y="4373563"/>
          <p14:tracePt t="58815" x="5397500" y="4373563"/>
          <p14:tracePt t="58833" x="5407025" y="4373563"/>
          <p14:tracePt t="58854" x="5414963" y="4373563"/>
          <p14:tracePt t="58915" x="5378450" y="4373563"/>
          <p14:tracePt t="58922" x="5360988" y="4373563"/>
          <p14:tracePt t="58932" x="5334000" y="4373563"/>
          <p14:tracePt t="58949" x="5251450" y="4383088"/>
          <p14:tracePt t="58966" x="5224463" y="4383088"/>
          <p14:tracePt t="58982" x="5195888" y="4383088"/>
          <p14:tracePt t="58984" x="5187950" y="4383088"/>
          <p14:tracePt t="58999" x="5178425" y="4383088"/>
          <p14:tracePt t="59018" x="5168900" y="4383088"/>
          <p14:tracePt t="59038" x="5159375" y="4383088"/>
          <p14:tracePt t="59623" x="5178425" y="4392613"/>
          <p14:tracePt t="59630" x="5205413" y="4402138"/>
          <p14:tracePt t="59637" x="5251450" y="4402138"/>
          <p14:tracePt t="59648" x="5278438" y="4410075"/>
          <p14:tracePt t="59651" x="5324475" y="4410075"/>
          <p14:tracePt t="59665" x="5407025" y="4429125"/>
          <p14:tracePt t="59683" x="5487988" y="4429125"/>
          <p14:tracePt t="59685" x="5516563" y="4429125"/>
          <p14:tracePt t="59698" x="5580063" y="4429125"/>
          <p14:tracePt t="59715" x="5626100" y="4429125"/>
          <p14:tracePt t="59732" x="5689600" y="4429125"/>
          <p14:tracePt t="59749" x="5716588" y="4429125"/>
          <p14:tracePt t="59766" x="5772150" y="4429125"/>
          <p14:tracePt t="59782" x="5789613" y="4429125"/>
          <p14:tracePt t="59799" x="5826125" y="4419600"/>
          <p14:tracePt t="59800" x="5845175" y="4419600"/>
          <p14:tracePt t="59815" x="5862638" y="4419600"/>
          <p14:tracePt t="59832" x="5881688" y="4419600"/>
          <p14:tracePt t="59849" x="5891213" y="4419600"/>
          <p14:tracePt t="59865" x="5908675" y="4419600"/>
          <p14:tracePt t="59883" x="5918200" y="4410075"/>
          <p14:tracePt t="59898" x="5927725" y="4410075"/>
          <p14:tracePt t="59916" x="5945188" y="4383088"/>
          <p14:tracePt t="59931" x="5964238" y="4346575"/>
          <p14:tracePt t="59950" x="5981700" y="4283075"/>
          <p14:tracePt t="59951" x="5981700" y="4264025"/>
          <p14:tracePt t="59965" x="6000750" y="4210050"/>
          <p14:tracePt t="59982" x="6000750" y="4183063"/>
          <p14:tracePt t="59999" x="6008688" y="4164013"/>
          <p14:tracePt t="60016" x="6008688" y="4146550"/>
          <p14:tracePt t="60032" x="6018213" y="4110038"/>
          <p14:tracePt t="60048" x="6018213" y="4090988"/>
          <p14:tracePt t="60066" x="5991225" y="4027488"/>
          <p14:tracePt t="60081" x="5954713" y="3990975"/>
          <p14:tracePt t="60100" x="5881688" y="3889375"/>
          <p14:tracePt t="60115" x="5845175" y="3825875"/>
          <p14:tracePt t="60132" x="5772150" y="3789363"/>
          <p14:tracePt t="60134" x="5726113" y="3752850"/>
          <p14:tracePt t="60149" x="5626100" y="3698875"/>
          <p14:tracePt t="60165" x="5543550" y="3662363"/>
          <p14:tracePt t="60182" x="5397500" y="3633788"/>
          <p14:tracePt t="60198" x="5260975" y="3579813"/>
          <p14:tracePt t="60215" x="5041900" y="3543300"/>
          <p14:tracePt t="60231" x="4940300" y="3533775"/>
          <p14:tracePt t="60250" x="4767263" y="3497263"/>
          <p14:tracePt t="60265" x="4648200" y="3470275"/>
          <p14:tracePt t="60282" x="4529138" y="3470275"/>
          <p14:tracePt t="60283" x="4456113" y="3470275"/>
          <p14:tracePt t="60298" x="4365625" y="3470275"/>
          <p14:tracePt t="60315" x="4256088" y="3470275"/>
          <p14:tracePt t="60318" x="4192588" y="3470275"/>
          <p14:tracePt t="60332" x="4044950" y="3470275"/>
          <p14:tracePt t="60348" x="3935413" y="3470275"/>
          <p14:tracePt t="60365" x="3798888" y="3470275"/>
          <p14:tracePt t="60382" x="3708400" y="3460750"/>
          <p14:tracePt t="60399" x="3635375" y="3460750"/>
          <p14:tracePt t="60415" x="3579813" y="3451225"/>
          <p14:tracePt t="60431" x="3543300" y="3443288"/>
          <p14:tracePt t="60433" x="3506788" y="3443288"/>
          <p14:tracePt t="60447" x="3497263" y="3443288"/>
          <p14:tracePt t="60464" x="3479800" y="3433763"/>
          <p14:tracePt t="60482" x="3470275" y="3433763"/>
          <p14:tracePt t="60498" x="3460750" y="3433763"/>
          <p14:tracePt t="60521" x="3452813" y="3433763"/>
          <p14:tracePt t="60623" x="3470275" y="3433763"/>
          <p14:tracePt t="60630" x="3489325" y="3433763"/>
          <p14:tracePt t="60637" x="3506788" y="3433763"/>
          <p14:tracePt t="60648" x="3552825" y="3443288"/>
          <p14:tracePt t="60665" x="3598863" y="3443288"/>
          <p14:tracePt t="60682" x="3643313" y="3443288"/>
          <p14:tracePt t="60699" x="3689350" y="3443288"/>
          <p14:tracePt t="60715" x="3725863" y="3443288"/>
          <p14:tracePt t="60733" x="3752850" y="3443288"/>
          <p14:tracePt t="60748" x="3781425" y="3443288"/>
          <p14:tracePt t="60765" x="3817938" y="3443288"/>
          <p14:tracePt t="60766" x="3825875" y="3443288"/>
          <p14:tracePt t="60781" x="3844925" y="3443288"/>
          <p14:tracePt t="60801" x="3854450" y="3443288"/>
          <p14:tracePt t="60815" x="3862388" y="3443288"/>
          <p14:tracePt t="60835" x="3871913" y="3443288"/>
          <p14:tracePt t="60888" x="3844925" y="3451225"/>
          <p14:tracePt t="60895" x="3817938" y="3460750"/>
          <p14:tracePt t="60901" x="3752850" y="3487738"/>
          <p14:tracePt t="60914" x="3716338" y="3497263"/>
          <p14:tracePt t="60931" x="3598863" y="3506788"/>
          <p14:tracePt t="60948" x="3525838" y="3516313"/>
          <p14:tracePt t="60950" x="3506788" y="3524250"/>
          <p14:tracePt t="60964" x="3497263" y="3524250"/>
          <p14:tracePt t="60981" x="3470275" y="3524250"/>
          <p14:tracePt t="60998" x="3460750" y="3524250"/>
          <p14:tracePt t="61018" x="3452813" y="3524250"/>
          <p14:tracePt t="61120" x="3479800" y="3533775"/>
          <p14:tracePt t="61126" x="3497263" y="3533775"/>
          <p14:tracePt t="61134" x="3516313" y="3533775"/>
          <p14:tracePt t="61148" x="3552825" y="3533775"/>
          <p14:tracePt t="61165" x="3598863" y="3543300"/>
          <p14:tracePt t="61168" x="3616325" y="3543300"/>
          <p14:tracePt t="61181" x="3671888" y="3543300"/>
          <p14:tracePt t="61198" x="3708400" y="3543300"/>
          <p14:tracePt t="61216" x="3771900" y="3543300"/>
          <p14:tracePt t="61231" x="3798888" y="3543300"/>
          <p14:tracePt t="61247" x="3808413" y="3543300"/>
          <p14:tracePt t="61265" x="3817938" y="3543300"/>
          <p14:tracePt t="61281" x="3825875" y="3543300"/>
          <p14:tracePt t="61303" x="3835400" y="3543300"/>
          <p14:tracePt t="61365" x="3817938" y="3543300"/>
          <p14:tracePt t="61372" x="3789363" y="3543300"/>
          <p14:tracePt t="61381" x="3771900" y="3552825"/>
          <p14:tracePt t="61398" x="3689350" y="3560763"/>
          <p14:tracePt t="61414" x="3643313" y="3560763"/>
          <p14:tracePt t="61432" x="3616325" y="3570288"/>
          <p14:tracePt t="61433" x="3598863" y="3570288"/>
          <p14:tracePt t="61448" x="3589338" y="3570288"/>
          <p14:tracePt t="61464" x="3579813" y="3570288"/>
          <p14:tracePt t="61467" x="3562350" y="3570288"/>
          <p14:tracePt t="61480" x="3552825" y="3589338"/>
          <p14:tracePt t="61498" x="3543300" y="3589338"/>
          <p14:tracePt t="61514" x="3533775" y="3589338"/>
          <p14:tracePt t="61534" x="3525838" y="3589338"/>
          <p14:tracePt t="61569" x="3516313" y="3589338"/>
          <p14:tracePt t="61637" x="3516313" y="3597275"/>
          <p14:tracePt t="61672" x="3516313" y="3606800"/>
          <p14:tracePt t="61684" x="3525838" y="3606800"/>
          <p14:tracePt t="61691" x="3543300" y="3606800"/>
          <p14:tracePt t="61698" x="3570288" y="3616325"/>
          <p14:tracePt t="61714" x="3598863" y="3616325"/>
          <p14:tracePt t="61732" x="3635375" y="3616325"/>
          <p14:tracePt t="61747" x="3662363" y="3616325"/>
          <p14:tracePt t="61764" x="3689350" y="3616325"/>
          <p14:tracePt t="61781" x="3725863" y="3616325"/>
          <p14:tracePt t="61798" x="3752850" y="3616325"/>
          <p14:tracePt t="61814" x="3762375" y="3616325"/>
          <p14:tracePt t="61831" x="3771900" y="3616325"/>
          <p14:tracePt t="61847" x="3781425" y="3616325"/>
          <p14:tracePt t="61865" x="3789363" y="3616325"/>
          <p14:tracePt t="61888" x="3798888" y="3616325"/>
          <p14:tracePt t="61977" x="3789363" y="3616325"/>
          <p14:tracePt t="61983" x="3771900" y="3625850"/>
          <p14:tracePt t="61999" x="3725863" y="3633788"/>
          <p14:tracePt t="62014" x="3689350" y="3643313"/>
          <p14:tracePt t="62033" x="3635375" y="3652838"/>
          <p14:tracePt t="62047" x="3625850" y="3662363"/>
          <p14:tracePt t="62063" x="3606800" y="3662363"/>
          <p14:tracePt t="62080" x="3579813" y="3679825"/>
          <p14:tracePt t="62097" x="3570288" y="3679825"/>
          <p14:tracePt t="62114" x="3552825" y="3679825"/>
          <p14:tracePt t="62133" x="3543300" y="3679825"/>
          <p14:tracePt t="62154" x="3533775" y="3679825"/>
          <p14:tracePt t="62194" x="3533775" y="3689350"/>
          <p14:tracePt t="62235" x="3543300" y="3698875"/>
          <p14:tracePt t="62242" x="3570288" y="3698875"/>
          <p14:tracePt t="62249" x="3589338" y="3706813"/>
          <p14:tracePt t="62264" x="3625850" y="3706813"/>
          <p14:tracePt t="62280" x="3662363" y="3706813"/>
          <p14:tracePt t="62298" x="3698875" y="3706813"/>
          <p14:tracePt t="62314" x="3725863" y="3706813"/>
          <p14:tracePt t="62332" x="3762375" y="3706813"/>
          <p14:tracePt t="62347" x="3781425" y="3706813"/>
          <p14:tracePt t="62365" x="3798888" y="3706813"/>
          <p14:tracePt t="62392" x="3808413" y="3706813"/>
          <p14:tracePt t="62405" x="3817938" y="3706813"/>
          <p14:tracePt t="62425" x="3835400" y="3706813"/>
          <p14:tracePt t="62460" x="3844925" y="3706813"/>
          <p14:tracePt t="62514" x="3844925" y="3698875"/>
          <p14:tracePt t="62596" x="3844925" y="3689350"/>
          <p14:tracePt t="62623" x="3825875" y="3689350"/>
          <p14:tracePt t="62644" x="3817938" y="3689350"/>
          <p14:tracePt t="62657" x="3808413" y="3689350"/>
          <p14:tracePt t="62678" x="3789363" y="3689350"/>
          <p14:tracePt t="62685" x="3781425" y="3670300"/>
          <p14:tracePt t="62699" x="3752850" y="3670300"/>
          <p14:tracePt t="62713" x="3725863" y="3670300"/>
          <p14:tracePt t="62730" x="3708400" y="3670300"/>
          <p14:tracePt t="62752" x="3698875" y="3670300"/>
          <p14:tracePt t="62773" x="3689350" y="3670300"/>
          <p14:tracePt t="62786" x="3679825" y="3670300"/>
          <p14:tracePt t="62814" x="3671888" y="3670300"/>
          <p14:tracePt t="62841" x="3652838" y="3670300"/>
          <p14:tracePt t="62943" x="3698875" y="3670300"/>
          <p14:tracePt t="62950" x="3725863" y="3670300"/>
          <p14:tracePt t="62964" x="3798888" y="3670300"/>
          <p14:tracePt t="62980" x="3854450" y="3670300"/>
          <p14:tracePt t="62998" x="3927475" y="3679825"/>
          <p14:tracePt t="63013" x="3981450" y="3679825"/>
          <p14:tracePt t="63030" x="4000500" y="3689350"/>
          <p14:tracePt t="63032" x="4017963" y="3689350"/>
          <p14:tracePt t="63046" x="4037013" y="3689350"/>
          <p14:tracePt t="63063" x="4064000" y="3689350"/>
          <p14:tracePt t="63079" x="4083050" y="3689350"/>
          <p14:tracePt t="63097" x="4090988" y="3689350"/>
          <p14:tracePt t="63114" x="4100513" y="3689350"/>
          <p14:tracePt t="63134" x="4110038" y="3689350"/>
          <p14:tracePt t="63222" x="4090988" y="3689350"/>
          <p14:tracePt t="63229" x="4073525" y="3689350"/>
          <p14:tracePt t="63235" x="4054475" y="3689350"/>
          <p14:tracePt t="63248" x="4037013" y="3689350"/>
          <p14:tracePt t="63251" x="4008438" y="3689350"/>
          <p14:tracePt t="63264" x="3990975" y="3689350"/>
          <p14:tracePt t="63280" x="3954463" y="3689350"/>
          <p14:tracePt t="63297" x="3927475" y="3689350"/>
          <p14:tracePt t="63314" x="3908425" y="3689350"/>
          <p14:tracePt t="63344" x="3898900" y="3689350"/>
          <p14:tracePt t="63358" x="3890963" y="3689350"/>
          <p14:tracePt t="63392" x="3871913" y="3689350"/>
          <p14:tracePt t="63426" x="3862388" y="3689350"/>
          <p14:tracePt t="63494" x="3890963" y="3670300"/>
          <p14:tracePt t="63501" x="3908425" y="3670300"/>
          <p14:tracePt t="63514" x="3935413" y="3670300"/>
          <p14:tracePt t="63515" x="3954463" y="3670300"/>
          <p14:tracePt t="63530" x="4000500" y="3670300"/>
          <p14:tracePt t="63547" x="4027488" y="3670300"/>
          <p14:tracePt t="63549" x="4044950" y="3670300"/>
          <p14:tracePt t="63563" x="4073525" y="3670300"/>
          <p14:tracePt t="63580" x="4083050" y="3670300"/>
          <p14:tracePt t="63596" x="4110038" y="3670300"/>
          <p14:tracePt t="63612" x="4119563" y="3670300"/>
          <p14:tracePt t="63630" x="4137025" y="3670300"/>
          <p14:tracePt t="63651" x="4146550" y="3670300"/>
          <p14:tracePt t="63664" x="4156075" y="3670300"/>
          <p14:tracePt t="63699" x="4164013" y="3670300"/>
          <p14:tracePt t="63773" x="4127500" y="3670300"/>
          <p14:tracePt t="63780" x="4110038" y="3670300"/>
          <p14:tracePt t="63787" x="4090988" y="3670300"/>
          <p14:tracePt t="63796" x="4073525" y="3670300"/>
          <p14:tracePt t="63814" x="4017963" y="3662363"/>
          <p14:tracePt t="63830" x="4000500" y="3662363"/>
          <p14:tracePt t="63847" x="3990975" y="3652838"/>
          <p14:tracePt t="63849" x="3981450" y="3652838"/>
          <p14:tracePt t="63863" x="3971925" y="3652838"/>
          <p14:tracePt t="63879" x="3954463" y="3652838"/>
          <p14:tracePt t="63898" x="3944938" y="3652838"/>
          <p14:tracePt t="63917" x="3935413" y="3652838"/>
          <p14:tracePt t="63930" x="3917950" y="3643313"/>
          <p14:tracePt t="63946" x="3908425" y="3643313"/>
          <p14:tracePt t="63964" x="3898900" y="3643313"/>
          <p14:tracePt t="64617" x="3917950" y="3633788"/>
          <p14:tracePt t="64623" x="3935413" y="3625850"/>
          <p14:tracePt t="64631" x="3971925" y="3616325"/>
          <p14:tracePt t="64646" x="4027488" y="3606800"/>
          <p14:tracePt t="64663" x="4054475" y="3597275"/>
          <p14:tracePt t="64665" x="4064000" y="3597275"/>
          <p14:tracePt t="64679" x="4090988" y="3597275"/>
          <p14:tracePt t="64695" x="4100513" y="3589338"/>
          <p14:tracePt t="64713" x="4119563" y="3589338"/>
          <p14:tracePt t="64729" x="4127500" y="3589338"/>
          <p14:tracePt t="64746" x="4137025" y="3589338"/>
          <p14:tracePt t="64807" x="4127500" y="3589338"/>
          <p14:tracePt t="64814" x="4083050" y="3589338"/>
          <p14:tracePt t="64821" x="4054475" y="3589338"/>
          <p14:tracePt t="64829" x="4027488" y="3589338"/>
          <p14:tracePt t="64846" x="3981450" y="3589338"/>
          <p14:tracePt t="64863" x="3935413" y="3589338"/>
          <p14:tracePt t="64879" x="3917950" y="3589338"/>
          <p14:tracePt t="64896" x="3908425" y="3597275"/>
          <p14:tracePt t="64914" x="3898900" y="3597275"/>
          <p14:tracePt t="65004" x="3917950" y="3597275"/>
          <p14:tracePt t="65011" x="3935413" y="3597275"/>
          <p14:tracePt t="65018" x="3981450" y="3597275"/>
          <p14:tracePt t="65028" x="4017963" y="3579813"/>
          <p14:tracePt t="65045" x="4119563" y="3570288"/>
          <p14:tracePt t="65062" x="4200525" y="3570288"/>
          <p14:tracePt t="65080" x="4292600" y="3570288"/>
          <p14:tracePt t="65096" x="4329113" y="3570288"/>
          <p14:tracePt t="65113" x="4356100" y="3570288"/>
          <p14:tracePt t="65413" x="4521200" y="3570288"/>
          <p14:tracePt t="65419" x="4703763" y="3560763"/>
          <p14:tracePt t="65429" x="4886325" y="3560763"/>
          <p14:tracePt t="65447" x="5497513" y="3560763"/>
          <p14:tracePt t="65463" x="5964238" y="3597275"/>
          <p14:tracePt t="65479" x="6557963" y="3652838"/>
          <p14:tracePt t="65482" x="6867525" y="3698875"/>
          <p14:tracePt t="65496" x="7580313" y="3779838"/>
          <p14:tracePt t="65512" x="8201025" y="3835400"/>
          <p14:tracePt t="65514" x="8593138" y="3881438"/>
          <p14:tracePt t="65530" x="9478963" y="4000500"/>
          <p14:tracePt t="65545" x="10255250" y="4081463"/>
          <p14:tracePt t="65563" x="11041063" y="4210050"/>
          <p14:tracePt t="65579" x="11352213" y="4237038"/>
          <p14:tracePt t="65597" x="11680825" y="4256088"/>
          <p14:tracePt t="65611" x="11872913" y="4264025"/>
          <p14:tracePt t="65629" x="11999913" y="4264025"/>
          <p14:tracePt t="65631" x="12055475" y="4264025"/>
          <p14:tracePt t="75671" x="11990388" y="3533775"/>
          <p14:tracePt t="75677" x="11826875" y="3516313"/>
          <p14:tracePt t="75692" x="11479213" y="3524250"/>
          <p14:tracePt t="75707" x="11114088" y="3533775"/>
          <p14:tracePt t="75724" x="10785475" y="3533775"/>
          <p14:tracePt t="75725" x="10639425" y="3552825"/>
          <p14:tracePt t="75740" x="10328275" y="3579813"/>
          <p14:tracePt t="75757" x="10036175" y="3597275"/>
          <p14:tracePt t="75774" x="9580563" y="3606800"/>
          <p14:tracePt t="75791" x="9288463" y="3625850"/>
          <p14:tracePt t="75807" x="8977313" y="3625850"/>
          <p14:tracePt t="75823" x="8821738" y="3625850"/>
          <p14:tracePt t="75840" x="8658225" y="3625850"/>
          <p14:tracePt t="75857" x="8602663" y="3625850"/>
          <p14:tracePt t="75874" x="8502650" y="3625850"/>
          <p14:tracePt t="76317" x="8475663" y="3625850"/>
          <p14:tracePt t="76324" x="8447088" y="3643313"/>
          <p14:tracePt t="76330" x="8402638" y="3662363"/>
          <p14:tracePt t="76339" x="8374063" y="3670300"/>
          <p14:tracePt t="76357" x="8247063" y="3735388"/>
          <p14:tracePt t="76372" x="7991475" y="3798888"/>
          <p14:tracePt t="76390" x="7835900" y="3825875"/>
          <p14:tracePt t="76393" x="7743825" y="3844925"/>
          <p14:tracePt t="76406" x="7570788" y="3881438"/>
          <p14:tracePt t="76423" x="7434263" y="3908425"/>
          <p14:tracePt t="76439" x="7205663" y="3935413"/>
          <p14:tracePt t="76457" x="7069138" y="3954463"/>
          <p14:tracePt t="76474" x="6813550" y="3971925"/>
          <p14:tracePt t="76490" x="6648450" y="3971925"/>
          <p14:tracePt t="76508" x="6310313" y="4000500"/>
          <p14:tracePt t="76523" x="6127750" y="4008438"/>
          <p14:tracePt t="76539" x="5972175" y="4008438"/>
          <p14:tracePt t="76541" x="5899150" y="4008438"/>
          <p14:tracePt t="76556" x="5772150" y="4027488"/>
          <p14:tracePt t="76573" x="5653088" y="4027488"/>
          <p14:tracePt t="76590" x="5378450" y="4027488"/>
          <p14:tracePt t="76606" x="5195888" y="4017963"/>
          <p14:tracePt t="76623" x="4949825" y="4008438"/>
          <p14:tracePt t="76639" x="4830763" y="3981450"/>
          <p14:tracePt t="76657" x="4748213" y="3981450"/>
          <p14:tracePt t="76659" x="4721225" y="3971925"/>
          <p14:tracePt t="76673" x="4648200" y="3971925"/>
          <p14:tracePt t="76690" x="4602163" y="3963988"/>
          <p14:tracePt t="76706" x="4521200" y="3954463"/>
          <p14:tracePt t="76723" x="4465638" y="3944938"/>
          <p14:tracePt t="76726" x="4438650" y="3927475"/>
          <p14:tracePt t="76740" x="4402138" y="3917950"/>
          <p14:tracePt t="76756" x="4365625" y="3917950"/>
          <p14:tracePt t="76774" x="4329113" y="3908425"/>
          <p14:tracePt t="76789" x="4292600" y="3889375"/>
          <p14:tracePt t="76808" x="4256088" y="3871913"/>
          <p14:tracePt t="76823" x="4229100" y="3862388"/>
          <p14:tracePt t="76842" x="4183063" y="3852863"/>
          <p14:tracePt t="76856" x="4164013" y="3844925"/>
          <p14:tracePt t="76888" x="4156075" y="3844925"/>
          <p14:tracePt t="76915" x="4146550" y="3844925"/>
          <p14:tracePt t="76943" x="4156075" y="3844925"/>
          <p14:tracePt t="76950" x="4200525" y="3844925"/>
          <p14:tracePt t="76956" x="4273550" y="3844925"/>
          <p14:tracePt t="76973" x="4419600" y="3844925"/>
          <p14:tracePt t="76991" x="4684713" y="3862388"/>
          <p14:tracePt t="77006" x="4813300" y="3862388"/>
          <p14:tracePt t="77022" x="4949825" y="3862388"/>
          <p14:tracePt t="77025" x="5005388" y="3862388"/>
          <p14:tracePt t="77039" x="5049838" y="3862388"/>
          <p14:tracePt t="77056" x="5095875" y="3862388"/>
          <p14:tracePt t="77073" x="5122863" y="3862388"/>
          <p14:tracePt t="77089" x="5132388" y="3862388"/>
          <p14:tracePt t="77181" x="5122863" y="3871913"/>
          <p14:tracePt t="77188" x="5086350" y="3881438"/>
          <p14:tracePt t="77195" x="5022850" y="3881438"/>
          <p14:tracePt t="77206" x="4976813" y="3889375"/>
          <p14:tracePt t="77209" x="4876800" y="3917950"/>
          <p14:tracePt t="77222" x="4730750" y="3935413"/>
          <p14:tracePt t="77240" x="4611688" y="3944938"/>
          <p14:tracePt t="77242" x="4538663" y="3944938"/>
          <p14:tracePt t="77256" x="4484688" y="3954463"/>
          <p14:tracePt t="77273" x="4273550" y="3971925"/>
          <p14:tracePt t="77291" x="4164013" y="3981450"/>
          <p14:tracePt t="77306" x="4119563" y="3981450"/>
          <p14:tracePt t="77324" x="4054475" y="3981450"/>
          <p14:tracePt t="77339" x="4044950" y="3981450"/>
          <p14:tracePt t="77356" x="4037013" y="3981450"/>
          <p14:tracePt t="77372" x="4027488" y="3981450"/>
          <p14:tracePt t="77453" x="4037013" y="3981450"/>
          <p14:tracePt t="77460" x="4054475" y="3981450"/>
          <p14:tracePt t="77472" x="4083050" y="3990975"/>
          <p14:tracePt t="77474" x="4119563" y="3990975"/>
          <p14:tracePt t="77489" x="4183063" y="3990975"/>
          <p14:tracePt t="77506" x="4237038" y="3990975"/>
          <p14:tracePt t="77508" x="4273550" y="4000500"/>
          <p14:tracePt t="77522" x="4338638" y="4000500"/>
          <p14:tracePt t="77539" x="4383088" y="4000500"/>
          <p14:tracePt t="77555" x="4438650" y="4000500"/>
          <p14:tracePt t="77571" x="4465638" y="4000500"/>
          <p14:tracePt t="77589" x="4502150" y="4000500"/>
          <p14:tracePt t="77623" x="4511675" y="4000500"/>
          <p14:tracePt t="77656" x="4521200" y="4000500"/>
          <p14:tracePt t="77683" x="4529138" y="4000500"/>
          <p14:tracePt t="77758" x="4521200" y="4000500"/>
          <p14:tracePt t="77772" x="4511675" y="4000500"/>
          <p14:tracePt t="77792" x="4502150" y="4000500"/>
          <p14:tracePt t="77799" x="4484688" y="4000500"/>
          <p14:tracePt t="77812" x="4475163" y="4000500"/>
          <p14:tracePt t="77827" x="4465638" y="4000500"/>
          <p14:tracePt t="77841" x="4456113" y="4000500"/>
          <p14:tracePt t="77856" x="4448175" y="4000500"/>
          <p14:tracePt t="77875" x="4438650" y="3990975"/>
          <p14:tracePt t="77895" x="4429125" y="3990975"/>
          <p14:tracePt t="77909" x="4419600" y="3990975"/>
          <p14:tracePt t="77922" x="4402138" y="3990975"/>
          <p14:tracePt t="77950" x="4392613" y="3990975"/>
          <p14:tracePt t="78016" x="4383088" y="3990975"/>
          <p14:tracePt t="78052" x="4375150" y="3990975"/>
          <p14:tracePt t="78317" x="4346575" y="3990975"/>
          <p14:tracePt t="78325" x="4338638" y="3990975"/>
          <p14:tracePt t="78330" x="4319588" y="3990975"/>
          <p14:tracePt t="78338" x="4302125" y="3990975"/>
          <p14:tracePt t="78355" x="4273550" y="3990975"/>
          <p14:tracePt t="78372" x="4229100" y="3990975"/>
          <p14:tracePt t="78389" x="4200525" y="3990975"/>
          <p14:tracePt t="78406" x="4164013" y="3990975"/>
          <p14:tracePt t="78421" x="4137025" y="3990975"/>
          <p14:tracePt t="78440" x="4083050" y="3990975"/>
          <p14:tracePt t="78455" x="4054475" y="3990975"/>
          <p14:tracePt t="78471" x="4027488" y="3990975"/>
          <p14:tracePt t="78473" x="4008438" y="4000500"/>
          <p14:tracePt t="78489" x="3990975" y="4000500"/>
          <p14:tracePt t="78505" x="3963988" y="4000500"/>
          <p14:tracePt t="78522" x="3944938" y="4000500"/>
          <p14:tracePt t="78538" x="3917950" y="4000500"/>
          <p14:tracePt t="78556" x="3890963" y="4000500"/>
          <p14:tracePt t="78582" x="3881438" y="4000500"/>
          <p14:tracePt t="78595" x="3871913" y="4000500"/>
          <p14:tracePt t="78624" x="3862388" y="4000500"/>
          <p14:tracePt t="78657" x="3844925" y="4000500"/>
          <p14:tracePt t="78691" x="3835400" y="4000500"/>
          <p14:tracePt t="78841" x="3835400" y="4008438"/>
          <p14:tracePt t="78861" x="3854450" y="4008438"/>
          <p14:tracePt t="82494" x="3908425" y="4008438"/>
          <p14:tracePt t="82501" x="4008438" y="4000500"/>
          <p14:tracePt t="82507" x="4119563" y="3981450"/>
          <p14:tracePt t="82521" x="4356100" y="3971925"/>
          <p14:tracePt t="82537" x="4667250" y="3954463"/>
          <p14:tracePt t="82554" x="5049838" y="3963988"/>
          <p14:tracePt t="82570" x="5699125" y="4027488"/>
          <p14:tracePt t="82587" x="6283325" y="4146550"/>
          <p14:tracePt t="82590" x="6511925" y="4210050"/>
          <p14:tracePt t="82604" x="7123113" y="4329113"/>
          <p14:tracePt t="82620" x="7872413" y="4438650"/>
          <p14:tracePt t="82637" x="8739188" y="4611688"/>
          <p14:tracePt t="82654" x="9215438" y="4711700"/>
          <p14:tracePt t="82671" x="9763125" y="4876800"/>
          <p14:tracePt t="82686" x="10101263" y="4967288"/>
          <p14:tracePt t="82703" x="10383838" y="5040313"/>
          <p14:tracePt t="82704" x="10510838" y="5049838"/>
          <p14:tracePt t="82719" x="10775950" y="5113338"/>
          <p14:tracePt t="82736" x="10977563" y="5141913"/>
          <p14:tracePt t="82753" x="11315700" y="5168900"/>
          <p14:tracePt t="82770" x="11498263" y="5195888"/>
          <p14:tracePt t="82787" x="11744325" y="5205413"/>
          <p14:tracePt t="82803" x="11880850" y="5214938"/>
          <p14:tracePt t="82821" x="12082463" y="5214938"/>
          <p14:tracePt t="102202" x="11753850" y="2830513"/>
          <p14:tracePt t="102208" x="11406188" y="2813050"/>
          <p14:tracePt t="102225" x="10768013" y="2794000"/>
          <p14:tracePt t="102243" x="9744075" y="2803525"/>
          <p14:tracePt t="102259" x="9132888" y="2840038"/>
          <p14:tracePt t="102277" x="8256588" y="2930525"/>
          <p14:tracePt t="102293" x="7780338" y="2986088"/>
          <p14:tracePt t="102311" x="7215188" y="3049588"/>
          <p14:tracePt t="102326" x="6840538" y="3105150"/>
          <p14:tracePt t="102343" x="6475413" y="3151188"/>
          <p14:tracePt t="102345" x="6310313" y="3187700"/>
          <p14:tracePt t="102360" x="5918200" y="3251200"/>
          <p14:tracePt t="102375" x="5607050" y="3278188"/>
          <p14:tracePt t="102392" x="5268913" y="3314700"/>
          <p14:tracePt t="102410" x="5122863" y="3314700"/>
          <p14:tracePt t="102426" x="5022850" y="3314700"/>
          <p14:tracePt t="102443" x="4995863" y="3314700"/>
          <p14:tracePt t="102460" x="4976813" y="3314700"/>
          <p14:tracePt t="102475" x="4968875" y="3314700"/>
          <p14:tracePt t="102494" x="4959350" y="3314700"/>
          <p14:tracePt t="102704" x="4949825" y="3324225"/>
          <p14:tracePt t="102712" x="4940300" y="3341688"/>
          <p14:tracePt t="102726" x="4940300" y="3370263"/>
          <p14:tracePt t="102742" x="4932363" y="3387725"/>
          <p14:tracePt t="102761" x="4913313" y="3424238"/>
          <p14:tracePt t="102775" x="4903788" y="3451225"/>
          <p14:tracePt t="102792" x="4895850" y="3460750"/>
          <p14:tracePt t="103174" x="4867275" y="3487738"/>
          <p14:tracePt t="103181" x="4840288" y="3516313"/>
          <p14:tracePt t="103192" x="4776788" y="3570288"/>
          <p14:tracePt t="103209" x="4602163" y="3662363"/>
          <p14:tracePt t="103226" x="4448175" y="3743325"/>
          <p14:tracePt t="103242" x="4200525" y="3835400"/>
          <p14:tracePt t="103259" x="4083050" y="3871913"/>
          <p14:tracePt t="103277" x="3944938" y="3927475"/>
          <p14:tracePt t="103291" x="3871913" y="3971925"/>
          <p14:tracePt t="103308" x="3798888" y="4000500"/>
          <p14:tracePt t="103324" x="3698875" y="4017963"/>
          <p14:tracePt t="103341" x="3635375" y="4027488"/>
          <p14:tracePt t="103358" x="3525838" y="4064000"/>
          <p14:tracePt t="103376" x="3433763" y="4073525"/>
          <p14:tracePt t="103393" x="3343275" y="4090988"/>
          <p14:tracePt t="103408" x="3314700" y="4090988"/>
          <p14:tracePt t="103426" x="3278188" y="4100513"/>
          <p14:tracePt t="103442" x="3270250" y="4100513"/>
          <p14:tracePt t="103460" x="3260725" y="4100513"/>
          <p14:tracePt t="103487" x="3251200" y="4100513"/>
          <p14:tracePt t="103522" x="3241675" y="4100513"/>
          <p14:tracePt t="103535" x="3241675" y="4110038"/>
          <p14:tracePt t="103623" x="3251200" y="4117975"/>
          <p14:tracePt t="103650" x="3251200" y="4127500"/>
          <p14:tracePt t="103664" x="3260725" y="4146550"/>
          <p14:tracePt t="103670" x="3270250" y="4146550"/>
          <p14:tracePt t="103678" x="3278188" y="4154488"/>
          <p14:tracePt t="103692" x="3297238" y="4173538"/>
          <p14:tracePt t="103708" x="3306763" y="4183063"/>
          <p14:tracePt t="103726" x="3324225" y="4210050"/>
          <p14:tracePt t="103742" x="3324225" y="4219575"/>
          <p14:tracePt t="103759" x="3324225" y="4237038"/>
          <p14:tracePt t="103775" x="3324225" y="4246563"/>
          <p14:tracePt t="103792" x="3324225" y="4256088"/>
          <p14:tracePt t="103809" x="3324225" y="4264025"/>
          <p14:tracePt t="103828" x="3324225" y="4273550"/>
          <p14:tracePt t="103861" x="3324225" y="4283075"/>
          <p14:tracePt t="103895" x="3324225" y="4292600"/>
          <p14:tracePt t="103977" x="3333750" y="4292600"/>
          <p14:tracePt t="103984" x="3333750" y="4310063"/>
          <p14:tracePt t="104012" x="3343275" y="4310063"/>
          <p14:tracePt t="104032" x="3351213" y="4310063"/>
          <p14:tracePt t="104038" x="3360738" y="4319588"/>
          <p14:tracePt t="104045" x="3370263" y="4319588"/>
          <p14:tracePt t="104060" x="3387725" y="4319588"/>
          <p14:tracePt t="104074" x="3416300" y="4329113"/>
          <p14:tracePt t="104092" x="3443288" y="4329113"/>
          <p14:tracePt t="104107" x="3470275" y="4337050"/>
          <p14:tracePt t="104125" x="3489325" y="4337050"/>
          <p14:tracePt t="104127" x="3497263" y="4337050"/>
          <p14:tracePt t="104141" x="3525838" y="4337050"/>
          <p14:tracePt t="104158" x="3543300" y="4337050"/>
          <p14:tracePt t="104174" x="3570288" y="4329113"/>
          <p14:tracePt t="104192" x="3579813" y="4319588"/>
          <p14:tracePt t="104209" x="3589338" y="4300538"/>
          <p14:tracePt t="104229" x="3598863" y="4300538"/>
          <p14:tracePt t="104243" x="3606800" y="4292600"/>
          <p14:tracePt t="104258" x="3606800" y="4283075"/>
          <p14:tracePt t="104276" x="3625850" y="4273550"/>
          <p14:tracePt t="104292" x="3635375" y="4256088"/>
          <p14:tracePt t="104308" x="3643313" y="4237038"/>
          <p14:tracePt t="104324" x="3652838" y="4210050"/>
          <p14:tracePt t="104341" x="3652838" y="4183063"/>
          <p14:tracePt t="104359" x="3652838" y="4164013"/>
          <p14:tracePt t="104375" x="3652838" y="4137025"/>
          <p14:tracePt t="104392" x="3652838" y="4110038"/>
          <p14:tracePt t="104408" x="3652838" y="4100513"/>
          <p14:tracePt t="104424" x="3652838" y="4081463"/>
          <p14:tracePt t="104426" x="3652838" y="4073525"/>
          <p14:tracePt t="104441" x="3652838" y="4054475"/>
          <p14:tracePt t="104458" x="3652838" y="4044950"/>
          <p14:tracePt t="104495" x="3652838" y="4037013"/>
          <p14:tracePt t="104569" x="3662363" y="4037013"/>
          <p14:tracePt t="104582" x="3689350" y="4064000"/>
          <p14:tracePt t="104589" x="3708400" y="4081463"/>
          <p14:tracePt t="104596" x="3716338" y="4100513"/>
          <p14:tracePt t="104608" x="3725863" y="4117975"/>
          <p14:tracePt t="104610" x="3735388" y="4117975"/>
          <p14:tracePt t="104624" x="3752850" y="4154488"/>
          <p14:tracePt t="104641" x="3762375" y="4173538"/>
          <p14:tracePt t="104657" x="3771900" y="4200525"/>
          <p14:tracePt t="104675" x="3771900" y="4210050"/>
          <p14:tracePt t="104692" x="3781425" y="4227513"/>
          <p14:tracePt t="104708" x="3781425" y="4246563"/>
          <p14:tracePt t="104725" x="3781425" y="4256088"/>
          <p14:tracePt t="104741" x="3781425" y="4264025"/>
          <p14:tracePt t="104759" x="3781425" y="4273550"/>
          <p14:tracePt t="104827" x="3798888" y="4283075"/>
          <p14:tracePt t="104862" x="3798888" y="4292600"/>
          <p14:tracePt t="104950" x="3789363" y="4283075"/>
          <p14:tracePt t="104956" x="3789363" y="4264025"/>
          <p14:tracePt t="104963" x="3789363" y="4256088"/>
          <p14:tracePt t="104975" x="3781425" y="4219575"/>
          <p14:tracePt t="104978" x="3781425" y="4200525"/>
          <p14:tracePt t="104991" x="3781425" y="4173538"/>
          <p14:tracePt t="105008" x="3781425" y="4137025"/>
          <p14:tracePt t="105025" x="3781425" y="4081463"/>
          <p14:tracePt t="105041" x="3781425" y="4044950"/>
          <p14:tracePt t="105058" x="3781425" y="4027488"/>
          <p14:tracePt t="105059" x="3781425" y="4017963"/>
          <p14:tracePt t="105073" x="3781425" y="4008438"/>
          <p14:tracePt t="105092" x="3781425" y="4000500"/>
          <p14:tracePt t="105108" x="3798888" y="4000500"/>
          <p14:tracePt t="105188" x="3808413" y="4000500"/>
          <p14:tracePt t="105229" x="3817938" y="4008438"/>
          <p14:tracePt t="105235" x="3817938" y="4027488"/>
          <p14:tracePt t="105243" x="3817938" y="4037013"/>
          <p14:tracePt t="105257" x="3825875" y="4081463"/>
          <p14:tracePt t="105275" x="3825875" y="4100513"/>
          <p14:tracePt t="105277" x="3835400" y="4117975"/>
          <p14:tracePt t="105291" x="3835400" y="4154488"/>
          <p14:tracePt t="105307" x="3844925" y="4183063"/>
          <p14:tracePt t="105324" x="3844925" y="4200525"/>
          <p14:tracePt t="105340" x="3844925" y="4210050"/>
          <p14:tracePt t="105359" x="3854450" y="4237038"/>
          <p14:tracePt t="105375" x="3854450" y="4246563"/>
          <p14:tracePt t="105392" x="3854450" y="4256088"/>
          <p14:tracePt t="105427" x="3854450" y="4264025"/>
          <p14:tracePt t="105528" x="3854450" y="4256088"/>
          <p14:tracePt t="105535" x="3854450" y="4237038"/>
          <p14:tracePt t="105542" x="3854450" y="4219575"/>
          <p14:tracePt t="105557" x="3854450" y="4183063"/>
          <p14:tracePt t="105574" x="3844925" y="4154488"/>
          <p14:tracePt t="105591" x="3844925" y="4117975"/>
          <p14:tracePt t="105608" x="3844925" y="4100513"/>
          <p14:tracePt t="105624" x="3844925" y="4073525"/>
          <p14:tracePt t="105644" x="3844925" y="4064000"/>
          <p14:tracePt t="105657" x="3844925" y="4044950"/>
          <p14:tracePt t="105678" x="3844925" y="4037013"/>
          <p14:tracePt t="105712" x="3844925" y="4027488"/>
          <p14:tracePt t="106072" x="3844925" y="4037013"/>
          <p14:tracePt t="106079" x="3854450" y="4044950"/>
          <p14:tracePt t="106093" x="3854450" y="4054475"/>
          <p14:tracePt t="106107" x="3854450" y="4064000"/>
          <p14:tracePt t="106124" x="3854450" y="4073525"/>
          <p14:tracePt t="106141" x="3854450" y="4081463"/>
          <p14:tracePt t="106157" x="3854450" y="4100513"/>
          <p14:tracePt t="106181" x="3854450" y="4110038"/>
          <p14:tracePt t="106215" x="3854450" y="4117975"/>
          <p14:tracePt t="106270" x="3844925" y="4117975"/>
          <p14:tracePt t="106304" x="3835400" y="4117975"/>
          <p14:tracePt t="106324" x="3835400" y="4110038"/>
          <p14:tracePt t="106337" x="3825875" y="4110038"/>
          <p14:tracePt t="106359" x="3825875" y="4090988"/>
          <p14:tracePt t="106392" x="3825875" y="4081463"/>
          <p14:tracePt t="106426" x="3825875" y="4073525"/>
          <p14:tracePt t="106467" x="3825875" y="4064000"/>
          <p14:tracePt t="106480" x="3825875" y="4054475"/>
          <p14:tracePt t="106501" x="3825875" y="4044950"/>
          <p14:tracePt t="106515" x="3825875" y="4037013"/>
          <p14:tracePt t="106535" x="3825875" y="4027488"/>
          <p14:tracePt t="106555" x="3825875" y="4008438"/>
          <p14:tracePt t="106562" x="3817938" y="4008438"/>
          <p14:tracePt t="106576" x="3817938" y="4000500"/>
          <p14:tracePt t="106590" x="3808413" y="3981450"/>
          <p14:tracePt t="106607" x="3808413" y="3971925"/>
          <p14:tracePt t="106623" x="3789363" y="3944938"/>
          <p14:tracePt t="106640" x="3781425" y="3927475"/>
          <p14:tracePt t="106658" x="3771900" y="3898900"/>
          <p14:tracePt t="106674" x="3762375" y="3881438"/>
          <p14:tracePt t="106690" x="3752850" y="3871913"/>
          <p14:tracePt t="106691" x="3752850" y="3862388"/>
          <p14:tracePt t="106707" x="3752850" y="3844925"/>
          <p14:tracePt t="106724" x="3744913" y="3835400"/>
          <p14:tracePt t="106726" x="3744913" y="3825875"/>
          <p14:tracePt t="106740" x="3744913" y="3816350"/>
          <p14:tracePt t="106757" x="3735388" y="3816350"/>
          <p14:tracePt t="106774" x="3725863" y="3816350"/>
          <p14:tracePt t="106791" x="3725863" y="3808413"/>
          <p14:tracePt t="106806" x="3708400" y="3808413"/>
          <p14:tracePt t="106824" x="3698875" y="3798888"/>
          <p14:tracePt t="106848" x="3689350" y="3798888"/>
          <p14:tracePt t="106876" x="3679825" y="3798888"/>
          <p14:tracePt t="106895" x="3671888" y="3798888"/>
          <p14:tracePt t="106902" x="3671888" y="3808413"/>
          <p14:tracePt t="106909" x="3652838" y="3825875"/>
          <p14:tracePt t="106923" x="3625850" y="3871913"/>
          <p14:tracePt t="106940" x="3616325" y="3908425"/>
          <p14:tracePt t="106957" x="3606800" y="3963988"/>
          <p14:tracePt t="106974" x="3606800" y="4000500"/>
          <p14:tracePt t="106991" x="3598863" y="4027488"/>
          <p14:tracePt t="107006" x="3598863" y="4054475"/>
          <p14:tracePt t="107023" x="3598863" y="4073525"/>
          <p14:tracePt t="107040" x="3589338" y="4100513"/>
          <p14:tracePt t="107060" x="3589338" y="4110038"/>
          <p14:tracePt t="107073" x="3589338" y="4127500"/>
          <p14:tracePt t="107090" x="3579813" y="4137025"/>
          <p14:tracePt t="107107" x="3579813" y="4146550"/>
          <p14:tracePt t="107127" x="3579813" y="4154488"/>
          <p14:tracePt t="107195" x="3579813" y="4164013"/>
          <p14:tracePt t="107317" x="3579813" y="4154488"/>
          <p14:tracePt t="107324" x="3579813" y="4137025"/>
          <p14:tracePt t="107331" x="3579813" y="4110038"/>
          <p14:tracePt t="107340" x="3579813" y="4090988"/>
          <p14:tracePt t="107357" x="3579813" y="4064000"/>
          <p14:tracePt t="107359" x="3579813" y="4054475"/>
          <p14:tracePt t="107373" x="3579813" y="4017963"/>
          <p14:tracePt t="107390" x="3579813" y="4008438"/>
          <p14:tracePt t="107393" x="3579813" y="4000500"/>
          <p14:tracePt t="107407" x="3579813" y="3981450"/>
          <p14:tracePt t="107426" x="3579813" y="3971925"/>
          <p14:tracePt t="107446" x="3579813" y="3963988"/>
          <p14:tracePt t="107473" x="3589338" y="3963988"/>
          <p14:tracePt t="107480" x="3589338" y="3954463"/>
          <p14:tracePt t="108833" x="3616325" y="3963988"/>
          <p14:tracePt t="108841" x="3643313" y="3971925"/>
          <p14:tracePt t="108846" x="3689350" y="3981450"/>
          <p14:tracePt t="108855" x="3716338" y="3990975"/>
          <p14:tracePt t="108872" x="3789363" y="4000500"/>
          <p14:tracePt t="108888" x="3844925" y="4017963"/>
          <p14:tracePt t="108906" x="3890963" y="4037013"/>
          <p14:tracePt t="108923" x="3927475" y="4054475"/>
          <p14:tracePt t="108939" x="3944938" y="4054475"/>
          <p14:tracePt t="108955" x="3971925" y="4064000"/>
          <p14:tracePt t="108957" x="3981450" y="4064000"/>
          <p14:tracePt t="108972" x="3990975" y="4073525"/>
          <p14:tracePt t="108988" x="4008438" y="4081463"/>
          <p14:tracePt t="109005" x="4017963" y="4081463"/>
          <p14:tracePt t="109021" x="4027488" y="4090988"/>
          <p14:tracePt t="109039" x="4044950" y="4090988"/>
          <p14:tracePt t="109058" x="4054475" y="4090988"/>
          <p14:tracePt t="109073" x="4064000" y="4090988"/>
          <p14:tracePt t="109099" x="4073525" y="4090988"/>
          <p14:tracePt t="109133" x="4083050" y="4090988"/>
          <p14:tracePt t="109194" x="4090988" y="4090988"/>
          <p14:tracePt t="109222" x="4090988" y="4100513"/>
          <p14:tracePt t="109228" x="4100513" y="4100513"/>
          <p14:tracePt t="109242" x="4127500" y="4100513"/>
          <p14:tracePt t="109257" x="4146550" y="4117975"/>
          <p14:tracePt t="109272" x="4164013" y="4117975"/>
          <p14:tracePt t="109290" x="4192588" y="4127500"/>
          <p14:tracePt t="109305" x="4219575" y="4127500"/>
          <p14:tracePt t="109322" x="4229100" y="4137025"/>
          <p14:tracePt t="109324" x="4237038" y="4137025"/>
          <p14:tracePt t="109351" x="4246563" y="4137025"/>
          <p14:tracePt t="109364" x="4256088" y="4137025"/>
          <p14:tracePt t="109378" x="4265613" y="4137025"/>
          <p14:tracePt t="109399" x="4273550" y="4137025"/>
          <p14:tracePt t="109419" x="4292600" y="4137025"/>
          <p14:tracePt t="109439" x="4292600" y="4146550"/>
          <p14:tracePt t="109480" x="4302125" y="4146550"/>
          <p14:tracePt t="109807" x="4319588" y="4146550"/>
          <p14:tracePt t="109813" x="4338638" y="4154488"/>
          <p14:tracePt t="109822" x="4356100" y="4154488"/>
          <p14:tracePt t="109838" x="4402138" y="4154488"/>
          <p14:tracePt t="109854" x="4448175" y="4173538"/>
          <p14:tracePt t="109872" x="4492625" y="4173538"/>
          <p14:tracePt t="109888" x="4529138" y="4173538"/>
          <p14:tracePt t="109905" x="4538663" y="4173538"/>
          <p14:tracePt t="109923" x="4575175" y="4173538"/>
          <p14:tracePt t="109939" x="4594225" y="4173538"/>
          <p14:tracePt t="109955" x="4602163" y="4173538"/>
          <p14:tracePt t="109956" x="4611688" y="4173538"/>
          <p14:tracePt t="109972" x="4648200" y="4173538"/>
          <p14:tracePt t="109989" x="4675188" y="4173538"/>
          <p14:tracePt t="109991" x="4684713" y="4173538"/>
          <p14:tracePt t="110005" x="4694238" y="4173538"/>
          <p14:tracePt t="110021" x="4703763" y="4173538"/>
          <p14:tracePt t="110039" x="4740275" y="4173538"/>
          <p14:tracePt t="110055" x="4748213" y="4173538"/>
          <p14:tracePt t="110073" x="4776788" y="4173538"/>
          <p14:tracePt t="110088" x="4821238" y="4183063"/>
          <p14:tracePt t="110106" x="4876800" y="4183063"/>
          <p14:tracePt t="110121" x="4932363" y="4183063"/>
          <p14:tracePt t="110139" x="4986338" y="4183063"/>
          <p14:tracePt t="110141" x="5013325" y="4183063"/>
          <p14:tracePt t="110155" x="5059363" y="4183063"/>
          <p14:tracePt t="110172" x="5095875" y="4183063"/>
          <p14:tracePt t="110175" x="5114925" y="4183063"/>
          <p14:tracePt t="110188" x="5132388" y="4183063"/>
          <p14:tracePt t="110205" x="5159375" y="4183063"/>
          <p14:tracePt t="110222" x="5214938" y="4191000"/>
          <p14:tracePt t="110238" x="5232400" y="4191000"/>
          <p14:tracePt t="110256" x="5268913" y="4200525"/>
          <p14:tracePt t="110272" x="5278438" y="4200525"/>
          <p14:tracePt t="110288" x="5287963" y="4200525"/>
          <p14:tracePt t="110310" x="5297488" y="4200525"/>
          <p14:tracePt t="110344" x="5305425" y="4200525"/>
          <p14:tracePt t="111636" x="5297488" y="4219575"/>
          <p14:tracePt t="111643" x="5268913" y="4227513"/>
          <p14:tracePt t="111654" x="5214938" y="4237038"/>
          <p14:tracePt t="111671" x="5086350" y="4246563"/>
          <p14:tracePt t="111688" x="5005388" y="4246563"/>
          <p14:tracePt t="111705" x="4932363" y="4246563"/>
          <p14:tracePt t="111721" x="4886325" y="4246563"/>
          <p14:tracePt t="111737" x="4849813" y="4246563"/>
          <p14:tracePt t="111739" x="4821238" y="4246563"/>
          <p14:tracePt t="111754" x="4784725" y="4246563"/>
          <p14:tracePt t="111771" x="4711700" y="4246563"/>
          <p14:tracePt t="111787" x="4557713" y="4237038"/>
          <p14:tracePt t="111805" x="4484688" y="4227513"/>
          <p14:tracePt t="111807" x="4448175" y="4227513"/>
          <p14:tracePt t="111821" x="4402138" y="4219575"/>
          <p14:tracePt t="111837" x="4365625" y="4210050"/>
          <p14:tracePt t="111854" x="4346575" y="4210050"/>
          <p14:tracePt t="111870" x="4338638" y="4200525"/>
          <p14:tracePt t="111889" x="4329113" y="4200525"/>
          <p14:tracePt t="111963" x="4338638" y="4200525"/>
          <p14:tracePt t="111970" x="4356100" y="4200525"/>
          <p14:tracePt t="111977" x="4375150" y="4200525"/>
          <p14:tracePt t="111987" x="4402138" y="4200525"/>
          <p14:tracePt t="112004" x="4448175" y="4219575"/>
          <p14:tracePt t="112020" x="4492625" y="4219575"/>
          <p14:tracePt t="112038" x="4538663" y="4227513"/>
          <p14:tracePt t="112054" x="4557713" y="4237038"/>
          <p14:tracePt t="112071" x="4594225" y="4237038"/>
          <p14:tracePt t="112072" x="4611688" y="4246563"/>
          <p14:tracePt t="112087" x="4638675" y="4246563"/>
          <p14:tracePt t="112104" x="4675188" y="4246563"/>
          <p14:tracePt t="112107" x="4675188" y="4256088"/>
          <p14:tracePt t="112120" x="4703763" y="4256088"/>
          <p14:tracePt t="112137" x="4721225" y="4264025"/>
          <p14:tracePt t="112140" x="4730750" y="4264025"/>
          <p14:tracePt t="112154" x="4767263" y="4264025"/>
          <p14:tracePt t="112170" x="4776788" y="4264025"/>
          <p14:tracePt t="112188" x="4803775" y="4264025"/>
          <p14:tracePt t="112204" x="4813300" y="4264025"/>
          <p14:tracePt t="112221" x="4830763" y="4264025"/>
          <p14:tracePt t="112262" x="4840288" y="4264025"/>
          <p14:tracePt t="112357" x="4821238" y="4264025"/>
          <p14:tracePt t="112364" x="4803775" y="4264025"/>
          <p14:tracePt t="112372" x="4794250" y="4264025"/>
          <p14:tracePt t="112386" x="4767263" y="4264025"/>
          <p14:tracePt t="112403" x="4730750" y="4256088"/>
          <p14:tracePt t="112406" x="4721225" y="4256088"/>
          <p14:tracePt t="112420" x="4675188" y="4246563"/>
          <p14:tracePt t="112437" x="4621213" y="4237038"/>
          <p14:tracePt t="112454" x="4521200" y="4219575"/>
          <p14:tracePt t="112470" x="4465638" y="4210050"/>
          <p14:tracePt t="112487" x="4402138" y="4200525"/>
          <p14:tracePt t="112503" x="4392613" y="4191000"/>
          <p14:tracePt t="112522" x="4383088" y="4183063"/>
          <p14:tracePt t="112536" x="4375150" y="4183063"/>
          <p14:tracePt t="112554" x="4365625" y="4183063"/>
          <p14:tracePt t="112609" x="4383088" y="4183063"/>
          <p14:tracePt t="112616" x="4411663" y="4183063"/>
          <p14:tracePt t="112623" x="4438650" y="4200525"/>
          <p14:tracePt t="112637" x="4529138" y="4219575"/>
          <p14:tracePt t="112653" x="4594225" y="4237038"/>
          <p14:tracePt t="112670" x="4684713" y="4256088"/>
          <p14:tracePt t="112686" x="4721225" y="4273550"/>
          <p14:tracePt t="112704" x="4794250" y="4292600"/>
          <p14:tracePt t="112720" x="4840288" y="4292600"/>
          <p14:tracePt t="112737" x="4886325" y="4310063"/>
          <p14:tracePt t="112739" x="4895850" y="4310063"/>
          <p14:tracePt t="112754" x="4932363" y="4310063"/>
          <p14:tracePt t="112771" x="4976813" y="4310063"/>
          <p14:tracePt t="112774" x="4986338" y="4310063"/>
          <p14:tracePt t="112787" x="5005388" y="4310063"/>
          <p14:tracePt t="112804" x="5013325" y="4310063"/>
          <p14:tracePt t="112807" x="5032375" y="4310063"/>
          <p14:tracePt t="112820" x="5041900" y="4310063"/>
          <p14:tracePt t="112837" x="5049838" y="4310063"/>
          <p14:tracePt t="112922" x="5041900" y="4310063"/>
          <p14:tracePt t="112929" x="5013325" y="4310063"/>
          <p14:tracePt t="112937" x="5005388" y="4310063"/>
          <p14:tracePt t="112953" x="4986338" y="4310063"/>
          <p14:tracePt t="112970" x="4940300" y="4310063"/>
          <p14:tracePt t="112986" x="4922838" y="4310063"/>
          <p14:tracePt t="113003" x="4903788" y="4292600"/>
          <p14:tracePt t="113021" x="4895850" y="4292600"/>
          <p14:tracePt t="113037" x="4876800" y="4283075"/>
          <p14:tracePt t="113053" x="4849813" y="4283075"/>
          <p14:tracePt t="113070" x="4840288" y="4273550"/>
          <p14:tracePt t="113107" x="4830763" y="4273550"/>
          <p14:tracePt t="113140" x="4821238" y="4273550"/>
          <p14:tracePt t="113419" x="4830763" y="4273550"/>
          <p14:tracePt t="113446" x="4840288" y="4273550"/>
          <p14:tracePt t="113466" x="4849813" y="4273550"/>
          <p14:tracePt t="113501" x="4857750" y="4273550"/>
          <p14:tracePt t="113555" x="4830763" y="4273550"/>
          <p14:tracePt t="113562" x="4821238" y="4273550"/>
          <p14:tracePt t="113570" x="4813300" y="4273550"/>
          <p14:tracePt t="113586" x="4757738" y="4273550"/>
          <p14:tracePt t="113604" x="4694238" y="4273550"/>
          <p14:tracePt t="113620" x="4657725" y="4264025"/>
          <p14:tracePt t="113637" x="4602163" y="4256088"/>
          <p14:tracePt t="113653" x="4594225" y="4256088"/>
          <p14:tracePt t="113670" x="4584700" y="4246563"/>
          <p14:tracePt t="113685" x="4575175" y="4246563"/>
          <p14:tracePt t="113725" x="4602163" y="4246563"/>
          <p14:tracePt t="113731" x="4630738" y="4256088"/>
          <p14:tracePt t="113738" x="4675188" y="4264025"/>
          <p14:tracePt t="113753" x="4748213" y="4292600"/>
          <p14:tracePt t="113770" x="4830763" y="4310063"/>
          <p14:tracePt t="113786" x="4976813" y="4337050"/>
          <p14:tracePt t="113803" x="5059363" y="4356100"/>
          <p14:tracePt t="113821" x="5159375" y="4365625"/>
          <p14:tracePt t="113836" x="5195888" y="4365625"/>
          <p14:tracePt t="113852" x="5232400" y="4365625"/>
          <p14:tracePt t="113854" x="5241925" y="4365625"/>
          <p14:tracePt t="113869" x="5260975" y="4365625"/>
          <p14:tracePt t="113887" x="5268913" y="4365625"/>
          <p14:tracePt t="113888" x="5278438" y="4365625"/>
          <p14:tracePt t="113903" x="5287963" y="4365625"/>
          <p14:tracePt t="115364" x="5324475" y="4373563"/>
          <p14:tracePt t="115372" x="5370513" y="4383088"/>
          <p14:tracePt t="115377" x="5424488" y="4410075"/>
          <p14:tracePt t="115384" x="5470525" y="4429125"/>
          <p14:tracePt t="115401" x="5653088" y="4511675"/>
          <p14:tracePt t="115420" x="5927725" y="4657725"/>
          <p14:tracePt t="115436" x="6110288" y="4738688"/>
          <p14:tracePt t="115453" x="6365875" y="4848225"/>
          <p14:tracePt t="115469" x="6483350" y="4884738"/>
          <p14:tracePt t="115485" x="6548438" y="4922838"/>
          <p14:tracePt t="115487" x="6667500" y="4930775"/>
          <p14:tracePt t="115502" x="6731000" y="4930775"/>
          <p14:tracePt t="115519" x="6777038" y="4940300"/>
          <p14:tracePt t="115535" x="6821488" y="4940300"/>
          <p14:tracePt t="115552" x="6850063" y="4940300"/>
          <p14:tracePt t="115568" x="6858000" y="4940300"/>
          <p14:tracePt t="115586" x="6867525" y="4940300"/>
          <p14:tracePt t="115630" x="6858000" y="4949825"/>
          <p14:tracePt t="115637" x="6821488" y="4967288"/>
          <p14:tracePt t="115643" x="6777038" y="4967288"/>
          <p14:tracePt t="115651" x="6748463" y="4967288"/>
          <p14:tracePt t="115669" x="6667500" y="4967288"/>
          <p14:tracePt t="115671" x="6630988" y="4967288"/>
          <p14:tracePt t="115685" x="6538913" y="4959350"/>
          <p14:tracePt t="115701" x="6456363" y="4949825"/>
          <p14:tracePt t="115718" x="6319838" y="4940300"/>
          <p14:tracePt t="115736" x="6210300" y="4922838"/>
          <p14:tracePt t="115752" x="6008688" y="4876800"/>
          <p14:tracePt t="115769" x="5927725" y="4857750"/>
          <p14:tracePt t="115787" x="5818188" y="4840288"/>
          <p14:tracePt t="115801" x="5762625" y="4811713"/>
          <p14:tracePt t="115819" x="5735638" y="4803775"/>
          <p14:tracePt t="115820" x="5726113" y="4784725"/>
          <p14:tracePt t="115835" x="5689600" y="4775200"/>
          <p14:tracePt t="115852" x="5680075" y="4775200"/>
          <p14:tracePt t="115855" x="5653088" y="4757738"/>
          <p14:tracePt t="115868" x="5607050" y="4738688"/>
          <p14:tracePt t="115884" x="5580063" y="4730750"/>
          <p14:tracePt t="115901" x="5524500" y="4684713"/>
          <p14:tracePt t="115918" x="5497513" y="4684713"/>
          <p14:tracePt t="115936" x="5451475" y="4665663"/>
          <p14:tracePt t="115952" x="5424488" y="4657725"/>
          <p14:tracePt t="116364" x="5378450" y="4629150"/>
          <p14:tracePt t="116371" x="5334000" y="4611688"/>
          <p14:tracePt t="116386" x="5178425" y="4575175"/>
          <p14:tracePt t="116401" x="5059363" y="4519613"/>
          <p14:tracePt t="116419" x="4959350" y="4502150"/>
          <p14:tracePt t="116435" x="4922838" y="4492625"/>
          <p14:tracePt t="116453" x="4886325" y="4483100"/>
          <p14:tracePt t="116467" x="4867275" y="4475163"/>
          <p14:tracePt t="116486" x="4849813" y="4475163"/>
          <p14:tracePt t="116501" x="4830763" y="4465638"/>
          <p14:tracePt t="116518" x="4813300" y="4456113"/>
          <p14:tracePt t="116535" x="4776788" y="4438650"/>
          <p14:tracePt t="116552" x="4767263" y="4429125"/>
          <p14:tracePt t="116569" x="4748213" y="4429125"/>
          <p14:tracePt t="116586" x="4730750" y="4429125"/>
          <p14:tracePt t="116602" x="4730750" y="4419600"/>
          <p14:tracePt t="116618" x="4711700" y="4419600"/>
          <p14:tracePt t="116634" x="4711700" y="4410075"/>
          <p14:tracePt t="116651" x="4703763" y="4410075"/>
          <p14:tracePt t="116668" x="4703763" y="4402138"/>
          <p14:tracePt t="116684" x="4694238" y="4402138"/>
          <p14:tracePt t="116759" x="4694238" y="4392613"/>
          <p14:tracePt t="116977" x="4684713" y="4392613"/>
          <p14:tracePt t="117017" x="4675188" y="4392613"/>
          <p14:tracePt t="117051" x="4667250" y="4392613"/>
          <p14:tracePt t="117078" x="4657725" y="4383088"/>
          <p14:tracePt t="117086" x="4630738" y="4383088"/>
          <p14:tracePt t="117092" x="4621213" y="4383088"/>
          <p14:tracePt t="117102" x="4611688" y="4383088"/>
          <p14:tracePt t="117118" x="4594225" y="4383088"/>
          <p14:tracePt t="117135" x="4584700" y="4365625"/>
          <p14:tracePt t="117151" x="4575175" y="4365625"/>
          <p14:tracePt t="117167" x="4565650" y="4365625"/>
          <p14:tracePt t="117184" x="4548188" y="4356100"/>
          <p14:tracePt t="117201" x="4538663" y="4356100"/>
          <p14:tracePt t="117218" x="4529138" y="4356100"/>
          <p14:tracePt t="117249" x="4521200" y="4356100"/>
          <p14:tracePt t="117970" x="4529138" y="4356100"/>
          <p14:tracePt t="117976" x="4548188" y="4365625"/>
          <p14:tracePt t="117984" x="4565650" y="4373563"/>
          <p14:tracePt t="118001" x="4611688" y="4373563"/>
          <p14:tracePt t="118004" x="4621213" y="4373563"/>
          <p14:tracePt t="118017" x="4638675" y="4373563"/>
          <p14:tracePt t="118034" x="4657725" y="4373563"/>
          <p14:tracePt t="118052" x="4684713" y="4373563"/>
          <p14:tracePt t="118079" x="4694238" y="4373563"/>
          <p14:tracePt t="118099" x="4703763" y="4373563"/>
          <p14:tracePt t="118112" x="4711700" y="4373563"/>
          <p14:tracePt t="118132" x="4721225" y="4373563"/>
          <p14:tracePt t="118160" x="4730750" y="4373563"/>
          <p14:tracePt t="118208" x="4730750" y="4365625"/>
          <p14:tracePt t="118242" x="4730750" y="4356100"/>
          <p14:tracePt t="118256" x="4721225" y="4356100"/>
          <p14:tracePt t="118262" x="4703763" y="4346575"/>
          <p14:tracePt t="118270" x="4694238" y="4337050"/>
          <p14:tracePt t="118284" x="4667250" y="4319588"/>
          <p14:tracePt t="118301" x="4638675" y="4319588"/>
          <p14:tracePt t="118318" x="4611688" y="4310063"/>
          <p14:tracePt t="118334" x="4602163" y="4300538"/>
          <p14:tracePt t="118352" x="4565650" y="4292600"/>
          <p14:tracePt t="118367" x="4548188" y="4273550"/>
          <p14:tracePt t="118385" x="4511675" y="4256088"/>
          <p14:tracePt t="118400" x="4502150" y="4246563"/>
          <p14:tracePt t="118418" x="4484688" y="4246563"/>
          <p14:tracePt t="118420" x="4465638" y="4246563"/>
          <p14:tracePt t="118434" x="4448175" y="4237038"/>
          <p14:tracePt t="118450" x="4429125" y="4219575"/>
          <p14:tracePt t="118467" x="4402138" y="4210050"/>
          <p14:tracePt t="118484" x="4392613" y="4191000"/>
          <p14:tracePt t="118500" x="4383088" y="4183063"/>
          <p14:tracePt t="118516" x="4365625" y="4183063"/>
          <p14:tracePt t="118533" x="4346575" y="4173538"/>
          <p14:tracePt t="118550" x="4338638" y="4164013"/>
          <p14:tracePt t="118568" x="4329113" y="4164013"/>
          <p14:tracePt t="118584" x="4329113" y="4154488"/>
          <p14:tracePt t="118602" x="4319588" y="4154488"/>
          <p14:tracePt t="118617" x="4319588" y="4146550"/>
          <p14:tracePt t="118633" x="4310063" y="4146550"/>
          <p14:tracePt t="118650" x="4310063" y="4137025"/>
          <p14:tracePt t="118668" x="4302125" y="4137025"/>
          <p14:tracePt t="118684" x="4302125" y="4127500"/>
          <p14:tracePt t="119527" x="4310063" y="4127500"/>
          <p14:tracePt t="119534" x="4319588" y="4127500"/>
          <p14:tracePt t="119547" x="4329113" y="4127500"/>
          <p14:tracePt t="119561" x="4338638" y="4127500"/>
          <p14:tracePt t="119575" x="4346575" y="4127500"/>
          <p14:tracePt t="119583" x="4346575" y="4137025"/>
          <p14:tracePt t="119600" x="4356100" y="4137025"/>
          <p14:tracePt t="119616" x="4375150" y="4146550"/>
          <p14:tracePt t="119643" x="4375150" y="4154488"/>
          <p14:tracePt t="119663" x="4375150" y="4164013"/>
          <p14:tracePt t="119677" x="4365625" y="4173538"/>
          <p14:tracePt t="119683" x="4329113" y="4191000"/>
          <p14:tracePt t="119699" x="4292600" y="4219575"/>
          <p14:tracePt t="119717" x="4246563" y="4237038"/>
          <p14:tracePt t="119719" x="4237038" y="4246563"/>
          <p14:tracePt t="119733" x="4210050" y="4246563"/>
          <p14:tracePt t="119750" x="4183063" y="4256088"/>
          <p14:tracePt t="119766" x="4146550" y="4256088"/>
          <p14:tracePt t="119783" x="4127500" y="4256088"/>
          <p14:tracePt t="119799" x="4100513" y="4256088"/>
          <p14:tracePt t="119816" x="4073525" y="4256088"/>
          <p14:tracePt t="119833" x="4054475" y="4246563"/>
          <p14:tracePt t="119850" x="4027488" y="4246563"/>
          <p14:tracePt t="119869" x="4008438" y="4237038"/>
          <p14:tracePt t="119883" x="4000500" y="4227513"/>
          <p14:tracePt t="119901" x="3990975" y="4210050"/>
          <p14:tracePt t="119916" x="3981450" y="4200525"/>
          <p14:tracePt t="119933" x="3971925" y="4200525"/>
          <p14:tracePt t="119950" x="3954463" y="4191000"/>
          <p14:tracePt t="119976" x="3954463" y="4183063"/>
          <p14:tracePt t="119983" x="3944938" y="4183063"/>
          <p14:tracePt t="120010" x="3935413" y="4183063"/>
          <p14:tracePt t="120534" x="3935413" y="4191000"/>
          <p14:tracePt t="120541" x="3944938" y="4191000"/>
          <p14:tracePt t="120549" x="3954463" y="4200525"/>
          <p14:tracePt t="120566" x="3981450" y="4210050"/>
          <p14:tracePt t="120583" x="4000500" y="4227513"/>
          <p14:tracePt t="120600" x="4027488" y="4227513"/>
          <p14:tracePt t="120616" x="4064000" y="4264025"/>
          <p14:tracePt t="120633" x="4073525" y="4264025"/>
          <p14:tracePt t="120651" x="4090988" y="4273550"/>
          <p14:tracePt t="120677" x="4100513" y="4273550"/>
          <p14:tracePt t="120684" x="4100513" y="4283075"/>
          <p14:tracePt t="121283" x="4100513" y="4273550"/>
          <p14:tracePt t="121289" x="4100513" y="4256088"/>
          <p14:tracePt t="121299" x="4100513" y="4237038"/>
          <p14:tracePt t="121317" x="4090988" y="4191000"/>
          <p14:tracePt t="121333" x="4090988" y="4173538"/>
          <p14:tracePt t="121349" x="4083050" y="4154488"/>
          <p14:tracePt t="121351" x="4083050" y="4146550"/>
          <p14:tracePt t="121365" x="4083050" y="4127500"/>
          <p14:tracePt t="121381" x="4073525" y="4110038"/>
          <p14:tracePt t="121399" x="4073525" y="4090988"/>
          <p14:tracePt t="121415" x="4073525" y="4081463"/>
          <p14:tracePt t="121433" x="4073525" y="4073525"/>
          <p14:tracePt t="121448" x="4073525" y="4054475"/>
          <p14:tracePt t="121467" x="4064000" y="4054475"/>
          <p14:tracePt t="121482" x="4064000" y="4037013"/>
          <p14:tracePt t="121500" x="4054475" y="4027488"/>
          <p14:tracePt t="121515" x="4054475" y="4017963"/>
          <p14:tracePt t="121532" x="4044950" y="4017963"/>
          <p14:tracePt t="121549" x="4044950" y="4008438"/>
          <p14:tracePt t="121565" x="4027488" y="4008438"/>
          <p14:tracePt t="121582" x="4027488" y="4000500"/>
          <p14:tracePt t="121599" x="4017963" y="3990975"/>
          <p14:tracePt t="121636" x="4008438" y="3990975"/>
          <p14:tracePt t="121657" x="4008438" y="3981450"/>
          <p14:tracePt t="121691" x="4008438" y="3971925"/>
          <p14:tracePt t="121725" x="4000500" y="3971925"/>
          <p14:tracePt t="122017" x="4000500" y="3981450"/>
          <p14:tracePt t="122024" x="3990975" y="3981450"/>
          <p14:tracePt t="122044" x="3990975" y="3990975"/>
          <p14:tracePt t="122058" x="3990975" y="4000500"/>
          <p14:tracePt t="122078" x="3990975" y="4017963"/>
          <p14:tracePt t="122092" x="3990975" y="4027488"/>
          <p14:tracePt t="122099" x="3990975" y="4037013"/>
          <p14:tracePt t="122115" x="3990975" y="4044950"/>
          <p14:tracePt t="122146" x="3990975" y="4054475"/>
          <p14:tracePt t="122173" x="3990975" y="4064000"/>
          <p14:tracePt t="122187" x="3990975" y="4073525"/>
          <p14:tracePt t="122208" x="3990975" y="4081463"/>
          <p14:tracePt t="122221" x="3990975" y="4100513"/>
          <p14:tracePt t="122241" x="3990975" y="4110038"/>
          <p14:tracePt t="122255" x="3990975" y="4117975"/>
          <p14:tracePt t="122269" x="3990975" y="4127500"/>
          <p14:tracePt t="122282" x="3990975" y="4137025"/>
          <p14:tracePt t="122296" x="3990975" y="4146550"/>
          <p14:tracePt t="122303" x="3990975" y="4154488"/>
          <p14:tracePt t="122323" x="4000500" y="4164013"/>
          <p14:tracePt t="122336" x="4000500" y="4183063"/>
          <p14:tracePt t="122351" x="4000500" y="4191000"/>
          <p14:tracePt t="122365" x="4000500" y="4200525"/>
          <p14:tracePt t="122385" x="4000500" y="4210050"/>
          <p14:tracePt t="122398" x="4000500" y="4219575"/>
          <p14:tracePt t="122466" x="4000500" y="4227513"/>
          <p14:tracePt t="122500" x="4000500" y="4237038"/>
          <p14:tracePt t="122507" x="4008438" y="4237038"/>
          <p14:tracePt t="122535" x="4008438" y="4246563"/>
          <p14:tracePt t="122568" x="4008438" y="4256088"/>
          <p14:tracePt t="122928" x="4037013" y="4264025"/>
          <p14:tracePt t="122935" x="4054475" y="4273550"/>
          <p14:tracePt t="122949" x="4100513" y="4310063"/>
          <p14:tracePt t="122965" x="4146550" y="4319588"/>
          <p14:tracePt t="122982" x="4183063" y="4337050"/>
          <p14:tracePt t="122984" x="4192588" y="4346575"/>
          <p14:tracePt t="122997" x="4229100" y="4365625"/>
          <p14:tracePt t="123014" x="4237038" y="4383088"/>
          <p14:tracePt t="123031" x="4256088" y="4402138"/>
          <p14:tracePt t="123048" x="4273550" y="4419600"/>
          <p14:tracePt t="123066" x="4302125" y="4438650"/>
          <p14:tracePt t="123082" x="4310063" y="4446588"/>
          <p14:tracePt t="123100" x="4329113" y="4465638"/>
          <p14:tracePt t="123115" x="4338638" y="4475163"/>
          <p14:tracePt t="123132" x="4346575" y="4483100"/>
          <p14:tracePt t="123134" x="4346575" y="4492625"/>
          <p14:tracePt t="123148" x="4356100" y="4492625"/>
          <p14:tracePt t="123165" x="4365625" y="4502150"/>
          <p14:tracePt t="123187" x="4375150" y="4502150"/>
          <p14:tracePt t="123198" x="4375150" y="4511675"/>
          <p14:tracePt t="123221" x="4383088" y="4511675"/>
          <p14:tracePt t="123232" x="4383088" y="4519613"/>
          <p14:tracePt t="123255" x="4392613" y="4519613"/>
          <p14:tracePt t="123265" x="4392613" y="4529138"/>
          <p14:tracePt t="123289" x="4402138" y="4529138"/>
          <p14:tracePt t="123298" x="4402138" y="4548188"/>
          <p14:tracePt t="123371" x="4392613" y="4538663"/>
          <p14:tracePt t="123385" x="4383088" y="4538663"/>
          <p14:tracePt t="123391" x="4365625" y="4529138"/>
          <p14:tracePt t="123404" x="4356100" y="4529138"/>
          <p14:tracePt t="123418" x="4346575" y="4519613"/>
          <p14:tracePt t="123432" x="4338638" y="4519613"/>
          <p14:tracePt t="123448" x="4338638" y="4511675"/>
          <p14:tracePt t="123464" x="4329113" y="4511675"/>
          <p14:tracePt t="123467" x="4319588" y="4511675"/>
          <p14:tracePt t="123481" x="4310063" y="4502150"/>
          <p14:tracePt t="123534" x="4292600" y="4502150"/>
          <p14:tracePt t="123554" x="4292600" y="4492625"/>
          <p14:tracePt t="123568" x="4283075" y="4492625"/>
          <p14:tracePt t="123602" x="4273550" y="4492625"/>
          <p14:tracePt t="123629" x="4265613" y="4492625"/>
          <p14:tracePt t="123921" x="4256088" y="4492625"/>
          <p14:tracePt t="123935" x="4256088" y="4483100"/>
          <p14:tracePt t="123970" x="4256088" y="4465638"/>
          <p14:tracePt t="124003" x="4256088" y="4456113"/>
          <p14:tracePt t="124017" x="4246563" y="4456113"/>
          <p14:tracePt t="124044" x="4246563" y="4446588"/>
          <p14:tracePt t="124079" x="4229100" y="4446588"/>
          <p14:tracePt t="124085" x="4229100" y="4438650"/>
          <p14:tracePt t="124133" x="4219575" y="4438650"/>
          <p14:tracePt t="125561" x="4219575" y="4429125"/>
          <p14:tracePt t="125568" x="4210050" y="4429125"/>
          <p14:tracePt t="125580" x="4210050" y="4419600"/>
          <p14:tracePt t="125582" x="4200525" y="4402138"/>
          <p14:tracePt t="125597" x="4200525" y="4373563"/>
          <p14:tracePt t="125613" x="4192588" y="4365625"/>
          <p14:tracePt t="125630" x="4183063" y="4337050"/>
          <p14:tracePt t="125646" x="4183063" y="4310063"/>
          <p14:tracePt t="125663" x="4183063" y="4300538"/>
          <p14:tracePt t="125680" x="4183063" y="4292600"/>
          <p14:tracePt t="125697" x="4183063" y="4264025"/>
          <p14:tracePt t="125718" x="4183063" y="4256088"/>
          <p14:tracePt t="125732" x="4173538" y="4237038"/>
          <p14:tracePt t="125752" x="4173538" y="4227513"/>
          <p14:tracePt t="125765" x="4173538" y="4219575"/>
          <p14:tracePt t="125779" x="4173538" y="4210050"/>
          <p14:tracePt t="125797" x="4173538" y="4200525"/>
          <p14:tracePt t="125814" x="4173538" y="4191000"/>
          <p14:tracePt t="125830" x="4173538" y="4183063"/>
          <p14:tracePt t="125847" x="4173538" y="4173538"/>
          <p14:tracePt t="125864" x="4173538" y="4164013"/>
          <p14:tracePt t="125881" x="4173538" y="4154488"/>
          <p14:tracePt t="125901" x="4173538" y="4146550"/>
          <p14:tracePt t="125935" x="4173538" y="4137025"/>
          <p14:tracePt t="126044" x="4173538" y="4146550"/>
          <p14:tracePt t="126058" x="4173538" y="4164013"/>
          <p14:tracePt t="126065" x="4173538" y="4173538"/>
          <p14:tracePt t="126080" x="4173538" y="4191000"/>
          <p14:tracePt t="126096" x="4173538" y="4200525"/>
          <p14:tracePt t="126099" x="4173538" y="4210050"/>
          <p14:tracePt t="126114" x="4173538" y="4219575"/>
          <p14:tracePt t="126131" x="4173538" y="4227513"/>
          <p14:tracePt t="126146" x="4173538" y="4237038"/>
          <p14:tracePt t="126194" x="4173538" y="4246563"/>
          <p14:tracePt t="126214" x="4164013" y="4246563"/>
          <p14:tracePt t="126227" x="4164013" y="4256088"/>
          <p14:tracePt t="126269" x="4156075" y="4256088"/>
          <p14:tracePt t="126296" x="4146550" y="4256088"/>
          <p14:tracePt t="126330" x="4137025" y="4256088"/>
          <p14:tracePt t="126371" x="4127500" y="4256088"/>
          <p14:tracePt t="126425" x="4127500" y="4264025"/>
          <p14:tracePt t="126445" x="4119563" y="4264025"/>
          <p14:tracePt t="126568" x="4110038" y="4264025"/>
          <p14:tracePt t="126622" x="4100513" y="4264025"/>
          <p14:tracePt t="126663" x="4090988" y="4264025"/>
          <p14:tracePt t="126697" x="4083050" y="4264025"/>
          <p14:tracePt t="126711" x="4073525" y="4264025"/>
          <p14:tracePt t="126738" x="4064000" y="4264025"/>
          <p14:tracePt t="126745" x="4054475" y="4264025"/>
          <p14:tracePt t="126751" x="4044950" y="4264025"/>
          <p14:tracePt t="126766" x="4027488" y="4264025"/>
          <p14:tracePt t="126780" x="4017963" y="4264025"/>
          <p14:tracePt t="126796" x="4008438" y="4264025"/>
          <p14:tracePt t="126820" x="4000500" y="4264025"/>
          <p14:tracePt t="126833" x="3990975" y="4256088"/>
          <p14:tracePt t="126853" x="3981450" y="4256088"/>
          <p14:tracePt t="126867" x="3971925" y="4246563"/>
          <p14:tracePt t="126888" x="3963988" y="4246563"/>
          <p14:tracePt t="126896" x="3963988" y="4237038"/>
          <p14:tracePt t="126913" x="3944938" y="4219575"/>
          <p14:tracePt t="126915" x="3944938" y="4210050"/>
          <p14:tracePt t="126929" x="3935413" y="4191000"/>
          <p14:tracePt t="126946" x="3935413" y="4183063"/>
          <p14:tracePt t="126963" x="3935413" y="4164013"/>
          <p14:tracePt t="126979" x="3935413" y="4154488"/>
          <p14:tracePt t="126996" x="3935413" y="4146550"/>
          <p14:tracePt t="127013" x="3935413" y="4137025"/>
          <p14:tracePt t="127031" x="3935413" y="4127500"/>
          <p14:tracePt t="127085" x="3935413" y="4117975"/>
          <p14:tracePt t="127119" x="3935413" y="4110038"/>
          <p14:tracePt t="127228" x="3935413" y="4117975"/>
          <p14:tracePt t="127249" x="3954463" y="4127500"/>
          <p14:tracePt t="127255" x="3954463" y="4137025"/>
          <p14:tracePt t="127262" x="3954463" y="4154488"/>
          <p14:tracePt t="127279" x="3963988" y="4173538"/>
          <p14:tracePt t="127296" x="3963988" y="4200525"/>
          <p14:tracePt t="127313" x="3963988" y="4210050"/>
          <p14:tracePt t="127330" x="3963988" y="4219575"/>
          <p14:tracePt t="127346" x="3963988" y="4227513"/>
          <p14:tracePt t="127363" x="3963988" y="4237038"/>
          <p14:tracePt t="127379" x="3963988" y="4246563"/>
          <p14:tracePt t="127445" x="3963988" y="4256088"/>
          <p14:tracePt t="127480" x="3963988" y="4264025"/>
          <p14:tracePt t="127541" x="3963988" y="4246563"/>
          <p14:tracePt t="127548" x="3963988" y="4237038"/>
          <p14:tracePt t="127554" x="3963988" y="4227513"/>
          <p14:tracePt t="127562" x="3963988" y="4210050"/>
          <p14:tracePt t="127579" x="3971925" y="4173538"/>
          <p14:tracePt t="127596" x="3971925" y="4146550"/>
          <p14:tracePt t="127613" x="3971925" y="4137025"/>
          <p14:tracePt t="127629" x="3971925" y="4127500"/>
          <p14:tracePt t="127646" x="3971925" y="4117975"/>
          <p14:tracePt t="127663" x="3971925" y="4110038"/>
          <p14:tracePt t="127679" x="3971925" y="4100513"/>
          <p14:tracePt t="127698" x="3971925" y="4081463"/>
          <p14:tracePt t="127765" x="3981450" y="4073525"/>
          <p14:tracePt t="128003" x="3981450" y="4081463"/>
          <p14:tracePt t="128044" x="3981450" y="4090988"/>
          <p14:tracePt t="128057" x="3981450" y="4100513"/>
          <p14:tracePt t="128078" x="3981450" y="4110038"/>
          <p14:tracePt t="128091" x="3981450" y="4117975"/>
          <p14:tracePt t="128112" x="3981450" y="4127500"/>
          <p14:tracePt t="128139" x="3981450" y="4137025"/>
          <p14:tracePt t="128160" x="3981450" y="4146550"/>
          <p14:tracePt t="128193" x="3981450" y="4164013"/>
          <p14:tracePt t="128228" x="3981450" y="4173538"/>
          <p14:tracePt t="128262" x="3981450" y="4183063"/>
          <p14:tracePt t="128296" x="3981450" y="4191000"/>
          <p14:tracePt t="128363" x="3981450" y="4200525"/>
          <p14:tracePt t="128398" x="3981450" y="4210050"/>
          <p14:tracePt t="128432" x="3981450" y="4219575"/>
          <p14:tracePt t="128547" x="3981450" y="4200525"/>
          <p14:tracePt t="128554" x="3981450" y="4191000"/>
          <p14:tracePt t="128568" x="3981450" y="4183063"/>
          <p14:tracePt t="128578" x="3981450" y="4154488"/>
          <p14:tracePt t="128595" x="3981450" y="4127500"/>
          <p14:tracePt t="128611" x="3990975" y="4117975"/>
          <p14:tracePt t="128630" x="3990975" y="4100513"/>
          <p14:tracePt t="128645" x="3990975" y="4090988"/>
          <p14:tracePt t="128663" x="3990975" y="4081463"/>
          <p14:tracePt t="128690" x="3990975" y="4064000"/>
          <p14:tracePt t="128724" x="3990975" y="4054475"/>
          <p14:tracePt t="128793" x="4000500" y="4054475"/>
          <p14:tracePt t="128832" x="4017963" y="4054475"/>
          <p14:tracePt t="128860" x="4017963" y="4073525"/>
          <p14:tracePt t="128873" x="4017963" y="4081463"/>
          <p14:tracePt t="128880" x="4017963" y="4090988"/>
          <p14:tracePt t="128895" x="4017963" y="4100513"/>
          <p14:tracePt t="128912" x="4017963" y="4117975"/>
          <p14:tracePt t="128929" x="4017963" y="4127500"/>
          <p14:tracePt t="128945" x="4017963" y="4137025"/>
          <p14:tracePt t="128963" x="4008438" y="4164013"/>
          <p14:tracePt t="128978" x="4008438" y="4173538"/>
          <p14:tracePt t="128995" x="4008438" y="4183063"/>
          <p14:tracePt t="129012" x="4000500" y="4200525"/>
          <p14:tracePt t="129028" x="4000500" y="4210050"/>
          <p14:tracePt t="129032" x="4000500" y="4219575"/>
          <p14:tracePt t="129045" x="4000500" y="4237038"/>
          <p14:tracePt t="129065" x="4000500" y="4246563"/>
          <p14:tracePt t="129078" x="4000500" y="4256088"/>
          <p14:tracePt t="129095" x="4000500" y="4264025"/>
          <p14:tracePt t="129113" x="4000500" y="4283075"/>
          <p14:tracePt t="129133" x="4000500" y="4292600"/>
          <p14:tracePt t="129147" x="4000500" y="4300538"/>
          <p14:tracePt t="129161" x="4000500" y="4310063"/>
          <p14:tracePt t="129187" x="4000500" y="4319588"/>
          <p14:tracePt t="129214" x="3990975" y="4319588"/>
          <p14:tracePt t="129221" x="3990975" y="4329113"/>
          <p14:tracePt t="129255" x="3990975" y="4337050"/>
          <p14:tracePt t="129302" x="3990975" y="4329113"/>
          <p14:tracePt t="129309" x="3990975" y="4319588"/>
          <p14:tracePt t="129316" x="3990975" y="4292600"/>
          <p14:tracePt t="129331" x="3990975" y="4283075"/>
          <p14:tracePt t="129344" x="3990975" y="4264025"/>
          <p14:tracePt t="129361" x="4000500" y="4246563"/>
          <p14:tracePt t="129378" x="4017963" y="4237038"/>
          <p14:tracePt t="129398" x="4017963" y="4227513"/>
          <p14:tracePt t="129418" x="4017963" y="4219575"/>
          <p14:tracePt t="129432" x="4017963" y="4210050"/>
          <p14:tracePt t="129459" x="4017963" y="4200525"/>
          <p14:tracePt t="129493" x="4017963" y="4191000"/>
          <p14:tracePt t="129528" x="4017963" y="4183063"/>
          <p14:tracePt t="129541" x="4027488" y="4183063"/>
          <p14:tracePt t="129588" x="4037013" y="4183063"/>
          <p14:tracePt t="129622" x="4044950" y="4183063"/>
          <p14:tracePt t="129656" x="4054475" y="4191000"/>
          <p14:tracePt t="129664" x="4054475" y="4200525"/>
          <p14:tracePt t="129670" x="4064000" y="4219575"/>
          <p14:tracePt t="129678" x="4073525" y="4227513"/>
          <p14:tracePt t="129694" x="4083050" y="4246563"/>
          <p14:tracePt t="129711" x="4083050" y="4283075"/>
          <p14:tracePt t="129727" x="4090988" y="4319588"/>
          <p14:tracePt t="129744" x="4090988" y="4329113"/>
          <p14:tracePt t="129765" x="4090988" y="4337050"/>
          <p14:tracePt t="129792" x="4090988" y="4346575"/>
          <p14:tracePt t="129826" x="4100513" y="4346575"/>
          <p14:tracePt t="129867" x="4110038" y="4346575"/>
          <p14:tracePt t="129888" x="4146550" y="4337050"/>
          <p14:tracePt t="129895" x="4192588" y="4329113"/>
          <p14:tracePt t="129901" x="4229100" y="4329113"/>
          <p14:tracePt t="129911" x="4273550" y="4329113"/>
          <p14:tracePt t="129929" x="4383088" y="4337050"/>
          <p14:tracePt t="129945" x="4429125" y="4337050"/>
          <p14:tracePt t="129961" x="4511675" y="4365625"/>
          <p14:tracePt t="129963" x="4630738" y="4438650"/>
          <p14:tracePt t="129978" x="4784725" y="4483100"/>
          <p14:tracePt t="130337" x="4968875" y="4475163"/>
          <p14:tracePt t="130344" x="5151438" y="4456113"/>
          <p14:tracePt t="130351" x="5370513" y="4465638"/>
          <p14:tracePt t="130361" x="5643563" y="4483100"/>
          <p14:tracePt t="130378" x="6584950" y="4584700"/>
          <p14:tracePt t="130394" x="7050088" y="4675188"/>
          <p14:tracePt t="130411" x="7653338" y="4748213"/>
          <p14:tracePt t="130427" x="7999413" y="4767263"/>
          <p14:tracePt t="130444" x="8329613" y="4757738"/>
          <p14:tracePt t="130446" x="8475663" y="4730750"/>
          <p14:tracePt t="130460" x="8758238" y="4657725"/>
          <p14:tracePt t="130477" x="9059863" y="4575175"/>
          <p14:tracePt t="130481" x="9242425" y="4529138"/>
          <p14:tracePt t="130494" x="9544050" y="4446588"/>
          <p14:tracePt t="130511" x="9836150" y="4356100"/>
          <p14:tracePt t="130527" x="10356850" y="4227513"/>
          <p14:tracePt t="130545" x="10721975" y="4173538"/>
          <p14:tracePt t="130562" x="11206163" y="4081463"/>
          <p14:tracePt t="130578" x="11452225" y="4037013"/>
          <p14:tracePt t="130595" x="11734800" y="4000500"/>
          <p14:tracePt t="130611" x="11880850" y="3981450"/>
          <p14:tracePt t="130627" x="11972925" y="3954463"/>
          <p14:tracePt t="130630" x="12009438" y="3954463"/>
          <p14:tracePt t="130644" x="12055475" y="3935413"/>
          <p14:tracePt t="130661" x="12109450" y="3935413"/>
          <p14:tracePt t="130664" x="12128500" y="3935413"/>
          <p14:tracePt t="130677" x="12145963" y="3935413"/>
          <p14:tracePt t="130694" x="12155488" y="3935413"/>
          <p14:tracePt t="130710" x="12182475" y="3927475"/>
          <p14:tracePt t="134648" x="11653838" y="3370263"/>
          <p14:tracePt t="134657" x="11352213" y="3370263"/>
          <p14:tracePt t="134677" x="10648950" y="3414713"/>
          <p14:tracePt t="134692" x="10328275" y="3460750"/>
          <p14:tracePt t="134708" x="10036175" y="3506788"/>
          <p14:tracePt t="134725" x="9617075" y="3497263"/>
          <p14:tracePt t="134742" x="9269413" y="3443288"/>
          <p14:tracePt t="135147" x="9196388" y="3460750"/>
          <p14:tracePt t="135153" x="9059863" y="3487738"/>
          <p14:tracePt t="135160" x="8950325" y="3497263"/>
          <p14:tracePt t="135175" x="8639175" y="3533775"/>
          <p14:tracePt t="135192" x="8293100" y="3543300"/>
          <p14:tracePt t="135194" x="8108950" y="3543300"/>
          <p14:tracePt t="135208" x="7707313" y="3579813"/>
          <p14:tracePt t="135225" x="7296150" y="3625850"/>
          <p14:tracePt t="135242" x="6777038" y="3689350"/>
          <p14:tracePt t="135259" x="6502400" y="3698875"/>
          <p14:tracePt t="135262" x="6373813" y="3716338"/>
          <p14:tracePt t="135275" x="6100763" y="3716338"/>
          <p14:tracePt t="135291" x="5826125" y="3706813"/>
          <p14:tracePt t="135308" x="5524500" y="3679825"/>
          <p14:tracePt t="135309" x="5397500" y="3662363"/>
          <p14:tracePt t="135324" x="5122863" y="3633788"/>
          <p14:tracePt t="135343" x="4886325" y="3606800"/>
          <p14:tracePt t="135344" x="4794250" y="3606800"/>
          <p14:tracePt t="135358" x="4565650" y="3597275"/>
          <p14:tracePt t="135375" x="4402138" y="3597275"/>
          <p14:tracePt t="135392" x="4173538" y="3570288"/>
          <p14:tracePt t="135407" x="4044950" y="3570288"/>
          <p14:tracePt t="135425" x="3835400" y="3570288"/>
          <p14:tracePt t="135442" x="3735388" y="3560763"/>
          <p14:tracePt t="135457" x="3652838" y="3560763"/>
          <p14:tracePt t="135457" x="3625850" y="3552825"/>
          <p14:tracePt t="135474" x="3598863" y="3543300"/>
          <p14:tracePt t="135492" x="3579813" y="3533775"/>
          <p14:tracePt t="135493" x="3562350" y="3533775"/>
          <p14:tracePt t="135508" x="3552825" y="3524250"/>
          <p14:tracePt t="135533" x="3516313" y="3487738"/>
          <p14:tracePt t="135547" x="3516313" y="3451225"/>
          <p14:tracePt t="135558" x="3506788" y="3443288"/>
          <p14:tracePt t="135575" x="3506788" y="3424238"/>
          <p14:tracePt t="135596" x="3506788" y="3406775"/>
          <p14:tracePt t="135615" x="3506788" y="3397250"/>
          <p14:tracePt t="135643" x="3516313" y="3397250"/>
          <p14:tracePt t="135649" x="3516313" y="3387725"/>
          <p14:tracePt t="135658" x="3525838" y="3387725"/>
          <p14:tracePt t="135676" x="3533775" y="3387725"/>
          <p14:tracePt t="135691" x="3543300" y="3387725"/>
          <p14:tracePt t="135711" x="3562350" y="3387725"/>
          <p14:tracePt t="135725" x="3562350" y="3378200"/>
          <p14:tracePt t="135771" x="3570288" y="3378200"/>
          <p14:tracePt t="135798" x="3579813" y="3378200"/>
          <p14:tracePt t="135805" x="3589338" y="3378200"/>
          <p14:tracePt t="135812" x="3598863" y="3378200"/>
          <p14:tracePt t="135824" x="3616325" y="3378200"/>
          <p14:tracePt t="135826" x="3625850" y="3387725"/>
          <p14:tracePt t="135841" x="3643313" y="3397250"/>
          <p14:tracePt t="135858" x="3662363" y="3414713"/>
          <p14:tracePt t="135861" x="3671888" y="3424238"/>
          <p14:tracePt t="135874" x="3679825" y="3433763"/>
          <p14:tracePt t="135891" x="3689350" y="3433763"/>
          <p14:tracePt t="135895" x="3689350" y="3443288"/>
          <p14:tracePt t="135914" x="3698875" y="3451225"/>
          <p14:tracePt t="135935" x="3708400" y="3451225"/>
          <p14:tracePt t="135969" x="3725863" y="3451225"/>
          <p14:tracePt t="135976" x="3725863" y="3460750"/>
          <p14:tracePt t="136010" x="3725863" y="3470275"/>
          <p14:tracePt t="136044" x="3725863" y="3479800"/>
          <p14:tracePt t="136724" x="3698875" y="3487738"/>
          <p14:tracePt t="136731" x="3671888" y="3487738"/>
          <p14:tracePt t="136741" x="3616325" y="3487738"/>
          <p14:tracePt t="136759" x="3533775" y="3487738"/>
          <p14:tracePt t="136774" x="3497263" y="3487738"/>
          <p14:tracePt t="136792" x="3479800" y="3487738"/>
          <p14:tracePt t="136794" x="3470275" y="3487738"/>
          <p14:tracePt t="136807" x="3443288" y="3487738"/>
          <p14:tracePt t="136824" x="3433763" y="3479800"/>
          <p14:tracePt t="136827" x="3424238" y="3479800"/>
          <p14:tracePt t="136853" x="3416300" y="3479800"/>
          <p14:tracePt t="136873" x="3406775" y="3479800"/>
          <p14:tracePt t="136949" x="3406775" y="3487738"/>
          <p14:tracePt t="136976" x="3424238" y="3497263"/>
          <p14:tracePt t="136982" x="3443288" y="3506788"/>
          <p14:tracePt t="136990" x="3479800" y="3516313"/>
          <p14:tracePt t="137007" x="3516313" y="3524250"/>
          <p14:tracePt t="137023" x="3570288" y="3533775"/>
          <p14:tracePt t="137041" x="3589338" y="3533775"/>
          <p14:tracePt t="137058" x="3652838" y="3543300"/>
          <p14:tracePt t="137074" x="3662363" y="3543300"/>
          <p14:tracePt t="137091" x="3679825" y="3543300"/>
          <p14:tracePt t="137107" x="3689350" y="3543300"/>
          <p14:tracePt t="137126" x="3698875" y="3543300"/>
          <p14:tracePt t="137140" x="3708400" y="3543300"/>
          <p14:tracePt t="137173" x="3716338" y="3543300"/>
          <p14:tracePt t="137200" x="3725863" y="3543300"/>
          <p14:tracePt t="137303" x="3716338" y="3543300"/>
          <p14:tracePt t="137316" x="3708400" y="3543300"/>
          <p14:tracePt t="137324" x="3698875" y="3543300"/>
          <p14:tracePt t="137341" x="3689350" y="3543300"/>
          <p14:tracePt t="137357" x="3671888" y="3543300"/>
          <p14:tracePt t="137375" x="3662363" y="3543300"/>
          <p14:tracePt t="137377" x="3643313" y="3543300"/>
          <p14:tracePt t="137390" x="3635375" y="3543300"/>
          <p14:tracePt t="137425" x="3625850" y="3543300"/>
          <p14:tracePt t="137452" x="3616325" y="3543300"/>
          <p14:tracePt t="137486" x="3606800" y="3543300"/>
          <p14:tracePt t="137615" x="3616325" y="3543300"/>
          <p14:tracePt t="137629" x="3625850" y="3543300"/>
          <p14:tracePt t="137635" x="3635375" y="3543300"/>
          <p14:tracePt t="137643" x="3652838" y="3543300"/>
          <p14:tracePt t="137657" x="3679825" y="3543300"/>
          <p14:tracePt t="137674" x="3698875" y="3543300"/>
          <p14:tracePt t="137690" x="3725863" y="3543300"/>
          <p14:tracePt t="137708" x="3762375" y="3543300"/>
          <p14:tracePt t="137725" x="3817938" y="3533775"/>
          <p14:tracePt t="137740" x="3835400" y="3533775"/>
          <p14:tracePt t="137758" x="3862388" y="3533775"/>
          <p14:tracePt t="137773" x="3890963" y="3533775"/>
          <p14:tracePt t="137792" x="3898900" y="3533775"/>
          <p14:tracePt t="137832" x="3908425" y="3533775"/>
          <p14:tracePt t="137908" x="3881438" y="3533775"/>
          <p14:tracePt t="137914" x="3871913" y="3533775"/>
          <p14:tracePt t="137923" x="3854450" y="3533775"/>
          <p14:tracePt t="137943" x="3789363" y="3533775"/>
          <p14:tracePt t="137957" x="3762375" y="3524250"/>
          <p14:tracePt t="137974" x="3735388" y="3524250"/>
          <p14:tracePt t="137976" x="3725863" y="3524250"/>
          <p14:tracePt t="137990" x="3708400" y="3524250"/>
          <p14:tracePt t="138006" x="3689350" y="3516313"/>
          <p14:tracePt t="138023" x="3671888" y="3516313"/>
          <p14:tracePt t="138040" x="3662363" y="3516313"/>
          <p14:tracePt t="138098" x="3643313" y="3516313"/>
          <p14:tracePt t="138451" x="3635375" y="3516313"/>
          <p14:tracePt t="138486" x="3625850" y="3516313"/>
          <p14:tracePt t="138520" x="3616325" y="3516313"/>
          <p14:tracePt t="138554" x="3606800" y="3516313"/>
          <p14:tracePt t="138567" x="3606800" y="3506788"/>
          <p14:tracePt t="138622" x="3589338" y="3506788"/>
          <p14:tracePt t="138649" x="3579813" y="3506788"/>
          <p14:tracePt t="138683" x="3570288" y="3506788"/>
          <p14:tracePt t="138901" x="3579813" y="3506788"/>
          <p14:tracePt t="138908" x="3589338" y="3506788"/>
          <p14:tracePt t="138914" x="3598863" y="3506788"/>
          <p14:tracePt t="138928" x="3606800" y="3506788"/>
          <p14:tracePt t="138941" x="3616325" y="3506788"/>
          <p14:tracePt t="138942" x="3625850" y="3506788"/>
          <p14:tracePt t="138955" x="3652838" y="3506788"/>
          <p14:tracePt t="138973" x="3662363" y="3506788"/>
          <p14:tracePt t="138990" x="3689350" y="3506788"/>
          <p14:tracePt t="139007" x="3708400" y="3506788"/>
          <p14:tracePt t="139023" x="3716338" y="3506788"/>
          <p14:tracePt t="139039" x="3725863" y="3506788"/>
          <p14:tracePt t="139058" x="3744913" y="3506788"/>
          <p14:tracePt t="139073" x="3762375" y="3506788"/>
          <p14:tracePt t="139092" x="3781425" y="3506788"/>
          <p14:tracePt t="139106" x="3789363" y="3506788"/>
          <p14:tracePt t="139122" x="3798888" y="3506788"/>
          <p14:tracePt t="139139" x="3808413" y="3506788"/>
          <p14:tracePt t="139157" x="3817938" y="3506788"/>
          <p14:tracePt t="139173" x="3825875" y="3506788"/>
          <p14:tracePt t="139289" x="3817938" y="3506788"/>
          <p14:tracePt t="139302" x="3808413" y="3497263"/>
          <p14:tracePt t="139309" x="3789363" y="3497263"/>
          <p14:tracePt t="139322" x="3762375" y="3487738"/>
          <p14:tracePt t="139340" x="3752850" y="3479800"/>
          <p14:tracePt t="139356" x="3735388" y="3479800"/>
          <p14:tracePt t="139373" x="3716338" y="3470275"/>
          <p14:tracePt t="139390" x="3708400" y="3470275"/>
          <p14:tracePt t="139392" x="3708400" y="3460750"/>
          <p14:tracePt t="139406" x="3698875" y="3460750"/>
          <p14:tracePt t="139445" x="3689350" y="3460750"/>
          <p14:tracePt t="139479" x="3679825" y="3460750"/>
          <p14:tracePt t="139547" x="3679825" y="3451225"/>
          <p14:tracePt t="139554" x="3689350" y="3451225"/>
          <p14:tracePt t="139567" x="3698875" y="3451225"/>
          <p14:tracePt t="139574" x="3716338" y="3451225"/>
          <p14:tracePt t="139588" x="3744913" y="3451225"/>
          <p14:tracePt t="139605" x="3789363" y="3460750"/>
          <p14:tracePt t="139621" x="3825875" y="3479800"/>
          <p14:tracePt t="139638" x="3844925" y="3479800"/>
          <p14:tracePt t="139655" x="3890963" y="3497263"/>
          <p14:tracePt t="139672" x="3908425" y="3497263"/>
          <p14:tracePt t="139688" x="3917950" y="3497263"/>
          <p14:tracePt t="139705" x="3954463" y="3497263"/>
          <p14:tracePt t="139722" x="3963988" y="3497263"/>
          <p14:tracePt t="139723" x="3981450" y="3497263"/>
          <p14:tracePt t="139738" x="3990975" y="3497263"/>
          <p14:tracePt t="139755" x="4000500" y="3497263"/>
          <p14:tracePt t="139771" x="4017963" y="3497263"/>
          <p14:tracePt t="139789" x="4037013" y="3497263"/>
          <p14:tracePt t="139805" x="4044950" y="3497263"/>
          <p14:tracePt t="139821" x="4054475" y="3497263"/>
          <p14:tracePt t="139838" x="4064000" y="3497263"/>
          <p14:tracePt t="139882" x="4073525" y="3497263"/>
          <p14:tracePt t="139908" x="4083050" y="3497263"/>
          <p14:tracePt t="139942" x="4090988" y="3497263"/>
          <p14:tracePt t="140057" x="4083050" y="3497263"/>
          <p14:tracePt t="140084" x="4073525" y="3497263"/>
          <p14:tracePt t="140092" x="4073525" y="3487738"/>
          <p14:tracePt t="140111" x="4064000" y="3487738"/>
          <p14:tracePt t="140118" x="4054475" y="3487738"/>
          <p14:tracePt t="140125" x="4044950" y="3479800"/>
          <p14:tracePt t="140139" x="4008438" y="3479800"/>
          <p14:tracePt t="140156" x="4000500" y="3479800"/>
          <p14:tracePt t="140173" x="3963988" y="3470275"/>
          <p14:tracePt t="140189" x="3935413" y="3470275"/>
          <p14:tracePt t="140207" x="3927475" y="3470275"/>
          <p14:tracePt t="140222" x="3917950" y="3470275"/>
          <p14:tracePt t="140239" x="3908425" y="3470275"/>
          <p14:tracePt t="140241" x="3898900" y="3470275"/>
          <p14:tracePt t="140261" x="3890963" y="3470275"/>
          <p14:tracePt t="140272" x="3890963" y="3460750"/>
          <p14:tracePt t="140289" x="3881438" y="3460750"/>
          <p14:tracePt t="140306" x="3862388" y="3460750"/>
          <p14:tracePt t="140322" x="3854450" y="3460750"/>
          <p14:tracePt t="140339" x="3835400" y="3451225"/>
          <p14:tracePt t="140356" x="3825875" y="3451225"/>
          <p14:tracePt t="140373" x="3817938" y="3443288"/>
          <p14:tracePt t="140397" x="3808413" y="3433763"/>
          <p14:tracePt t="140411" x="3789363" y="3433763"/>
          <p14:tracePt t="140445" x="3781425" y="3433763"/>
          <p14:tracePt t="140526" x="3798888" y="3433763"/>
          <p14:tracePt t="140533" x="3817938" y="3433763"/>
          <p14:tracePt t="140541" x="3835400" y="3433763"/>
          <p14:tracePt t="140555" x="3862388" y="3433763"/>
          <p14:tracePt t="140572" x="3898900" y="3433763"/>
          <p14:tracePt t="140588" x="3954463" y="3433763"/>
          <p14:tracePt t="140606" x="3990975" y="3433763"/>
          <p14:tracePt t="140622" x="4044950" y="3414713"/>
          <p14:tracePt t="140638" x="4090988" y="3414713"/>
          <p14:tracePt t="140656" x="4119563" y="3414713"/>
          <p14:tracePt t="140672" x="4127500" y="3414713"/>
          <p14:tracePt t="140690" x="4156075" y="3414713"/>
          <p14:tracePt t="140710" x="4164013" y="3414713"/>
          <p14:tracePt t="140723" x="4173538" y="3414713"/>
          <p14:tracePt t="140738" x="4183063" y="3414713"/>
          <p14:tracePt t="140805" x="4192588" y="3414713"/>
          <p14:tracePt t="140839" x="4200525" y="3414713"/>
          <p14:tracePt t="141118" x="4192588" y="3414713"/>
          <p14:tracePt t="141145" x="4192588" y="3424238"/>
          <p14:tracePt t="141159" x="4173538" y="3424238"/>
          <p14:tracePt t="143213" x="4292600" y="3424238"/>
          <p14:tracePt t="143221" x="4383088" y="3424238"/>
          <p14:tracePt t="143227" x="4529138" y="3433763"/>
          <p14:tracePt t="143237" x="4657725" y="3433763"/>
          <p14:tracePt t="143254" x="4949825" y="3479800"/>
          <p14:tracePt t="143270" x="5543550" y="3589338"/>
          <p14:tracePt t="143289" x="6237288" y="3679825"/>
          <p14:tracePt t="143304" x="6840538" y="3771900"/>
          <p14:tracePt t="143321" x="7407275" y="3871913"/>
          <p14:tracePt t="143322" x="7653338" y="3908425"/>
          <p14:tracePt t="143337" x="8174038" y="4037013"/>
          <p14:tracePt t="143354" x="8593138" y="4154488"/>
          <p14:tracePt t="143357" x="8758238" y="4183063"/>
          <p14:tracePt t="143370" x="9059863" y="4283075"/>
          <p14:tracePt t="143387" x="9361488" y="4365625"/>
          <p14:tracePt t="143404" x="9717088" y="4456113"/>
          <p14:tracePt t="143421" x="9926638" y="4502150"/>
          <p14:tracePt t="143437" x="10137775" y="4556125"/>
          <p14:tracePt t="143454" x="10529888" y="4592638"/>
          <p14:tracePt t="143757" x="10694988" y="4592638"/>
          <p14:tracePt t="143764" x="10821988" y="4592638"/>
          <p14:tracePt t="143771" x="10968038" y="4592638"/>
          <p14:tracePt t="143787" x="11260138" y="4592638"/>
          <p14:tracePt t="143805" x="11644313" y="4565650"/>
          <p14:tracePt t="143821" x="11836400" y="4548188"/>
          <p14:tracePt t="143837" x="11990388" y="4511675"/>
          <p14:tracePt t="143854" x="12155488" y="44196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6E73-3EFB-8C2A-AFEB-1EA290CD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Relationship in UML Class Diagram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68282CB9-B297-A476-F442-9AEB0C510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247764"/>
              </p:ext>
            </p:extLst>
          </p:nvPr>
        </p:nvGraphicFramePr>
        <p:xfrm>
          <a:off x="1519442" y="2611120"/>
          <a:ext cx="8761413" cy="27435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20471">
                  <a:extLst>
                    <a:ext uri="{9D8B030D-6E8A-4147-A177-3AD203B41FA5}">
                      <a16:colId xmlns:a16="http://schemas.microsoft.com/office/drawing/2014/main" val="2411931198"/>
                    </a:ext>
                  </a:extLst>
                </a:gridCol>
                <a:gridCol w="2920471">
                  <a:extLst>
                    <a:ext uri="{9D8B030D-6E8A-4147-A177-3AD203B41FA5}">
                      <a16:colId xmlns:a16="http://schemas.microsoft.com/office/drawing/2014/main" val="2621019207"/>
                    </a:ext>
                  </a:extLst>
                </a:gridCol>
                <a:gridCol w="2920471">
                  <a:extLst>
                    <a:ext uri="{9D8B030D-6E8A-4147-A177-3AD203B41FA5}">
                      <a16:colId xmlns:a16="http://schemas.microsoft.com/office/drawing/2014/main" val="990444450"/>
                    </a:ext>
                  </a:extLst>
                </a:gridCol>
              </a:tblGrid>
              <a:tr h="47714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Relationship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454677"/>
                  </a:ext>
                </a:extLst>
              </a:tr>
              <a:tr h="477144">
                <a:tc>
                  <a:txBody>
                    <a:bodyPr/>
                    <a:lstStyle/>
                    <a:p>
                      <a:r>
                        <a:rPr lang="en-US" dirty="0"/>
                        <a:t>Association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Connects two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838687"/>
                  </a:ext>
                </a:extLst>
              </a:tr>
              <a:tr h="835001">
                <a:tc>
                  <a:txBody>
                    <a:bodyPr/>
                    <a:lstStyle/>
                    <a:p>
                      <a:r>
                        <a:rPr lang="en-US"/>
                        <a:t>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Hollow Arrow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Class A inherits from Class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250153"/>
                  </a:ext>
                </a:extLst>
              </a:tr>
              <a:tr h="477144">
                <a:tc>
                  <a:txBody>
                    <a:bodyPr/>
                    <a:lstStyle/>
                    <a:p>
                      <a:r>
                        <a:rPr lang="en-US"/>
                        <a:t>Aggregation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Empty diamond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Whole-part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812105"/>
                  </a:ext>
                </a:extLst>
              </a:tr>
              <a:tr h="477144">
                <a:tc>
                  <a:txBody>
                    <a:bodyPr/>
                    <a:lstStyle/>
                    <a:p>
                      <a:r>
                        <a:rPr lang="en-US"/>
                        <a:t>Composition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Filled diamond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 whole-part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04021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77F669-0ADF-B306-9665-248FE328FFD5}"/>
              </a:ext>
            </a:extLst>
          </p:cNvPr>
          <p:cNvCxnSpPr/>
          <p:nvPr/>
        </p:nvCxnSpPr>
        <p:spPr>
          <a:xfrm>
            <a:off x="6308872" y="3347720"/>
            <a:ext cx="8709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05229CBD-3A37-7F63-BB9F-6491C6C78CCC}"/>
              </a:ext>
            </a:extLst>
          </p:cNvPr>
          <p:cNvGrpSpPr/>
          <p:nvPr/>
        </p:nvGrpSpPr>
        <p:grpSpPr>
          <a:xfrm>
            <a:off x="6308872" y="3994111"/>
            <a:ext cx="944880" cy="180419"/>
            <a:chOff x="1930400" y="4897120"/>
            <a:chExt cx="2753360" cy="660400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BD20B7F-8AB0-171B-6534-EB017D5CF029}"/>
                </a:ext>
              </a:extLst>
            </p:cNvPr>
            <p:cNvSpPr/>
            <p:nvPr/>
          </p:nvSpPr>
          <p:spPr>
            <a:xfrm rot="5400000">
              <a:off x="4084320" y="4958080"/>
              <a:ext cx="660400" cy="53848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F19A60A-333E-5728-BAE8-855ED8B174DA}"/>
                </a:ext>
              </a:extLst>
            </p:cNvPr>
            <p:cNvCxnSpPr>
              <a:endCxn id="5" idx="3"/>
            </p:cNvCxnSpPr>
            <p:nvPr/>
          </p:nvCxnSpPr>
          <p:spPr>
            <a:xfrm>
              <a:off x="1930400" y="5171440"/>
              <a:ext cx="2214880" cy="558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49E5C84-C7FF-72E6-AB7E-58E441B90830}"/>
              </a:ext>
            </a:extLst>
          </p:cNvPr>
          <p:cNvGrpSpPr/>
          <p:nvPr/>
        </p:nvGrpSpPr>
        <p:grpSpPr>
          <a:xfrm>
            <a:off x="6234945" y="4635553"/>
            <a:ext cx="1033105" cy="168870"/>
            <a:chOff x="5540415" y="4577078"/>
            <a:chExt cx="965012" cy="21336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7858F9-D3F0-4644-AE01-2D67D9E82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0415" y="4683758"/>
              <a:ext cx="683679" cy="1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BB3466D3-7894-B34B-ECC9-5A2DDD4E35BF}"/>
                </a:ext>
              </a:extLst>
            </p:cNvPr>
            <p:cNvSpPr/>
            <p:nvPr/>
          </p:nvSpPr>
          <p:spPr>
            <a:xfrm>
              <a:off x="6224094" y="4577078"/>
              <a:ext cx="281333" cy="213361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43D3F6-0B5F-2631-72F4-F2F76452F8A8}"/>
              </a:ext>
            </a:extLst>
          </p:cNvPr>
          <p:cNvGrpSpPr/>
          <p:nvPr/>
        </p:nvGrpSpPr>
        <p:grpSpPr>
          <a:xfrm>
            <a:off x="6193168" y="5085370"/>
            <a:ext cx="1102360" cy="180076"/>
            <a:chOff x="970395" y="1416093"/>
            <a:chExt cx="2306320" cy="304800"/>
          </a:xfrm>
        </p:grpSpPr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EEC2FF8E-1B2C-47B5-6912-ED67514628B3}"/>
                </a:ext>
              </a:extLst>
            </p:cNvPr>
            <p:cNvSpPr/>
            <p:nvPr/>
          </p:nvSpPr>
          <p:spPr>
            <a:xfrm>
              <a:off x="2707755" y="1416093"/>
              <a:ext cx="568960" cy="304800"/>
            </a:xfrm>
            <a:prstGeom prst="flowChartDecision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B9424E-B1DC-2953-9D53-BBDC296E3B17}"/>
                </a:ext>
              </a:extLst>
            </p:cNvPr>
            <p:cNvCxnSpPr>
              <a:cxnSpLocks/>
            </p:cNvCxnSpPr>
            <p:nvPr/>
          </p:nvCxnSpPr>
          <p:spPr>
            <a:xfrm>
              <a:off x="970395" y="1568493"/>
              <a:ext cx="2194560" cy="0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2311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501"/>
    </mc:Choice>
    <mc:Fallback xmlns="">
      <p:transition spd="slow" advTm="1755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3A86A75C-4F4B-4683-9AE1-C65F6400EC91}">
      <p14:laserTraceLst xmlns:p14="http://schemas.microsoft.com/office/powerpoint/2010/main">
        <p14:tracePtLst>
          <p14:tracePt t="24494" x="11999913" y="2986088"/>
          <p14:tracePt t="24500" x="11817350" y="2976563"/>
          <p14:tracePt t="24514" x="11442700" y="2913063"/>
          <p14:tracePt t="24531" x="11096625" y="2886075"/>
          <p14:tracePt t="24547" x="10520363" y="2849563"/>
          <p14:tracePt t="24564" x="10155238" y="2820988"/>
          <p14:tracePt t="24582" x="9580563" y="2757488"/>
          <p14:tracePt t="24597" x="9251950" y="2730500"/>
          <p14:tracePt t="24615" x="8794750" y="2684463"/>
          <p14:tracePt t="24631" x="8548688" y="2638425"/>
          <p14:tracePt t="24647" x="8366125" y="2630488"/>
          <p14:tracePt t="24649" x="8274050" y="2611438"/>
          <p14:tracePt t="24664" x="8118475" y="2601913"/>
          <p14:tracePt t="24680" x="8027988" y="2601913"/>
          <p14:tracePt t="24698" x="7899400" y="2593975"/>
          <p14:tracePt t="24714" x="7826375" y="2593975"/>
          <p14:tracePt t="24731" x="7735888" y="2593975"/>
          <p14:tracePt t="24748" x="7662863" y="2601913"/>
          <p14:tracePt t="24765" x="7524750" y="2620963"/>
          <p14:tracePt t="24780" x="7480300" y="2647950"/>
          <p14:tracePt t="24798" x="7470775" y="2647950"/>
          <p14:tracePt t="25145" x="7434263" y="2674938"/>
          <p14:tracePt t="25152" x="7351713" y="2711450"/>
          <p14:tracePt t="25163" x="7288213" y="2767013"/>
          <p14:tracePt t="25181" x="7004050" y="2876550"/>
          <p14:tracePt t="25197" x="6757988" y="2949575"/>
          <p14:tracePt t="25214" x="6392863" y="2986088"/>
          <p14:tracePt t="25231" x="6100763" y="3005138"/>
          <p14:tracePt t="25248" x="5680075" y="3022600"/>
          <p14:tracePt t="25263" x="5407025" y="3022600"/>
          <p14:tracePt t="25280" x="5187950" y="3013075"/>
          <p14:tracePt t="25297" x="4903788" y="3005138"/>
          <p14:tracePt t="25314" x="4757738" y="3005138"/>
          <p14:tracePt t="25316" x="4667250" y="3005138"/>
          <p14:tracePt t="25330" x="4511675" y="3005138"/>
          <p14:tracePt t="25347" x="4365625" y="3022600"/>
          <p14:tracePt t="25363" x="4146550" y="3041650"/>
          <p14:tracePt t="25380" x="4054475" y="3049588"/>
          <p14:tracePt t="25397" x="3935413" y="3059113"/>
          <p14:tracePt t="25413" x="3890963" y="3059113"/>
          <p14:tracePt t="25432" x="3835400" y="3078163"/>
          <p14:tracePt t="25447" x="3825875" y="3078163"/>
          <p14:tracePt t="25464" x="3817938" y="3078163"/>
          <p14:tracePt t="25466" x="3808413" y="3078163"/>
          <p14:tracePt t="25480" x="3798888" y="3078163"/>
          <p14:tracePt t="25497" x="3771900" y="3078163"/>
          <p14:tracePt t="25513" x="3744913" y="3078163"/>
          <p14:tracePt t="25530" x="3716338" y="3086100"/>
          <p14:tracePt t="25546" x="3652838" y="3105150"/>
          <p14:tracePt t="25563" x="3616325" y="3114675"/>
          <p14:tracePt t="25581" x="3533775" y="3168650"/>
          <p14:tracePt t="25597" x="3460750" y="3187700"/>
          <p14:tracePt t="25614" x="3379788" y="3224213"/>
          <p14:tracePt t="25615" x="3343275" y="3251200"/>
          <p14:tracePt t="25630" x="3270250" y="3268663"/>
          <p14:tracePt t="25646" x="3232150" y="3278188"/>
          <p14:tracePt t="25664" x="3168650" y="3297238"/>
          <p14:tracePt t="25680" x="3141663" y="3305175"/>
          <p14:tracePt t="25697" x="3105150" y="3324225"/>
          <p14:tracePt t="25713" x="3086100" y="3341688"/>
          <p14:tracePt t="25731" x="3059113" y="3351213"/>
          <p14:tracePt t="25747" x="3049588" y="3351213"/>
          <p14:tracePt t="25764" x="3041650" y="3360738"/>
          <p14:tracePt t="25839" x="3086100" y="3360738"/>
          <p14:tracePt t="25846" x="3122613" y="3370263"/>
          <p14:tracePt t="25852" x="3178175" y="3370263"/>
          <p14:tracePt t="25863" x="3260725" y="3387725"/>
          <p14:tracePt t="25880" x="3506788" y="3406775"/>
          <p14:tracePt t="25896" x="3652838" y="3424238"/>
          <p14:tracePt t="25914" x="3798888" y="3433763"/>
          <p14:tracePt t="25930" x="3862388" y="3433763"/>
          <p14:tracePt t="25946" x="3898900" y="3451225"/>
          <p14:tracePt t="25949" x="3917950" y="3460750"/>
          <p14:tracePt t="25963" x="3981450" y="3470275"/>
          <p14:tracePt t="25980" x="4017963" y="3479800"/>
          <p14:tracePt t="25983" x="4044950" y="3487738"/>
          <p14:tracePt t="25997" x="4083050" y="3487738"/>
          <p14:tracePt t="26013" x="4110038" y="3497263"/>
          <p14:tracePt t="26029" x="4127500" y="3506788"/>
          <p14:tracePt t="26047" x="4137025" y="3506788"/>
          <p14:tracePt t="26070" x="4146550" y="3506788"/>
          <p14:tracePt t="28860" x="4173538" y="3506788"/>
          <p14:tracePt t="28866" x="4219575" y="3516313"/>
          <p14:tracePt t="28881" x="4319588" y="3524250"/>
          <p14:tracePt t="28895" x="4411663" y="3543300"/>
          <p14:tracePt t="28911" x="4529138" y="3552825"/>
          <p14:tracePt t="28928" x="4694238" y="3579813"/>
          <p14:tracePt t="28945" x="4830763" y="3579813"/>
          <p14:tracePt t="28961" x="5005388" y="3597275"/>
          <p14:tracePt t="28978" x="5141913" y="3625850"/>
          <p14:tracePt t="28996" x="5334000" y="3643313"/>
          <p14:tracePt t="29011" x="5414963" y="3662363"/>
          <p14:tracePt t="29028" x="5487988" y="3670300"/>
          <p14:tracePt t="29030" x="5543550" y="3670300"/>
          <p14:tracePt t="29044" x="5589588" y="3679825"/>
          <p14:tracePt t="29061" x="5662613" y="3679825"/>
          <p14:tracePt t="29077" x="5716588" y="3679825"/>
          <p14:tracePt t="29094" x="5762625" y="3689350"/>
          <p14:tracePt t="29112" x="5835650" y="3698875"/>
          <p14:tracePt t="29128" x="5881688" y="3698875"/>
          <p14:tracePt t="29145" x="5927725" y="3706813"/>
          <p14:tracePt t="29162" x="5935663" y="3706813"/>
          <p14:tracePt t="29178" x="5945188" y="3725863"/>
          <p14:tracePt t="29180" x="5954713" y="3725863"/>
          <p14:tracePt t="29195" x="5964238" y="3725863"/>
          <p14:tracePt t="29220" x="5972175" y="3725863"/>
          <p14:tracePt t="29254" x="5981700" y="3725863"/>
          <p14:tracePt t="29281" x="5991225" y="3725863"/>
          <p14:tracePt t="29315" x="6000750" y="3725863"/>
          <p14:tracePt t="29349" x="6008688" y="3725863"/>
          <p14:tracePt t="29384" x="6018213" y="3725863"/>
          <p14:tracePt t="29417" x="6027738" y="3725863"/>
          <p14:tracePt t="29479" x="6037263" y="3725863"/>
          <p14:tracePt t="29513" x="6045200" y="3725863"/>
          <p14:tracePt t="29547" x="6064250" y="3725863"/>
          <p14:tracePt t="30070" x="6118225" y="3735388"/>
          <p14:tracePt t="30078" x="6219825" y="3743325"/>
          <p14:tracePt t="30084" x="6273800" y="3762375"/>
          <p14:tracePt t="30094" x="6346825" y="3771900"/>
          <p14:tracePt t="30112" x="6529388" y="3798888"/>
          <p14:tracePt t="30127" x="6594475" y="3798888"/>
          <p14:tracePt t="30146" x="6711950" y="3808413"/>
          <p14:tracePt t="30160" x="6777038" y="3808413"/>
          <p14:tracePt t="30178" x="6867525" y="3808413"/>
          <p14:tracePt t="30180" x="6923088" y="3808413"/>
          <p14:tracePt t="30195" x="6996113" y="3808413"/>
          <p14:tracePt t="30211" x="7077075" y="3816350"/>
          <p14:tracePt t="30227" x="7150100" y="3835400"/>
          <p14:tracePt t="30243" x="7215188" y="3835400"/>
          <p14:tracePt t="30261" x="7278688" y="3835400"/>
          <p14:tracePt t="30278" x="7296150" y="3825875"/>
          <p14:tracePt t="30295" x="7334250" y="3825875"/>
          <p14:tracePt t="30311" x="7370763" y="3825875"/>
          <p14:tracePt t="30328" x="7378700" y="3825875"/>
          <p14:tracePt t="30345" x="7388225" y="3825875"/>
          <p14:tracePt t="30361" x="7397750" y="3825875"/>
          <p14:tracePt t="30378" x="7407275" y="3825875"/>
          <p14:tracePt t="30459" x="7397750" y="3825875"/>
          <p14:tracePt t="30465" x="7388225" y="3825875"/>
          <p14:tracePt t="30479" x="7378700" y="3825875"/>
          <p14:tracePt t="30494" x="7334250" y="3825875"/>
          <p14:tracePt t="30510" x="7288213" y="3825875"/>
          <p14:tracePt t="30527" x="7196138" y="3825875"/>
          <p14:tracePt t="30544" x="7105650" y="3844925"/>
          <p14:tracePt t="30561" x="7032625" y="3844925"/>
          <p14:tracePt t="30578" x="7013575" y="3844925"/>
          <p14:tracePt t="30594" x="7004050" y="3844925"/>
          <p14:tracePt t="30611" x="6996113" y="3844925"/>
          <p14:tracePt t="30629" x="6986588" y="3844925"/>
          <p14:tracePt t="30696" x="6996113" y="3844925"/>
          <p14:tracePt t="30703" x="7023100" y="3844925"/>
          <p14:tracePt t="30711" x="7040563" y="3844925"/>
          <p14:tracePt t="30727" x="7105650" y="3844925"/>
          <p14:tracePt t="30744" x="7205663" y="3844925"/>
          <p14:tracePt t="30760" x="7305675" y="3844925"/>
          <p14:tracePt t="30779" x="7451725" y="3844925"/>
          <p14:tracePt t="30794" x="7553325" y="3852863"/>
          <p14:tracePt t="30810" x="7626350" y="3862388"/>
          <p14:tracePt t="30812" x="7662863" y="3862388"/>
          <p14:tracePt t="30827" x="7726363" y="3862388"/>
          <p14:tracePt t="30844" x="7772400" y="3862388"/>
          <p14:tracePt t="30860" x="7808913" y="3862388"/>
          <p14:tracePt t="30877" x="7826375" y="3862388"/>
          <p14:tracePt t="30894" x="7835900" y="3862388"/>
          <p14:tracePt t="30910" x="7845425" y="3862388"/>
          <p14:tracePt t="30934" x="7853363" y="3862388"/>
          <p14:tracePt t="30996" x="7826375" y="3862388"/>
          <p14:tracePt t="31002" x="7808913" y="3862388"/>
          <p14:tracePt t="31010" x="7772400" y="3862388"/>
          <p14:tracePt t="31027" x="7689850" y="3862388"/>
          <p14:tracePt t="31044" x="7589838" y="3862388"/>
          <p14:tracePt t="31060" x="7516813" y="3862388"/>
          <p14:tracePt t="31077" x="7424738" y="3862388"/>
          <p14:tracePt t="31093" x="7378700" y="3862388"/>
          <p14:tracePt t="31112" x="7334250" y="3862388"/>
          <p14:tracePt t="31127" x="7315200" y="3862388"/>
          <p14:tracePt t="31146" x="7305675" y="3862388"/>
          <p14:tracePt t="31160" x="7296150" y="3862388"/>
          <p14:tracePt t="31193" x="7278688" y="3862388"/>
          <p14:tracePt t="31254" x="7288213" y="3862388"/>
          <p14:tracePt t="31262" x="7296150" y="3862388"/>
          <p14:tracePt t="31268" x="7305675" y="3862388"/>
          <p14:tracePt t="31277" x="7334250" y="3862388"/>
          <p14:tracePt t="31292" x="7378700" y="3862388"/>
          <p14:tracePt t="31309" x="7451725" y="3862388"/>
          <p14:tracePt t="31327" x="7516813" y="3862388"/>
          <p14:tracePt t="31330" x="7543800" y="3862388"/>
          <p14:tracePt t="31344" x="7597775" y="3862388"/>
          <p14:tracePt t="31360" x="7634288" y="3862388"/>
          <p14:tracePt t="31377" x="7670800" y="3862388"/>
          <p14:tracePt t="31393" x="7680325" y="3862388"/>
          <p14:tracePt t="31410" x="7689850" y="3862388"/>
          <p14:tracePt t="31478" x="7689850" y="3852863"/>
          <p14:tracePt t="31485" x="7670800" y="3852863"/>
          <p14:tracePt t="31493" x="7643813" y="3835400"/>
          <p14:tracePt t="31510" x="7607300" y="3835400"/>
          <p14:tracePt t="31527" x="7543800" y="3825875"/>
          <p14:tracePt t="31543" x="7516813" y="3825875"/>
          <p14:tracePt t="31561" x="7497763" y="3825875"/>
          <p14:tracePt t="31578" x="7488238" y="3825875"/>
          <p14:tracePt t="31593" x="7470775" y="3825875"/>
          <p14:tracePt t="31610" x="7461250" y="3825875"/>
          <p14:tracePt t="31628" x="7451725" y="3825875"/>
          <p14:tracePt t="32350" x="7407275" y="3808413"/>
          <p14:tracePt t="32356" x="7315200" y="3789363"/>
          <p14:tracePt t="32363" x="7251700" y="3771900"/>
          <p14:tracePt t="32377" x="7132638" y="3743325"/>
          <p14:tracePt t="32393" x="7032625" y="3735388"/>
          <p14:tracePt t="32412" x="6967538" y="3716338"/>
          <p14:tracePt t="32426" x="6931025" y="3706813"/>
          <p14:tracePt t="32443" x="6894513" y="3706813"/>
          <p14:tracePt t="32445" x="6877050" y="3706813"/>
          <p14:tracePt t="32459" x="6858000" y="3706813"/>
          <p14:tracePt t="32476" x="6804025" y="3698875"/>
          <p14:tracePt t="32493" x="6777038" y="3689350"/>
          <p14:tracePt t="32510" x="6757988" y="3689350"/>
          <p14:tracePt t="32526" x="6748463" y="3689350"/>
          <p14:tracePt t="32544" x="6740525" y="3689350"/>
          <p14:tracePt t="32560" x="6731000" y="3689350"/>
          <p14:tracePt t="32642" x="6740525" y="3689350"/>
          <p14:tracePt t="32648" x="6757988" y="3689350"/>
          <p14:tracePt t="32659" x="6777038" y="3689350"/>
          <p14:tracePt t="32676" x="6840538" y="3689350"/>
          <p14:tracePt t="32693" x="6886575" y="3679825"/>
          <p14:tracePt t="32711" x="6950075" y="3679825"/>
          <p14:tracePt t="32727" x="6986588" y="3679825"/>
          <p14:tracePt t="32744" x="7050088" y="3679825"/>
          <p14:tracePt t="32759" x="7077075" y="3679825"/>
          <p14:tracePt t="32777" x="7105650" y="3679825"/>
          <p14:tracePt t="32779" x="7113588" y="3679825"/>
          <p14:tracePt t="32793" x="7132638" y="3679825"/>
          <p14:tracePt t="32809" x="7150100" y="3679825"/>
          <p14:tracePt t="32826" x="7159625" y="3679825"/>
          <p14:tracePt t="32843" x="7169150" y="3679825"/>
          <p14:tracePt t="32859" x="7178675" y="3679825"/>
          <p14:tracePt t="32887" x="7186613" y="3679825"/>
          <p14:tracePt t="33009" x="7186613" y="3670300"/>
          <p14:tracePt t="33016" x="7150100" y="3670300"/>
          <p14:tracePt t="33026" x="7132638" y="3662363"/>
          <p14:tracePt t="33043" x="7096125" y="3662363"/>
          <p14:tracePt t="33059" x="7059613" y="3652838"/>
          <p14:tracePt t="33078" x="7023100" y="3652838"/>
          <p14:tracePt t="33092" x="7013575" y="3652838"/>
          <p14:tracePt t="33109" x="6996113" y="3652838"/>
          <p14:tracePt t="33125" x="6977063" y="3643313"/>
          <p14:tracePt t="33143" x="6967538" y="3643313"/>
          <p14:tracePt t="33160" x="6950075" y="3643313"/>
          <p14:tracePt t="33179" x="6940550" y="3643313"/>
          <p14:tracePt t="33206" x="6931025" y="3643313"/>
          <p14:tracePt t="33302" x="6959600" y="3643313"/>
          <p14:tracePt t="33309" x="6977063" y="3643313"/>
          <p14:tracePt t="33315" x="7004050" y="3643313"/>
          <p14:tracePt t="33326" x="7032625" y="3643313"/>
          <p14:tracePt t="33343" x="7113588" y="3652838"/>
          <p14:tracePt t="33360" x="7150100" y="3652838"/>
          <p14:tracePt t="33377" x="7215188" y="3652838"/>
          <p14:tracePt t="33393" x="7223125" y="3652838"/>
          <p14:tracePt t="33409" x="7232650" y="3652838"/>
          <p14:tracePt t="33411" x="7242175" y="3652838"/>
          <p14:tracePt t="33426" x="7251700" y="3652838"/>
          <p14:tracePt t="33443" x="7259638" y="3652838"/>
          <p14:tracePt t="33459" x="7278688" y="3652838"/>
          <p14:tracePt t="33520" x="7269163" y="3652838"/>
          <p14:tracePt t="33526" x="7232650" y="3643313"/>
          <p14:tracePt t="33532" x="7223125" y="3643313"/>
          <p14:tracePt t="33543" x="7186613" y="3625850"/>
          <p14:tracePt t="33559" x="7132638" y="3625850"/>
          <p14:tracePt t="33561" x="7105650" y="3625850"/>
          <p14:tracePt t="33576" x="7040563" y="3625850"/>
          <p14:tracePt t="33593" x="7004050" y="3625850"/>
          <p14:tracePt t="33609" x="6950075" y="3625850"/>
          <p14:tracePt t="33626" x="6931025" y="3625850"/>
          <p14:tracePt t="33643" x="6894513" y="3625850"/>
          <p14:tracePt t="33659" x="6886575" y="3625850"/>
          <p14:tracePt t="33676" x="6877050" y="3625850"/>
          <p14:tracePt t="33717" x="6867525" y="3625850"/>
          <p14:tracePt t="33751" x="6858000" y="3625850"/>
          <p14:tracePt t="33819" x="6858000" y="3633788"/>
          <p14:tracePt t="33826" x="6877050" y="3633788"/>
          <p14:tracePt t="33832" x="6877050" y="3643313"/>
          <p14:tracePt t="33842" x="6904038" y="3643313"/>
          <p14:tracePt t="33860" x="6950075" y="3652838"/>
          <p14:tracePt t="33875" x="6996113" y="3662363"/>
          <p14:tracePt t="33892" x="7023100" y="3662363"/>
          <p14:tracePt t="33894" x="7040563" y="3662363"/>
          <p14:tracePt t="33908" x="7059613" y="3662363"/>
          <p14:tracePt t="33925" x="7096125" y="3662363"/>
          <p14:tracePt t="33942" x="7113588" y="3662363"/>
          <p14:tracePt t="33959" x="7132638" y="3662363"/>
          <p14:tracePt t="34002" x="7142163" y="3662363"/>
          <p14:tracePt t="34104" x="7132638" y="3662363"/>
          <p14:tracePt t="34111" x="7123113" y="3662363"/>
          <p14:tracePt t="34125" x="7096125" y="3662363"/>
          <p14:tracePt t="34142" x="7069138" y="3662363"/>
          <p14:tracePt t="34158" x="7050088" y="3662363"/>
          <p14:tracePt t="34175" x="7032625" y="3662363"/>
          <p14:tracePt t="34193" x="7023100" y="3662363"/>
          <p14:tracePt t="34792" x="6996113" y="3670300"/>
          <p14:tracePt t="34798" x="6967538" y="3679825"/>
          <p14:tracePt t="34808" x="6913563" y="3706813"/>
          <p14:tracePt t="34826" x="6740525" y="3779838"/>
          <p14:tracePt t="34841" x="6584950" y="3825875"/>
          <p14:tracePt t="34860" x="6329363" y="3908425"/>
          <p14:tracePt t="34874" x="6154738" y="3935413"/>
          <p14:tracePt t="34892" x="5964238" y="3971925"/>
          <p14:tracePt t="34895" x="5908675" y="3971925"/>
          <p14:tracePt t="34908" x="5772150" y="4000500"/>
          <p14:tracePt t="34926" x="5626100" y="4017963"/>
          <p14:tracePt t="34942" x="5341938" y="4044950"/>
          <p14:tracePt t="34958" x="5195888" y="4054475"/>
          <p14:tracePt t="34976" x="5005388" y="4054475"/>
          <p14:tracePt t="34992" x="4903788" y="4054475"/>
          <p14:tracePt t="35010" x="4813300" y="4054475"/>
          <p14:tracePt t="35026" x="4776788" y="4037013"/>
          <p14:tracePt t="35042" x="4748213" y="4037013"/>
          <p14:tracePt t="35043" x="4740275" y="4037013"/>
          <p14:tracePt t="35058" x="4711700" y="4037013"/>
          <p14:tracePt t="35075" x="4667250" y="4037013"/>
          <p14:tracePt t="35092" x="4584700" y="4027488"/>
          <p14:tracePt t="35108" x="4557713" y="4027488"/>
          <p14:tracePt t="35126" x="4484688" y="4027488"/>
          <p14:tracePt t="35141" x="4465638" y="4027488"/>
          <p14:tracePt t="35160" x="4411663" y="4027488"/>
          <p14:tracePt t="35175" x="4383088" y="4044950"/>
          <p14:tracePt t="35191" x="4346575" y="4054475"/>
          <p14:tracePt t="35193" x="4319588" y="4054475"/>
          <p14:tracePt t="35207" x="4292600" y="4064000"/>
          <p14:tracePt t="35225" x="4265613" y="4064000"/>
          <p14:tracePt t="35228" x="4246563" y="4073525"/>
          <p14:tracePt t="35242" x="4229100" y="4073525"/>
          <p14:tracePt t="35259" x="4219575" y="4073525"/>
          <p14:tracePt t="35262" x="4210050" y="4073525"/>
          <p14:tracePt t="35275" x="4210050" y="4081463"/>
          <p14:tracePt t="35291" x="4200525" y="4081463"/>
          <p14:tracePt t="35310" x="4183063" y="4081463"/>
          <p14:tracePt t="35326" x="4164013" y="4081463"/>
          <p14:tracePt t="35342" x="4156075" y="4090988"/>
          <p14:tracePt t="35343" x="4146550" y="4090988"/>
          <p14:tracePt t="35370" x="4146550" y="4100513"/>
          <p14:tracePt t="35390" x="4137025" y="4100513"/>
          <p14:tracePt t="35404" x="4137025" y="4110038"/>
          <p14:tracePt t="35438" x="4137025" y="4117975"/>
          <p14:tracePt t="35445" x="4146550" y="4137025"/>
          <p14:tracePt t="35459" x="4237038" y="4154488"/>
          <p14:tracePt t="35475" x="4329113" y="4183063"/>
          <p14:tracePt t="35493" x="4456113" y="4191000"/>
          <p14:tracePt t="35508" x="4511675" y="4191000"/>
          <p14:tracePt t="35525" x="4548188" y="4200525"/>
          <p14:tracePt t="35527" x="4565650" y="4200525"/>
          <p14:tracePt t="35540" x="4611688" y="4200525"/>
          <p14:tracePt t="35557" x="4638675" y="4210050"/>
          <p14:tracePt t="35574" x="4675188" y="4210050"/>
          <p14:tracePt t="35592" x="4684713" y="4210050"/>
          <p14:tracePt t="35608" x="4694238" y="4210050"/>
          <p14:tracePt t="35625" x="4703763" y="4210050"/>
          <p14:tracePt t="35676" x="4703763" y="4219575"/>
          <p14:tracePt t="35696" x="4684713" y="4227513"/>
          <p14:tracePt t="35703" x="4657725" y="4227513"/>
          <p14:tracePt t="35710" x="4630738" y="4246563"/>
          <p14:tracePt t="35725" x="4565650" y="4246563"/>
          <p14:tracePt t="35741" x="4511675" y="4256088"/>
          <p14:tracePt t="35758" x="4419600" y="4256088"/>
          <p14:tracePt t="35774" x="4346575" y="4256088"/>
          <p14:tracePt t="35793" x="4273550" y="4256088"/>
          <p14:tracePt t="35808" x="4237038" y="4256088"/>
          <p14:tracePt t="35825" x="4200525" y="4256088"/>
          <p14:tracePt t="35841" x="4183063" y="4256088"/>
          <p14:tracePt t="35858" x="4173538" y="4256088"/>
          <p14:tracePt t="35874" x="4164013" y="4256088"/>
          <p14:tracePt t="35907" x="4156075" y="4256088"/>
          <p14:tracePt t="36023" x="4164013" y="4256088"/>
          <p14:tracePt t="36030" x="4173538" y="4256088"/>
          <p14:tracePt t="36044" x="4192588" y="4256088"/>
          <p14:tracePt t="36058" x="4219575" y="4256088"/>
          <p14:tracePt t="36074" x="4229100" y="4256088"/>
          <p14:tracePt t="36091" x="4237038" y="4256088"/>
          <p14:tracePt t="36108" x="4246563" y="4256088"/>
          <p14:tracePt t="36125" x="4256088" y="4256088"/>
          <p14:tracePt t="36142" x="4273550" y="4256088"/>
          <p14:tracePt t="36158" x="4283075" y="4264025"/>
          <p14:tracePt t="36159" x="4292600" y="4264025"/>
          <p14:tracePt t="36180" x="4302125" y="4264025"/>
          <p14:tracePt t="36194" x="4302125" y="4273550"/>
          <p14:tracePt t="36220" x="4310063" y="4273550"/>
          <p14:tracePt t="36254" x="4319588" y="4273550"/>
          <p14:tracePt t="36288" x="4329113" y="4273550"/>
          <p14:tracePt t="36323" x="4329113" y="4283075"/>
          <p14:tracePt t="36628" x="4319588" y="4283075"/>
          <p14:tracePt t="36656" x="4310063" y="4283075"/>
          <p14:tracePt t="37493" x="4292600" y="4283075"/>
          <p14:tracePt t="37526" x="4283075" y="4283075"/>
          <p14:tracePt t="37601" x="4273550" y="4283075"/>
          <p14:tracePt t="37635" x="4265613" y="4283075"/>
          <p14:tracePt t="37663" x="4265613" y="4273550"/>
          <p14:tracePt t="37669" x="4256088" y="4273550"/>
          <p14:tracePt t="37689" x="4246563" y="4264025"/>
          <p14:tracePt t="37696" x="4229100" y="4264025"/>
          <p14:tracePt t="37706" x="4210050" y="4256088"/>
          <p14:tracePt t="37723" x="4173538" y="4237038"/>
          <p14:tracePt t="37739" x="4156075" y="4227513"/>
          <p14:tracePt t="37757" x="4127500" y="4219575"/>
          <p14:tracePt t="37772" x="4110038" y="4219575"/>
          <p14:tracePt t="37790" x="4090988" y="4210050"/>
          <p14:tracePt t="37807" x="4073525" y="4210050"/>
          <p14:tracePt t="37824" x="4064000" y="4200525"/>
          <p14:tracePt t="37840" x="4044950" y="4200525"/>
          <p14:tracePt t="37857" x="4037013" y="4200525"/>
          <p14:tracePt t="37873" x="4027488" y="4200525"/>
          <p14:tracePt t="37934" x="4017963" y="4200525"/>
          <p14:tracePt t="37989" x="4027488" y="4200525"/>
          <p14:tracePt t="37996" x="4037013" y="4210050"/>
          <p14:tracePt t="38007" x="4054475" y="4219575"/>
          <p14:tracePt t="38023" x="4090988" y="4237038"/>
          <p14:tracePt t="38040" x="4127500" y="4256088"/>
          <p14:tracePt t="38057" x="4183063" y="4283075"/>
          <p14:tracePt t="38074" x="4210050" y="4283075"/>
          <p14:tracePt t="38091" x="4256088" y="4292600"/>
          <p14:tracePt t="38107" x="4273550" y="4292600"/>
          <p14:tracePt t="38124" x="4292600" y="4300538"/>
          <p14:tracePt t="38140" x="4302125" y="4300538"/>
          <p14:tracePt t="38157" x="4319588" y="4300538"/>
          <p14:tracePt t="38274" x="4310063" y="4300538"/>
          <p14:tracePt t="38288" x="4283075" y="4292600"/>
          <p14:tracePt t="38295" x="4265613" y="4292600"/>
          <p14:tracePt t="38306" x="4246563" y="4283075"/>
          <p14:tracePt t="38324" x="4156075" y="4256088"/>
          <p14:tracePt t="38339" x="4110038" y="4237038"/>
          <p14:tracePt t="38357" x="4027488" y="4219575"/>
          <p14:tracePt t="38373" x="3990975" y="4200525"/>
          <p14:tracePt t="38390" x="3971925" y="4200525"/>
          <p14:tracePt t="38406" x="3963988" y="4200525"/>
          <p14:tracePt t="38424" x="3944938" y="4200525"/>
          <p14:tracePt t="38440" x="3927475" y="4200525"/>
          <p14:tracePt t="38457" x="3917950" y="4200525"/>
          <p14:tracePt t="38473" x="3908425" y="4200525"/>
          <p14:tracePt t="38493" x="3898900" y="4200525"/>
          <p14:tracePt t="38527" x="3890963" y="4200525"/>
          <p14:tracePt t="38567" x="3898900" y="4200525"/>
          <p14:tracePt t="38574" x="3917950" y="4200525"/>
          <p14:tracePt t="38580" x="3954463" y="4200525"/>
          <p14:tracePt t="38589" x="3971925" y="4210050"/>
          <p14:tracePt t="38606" x="4017963" y="4219575"/>
          <p14:tracePt t="38608" x="4054475" y="4219575"/>
          <p14:tracePt t="38622" x="4100513" y="4227513"/>
          <p14:tracePt t="38640" x="4146550" y="4246563"/>
          <p14:tracePt t="38642" x="4156075" y="4256088"/>
          <p14:tracePt t="38656" x="4173538" y="4256088"/>
          <p14:tracePt t="38673" x="4183063" y="4256088"/>
          <p14:tracePt t="38717" x="4192588" y="4256088"/>
          <p14:tracePt t="39798" x="4219575" y="4264025"/>
          <p14:tracePt t="39805" x="4265613" y="4283075"/>
          <p14:tracePt t="39812" x="4319588" y="4292600"/>
          <p14:tracePt t="39822" x="4383088" y="4310063"/>
          <p14:tracePt t="39839" x="4548188" y="4346575"/>
          <p14:tracePt t="39856" x="4648200" y="4373563"/>
          <p14:tracePt t="39874" x="4776788" y="4392613"/>
          <p14:tracePt t="39888" x="4895850" y="4402138"/>
          <p14:tracePt t="39907" x="5178425" y="4438650"/>
          <p14:tracePt t="39922" x="5351463" y="4465638"/>
          <p14:tracePt t="39939" x="5487988" y="4519613"/>
          <p14:tracePt t="39942" x="5561013" y="4529138"/>
          <p14:tracePt t="39955" x="5680075" y="4556125"/>
          <p14:tracePt t="39972" x="5781675" y="4575175"/>
          <p14:tracePt t="39989" x="5927725" y="4584700"/>
          <p14:tracePt t="40006" x="6064250" y="4575175"/>
          <p14:tracePt t="40023" x="6319838" y="4529138"/>
          <p14:tracePt t="40039" x="6521450" y="4511675"/>
          <p14:tracePt t="40056" x="6711950" y="4502150"/>
          <p14:tracePt t="40057" x="6767513" y="4502150"/>
          <p14:tracePt t="40073" x="6894513" y="4502150"/>
          <p14:tracePt t="40089" x="7032625" y="4502150"/>
          <p14:tracePt t="40091" x="7086600" y="4502150"/>
          <p14:tracePt t="40106" x="7205663" y="4519613"/>
          <p14:tracePt t="40123" x="7305675" y="4529138"/>
          <p14:tracePt t="40140" x="7443788" y="4548188"/>
          <p14:tracePt t="40155" x="7543800" y="4556125"/>
          <p14:tracePt t="40172" x="7680325" y="4575175"/>
          <p14:tracePt t="40188" x="7753350" y="4592638"/>
          <p14:tracePt t="40207" x="7872413" y="4592638"/>
          <p14:tracePt t="40221" x="7935913" y="4592638"/>
          <p14:tracePt t="40239" x="8018463" y="4592638"/>
          <p14:tracePt t="40241" x="8045450" y="4592638"/>
          <p14:tracePt t="40255" x="8147050" y="4592638"/>
          <p14:tracePt t="40272" x="8228013" y="4592638"/>
          <p14:tracePt t="40275" x="8264525" y="4592638"/>
          <p14:tracePt t="40288" x="8337550" y="4592638"/>
          <p14:tracePt t="40305" x="8402638" y="4584700"/>
          <p14:tracePt t="40322" x="8483600" y="4575175"/>
          <p14:tracePt t="40339" x="8548688" y="4565650"/>
          <p14:tracePt t="40356" x="8621713" y="4556125"/>
          <p14:tracePt t="40372" x="8648700" y="4556125"/>
          <p14:tracePt t="40390" x="8658225" y="4556125"/>
          <p14:tracePt t="40405" x="8666163" y="4556125"/>
          <p14:tracePt t="40424" x="8675688" y="4556125"/>
          <p14:tracePt t="40451" x="8685213" y="4556125"/>
          <p14:tracePt t="40478" x="8685213" y="4548188"/>
          <p14:tracePt t="40485" x="8694738" y="4548188"/>
          <p14:tracePt t="40519" x="8712200" y="4548188"/>
          <p14:tracePt t="40533" x="8712200" y="4538663"/>
          <p14:tracePt t="40634" x="8712200" y="4529138"/>
          <p14:tracePt t="40669" x="8712200" y="4519613"/>
          <p14:tracePt t="40690" x="8702675" y="4519613"/>
          <p14:tracePt t="40703" x="8702675" y="4511675"/>
          <p14:tracePt t="40723" x="8694738" y="4511675"/>
          <p14:tracePt t="40737" x="8694738" y="4492625"/>
          <p14:tracePt t="40758" x="8685213" y="4492625"/>
          <p14:tracePt t="40777" x="8675688" y="4492625"/>
          <p14:tracePt t="40798" x="8666163" y="4492625"/>
          <p14:tracePt t="40825" x="8658225" y="4492625"/>
          <p14:tracePt t="40845" x="8658225" y="4483100"/>
          <p14:tracePt t="40886" x="8658225" y="4475163"/>
          <p14:tracePt t="40893" x="8648700" y="4475163"/>
          <p14:tracePt t="40927" x="8639175" y="4475163"/>
          <p14:tracePt t="40941" x="8639175" y="4465638"/>
          <p14:tracePt t="40954" x="8629650" y="4465638"/>
          <p14:tracePt t="40975" x="8629650" y="4456113"/>
          <p14:tracePt t="41022" x="8629650" y="4446588"/>
          <p14:tracePt t="41104" x="8629650" y="4438650"/>
          <p14:tracePt t="42587" x="8639175" y="4438650"/>
          <p14:tracePt t="42593" x="8666163" y="4438650"/>
          <p14:tracePt t="42604" x="8694738" y="4438650"/>
          <p14:tracePt t="42622" x="8758238" y="4429125"/>
          <p14:tracePt t="42638" x="8812213" y="4419600"/>
          <p14:tracePt t="42656" x="8867775" y="4410075"/>
          <p14:tracePt t="42671" x="8894763" y="4402138"/>
          <p14:tracePt t="42687" x="8921750" y="4402138"/>
          <p14:tracePt t="42689" x="8940800" y="4392613"/>
          <p14:tracePt t="42704" x="8967788" y="4392613"/>
          <p14:tracePt t="42721" x="8996363" y="4383088"/>
          <p14:tracePt t="42737" x="9013825" y="4383088"/>
          <p14:tracePt t="42755" x="9032875" y="4383088"/>
          <p14:tracePt t="42758" x="9040813" y="4383088"/>
          <p14:tracePt t="42770" x="9050338" y="4383088"/>
          <p14:tracePt t="42787" x="9050338" y="4373563"/>
          <p14:tracePt t="42805" x="9069388" y="4373563"/>
          <p14:tracePt t="42822" x="9077325" y="4373563"/>
          <p14:tracePt t="42845" x="9086850" y="4373563"/>
          <p14:tracePt t="42894" x="9059863" y="4373563"/>
          <p14:tracePt t="42899" x="9040813" y="4373563"/>
          <p14:tracePt t="42906" x="9004300" y="4373563"/>
          <p14:tracePt t="42920" x="8921750" y="4373563"/>
          <p14:tracePt t="42937" x="8821738" y="4373563"/>
          <p14:tracePt t="42954" x="8731250" y="4392613"/>
          <p14:tracePt t="42972" x="8712200" y="4392613"/>
          <p14:tracePt t="42988" x="8694738" y="4402138"/>
          <p14:tracePt t="43003" x="8685213" y="4402138"/>
          <p14:tracePt t="43020" x="8675688" y="4402138"/>
          <p14:tracePt t="43050" x="8658225" y="4402138"/>
          <p14:tracePt t="43083" x="8648700" y="4402138"/>
          <p14:tracePt t="43138" x="8675688" y="4402138"/>
          <p14:tracePt t="43145" x="8694738" y="4402138"/>
          <p14:tracePt t="43154" x="8721725" y="4402138"/>
          <p14:tracePt t="43172" x="8840788" y="4373563"/>
          <p14:tracePt t="43187" x="8921750" y="4365625"/>
          <p14:tracePt t="43204" x="9023350" y="4329113"/>
          <p14:tracePt t="43206" x="9050338" y="4329113"/>
          <p14:tracePt t="43220" x="9142413" y="4319588"/>
          <p14:tracePt t="43237" x="9178925" y="4310063"/>
          <p14:tracePt t="43254" x="9215438" y="4310063"/>
          <p14:tracePt t="43270" x="9223375" y="4310063"/>
          <p14:tracePt t="43287" x="9232900" y="4310063"/>
          <p14:tracePt t="43304" x="9242425" y="4310063"/>
          <p14:tracePt t="43328" x="9251950" y="4310063"/>
          <p14:tracePt t="54980" x="9232900" y="4310063"/>
          <p14:tracePt t="54986" x="9205913" y="4310063"/>
          <p14:tracePt t="54998" x="9150350" y="4310063"/>
          <p14:tracePt t="55015" x="9040813" y="4310063"/>
          <p14:tracePt t="55031" x="8950325" y="4337050"/>
          <p14:tracePt t="55047" x="8840788" y="4346575"/>
          <p14:tracePt t="55063" x="8775700" y="4365625"/>
          <p14:tracePt t="55082" x="8666163" y="4373563"/>
          <p14:tracePt t="55098" x="8585200" y="4383088"/>
          <p14:tracePt t="55115" x="8466138" y="4419600"/>
          <p14:tracePt t="55116" x="8429625" y="4429125"/>
          <p14:tracePt t="55131" x="8356600" y="4438650"/>
          <p14:tracePt t="55147" x="8283575" y="4465638"/>
          <p14:tracePt t="55164" x="8228013" y="4475163"/>
          <p14:tracePt t="55181" x="8191500" y="4475163"/>
          <p14:tracePt t="55197" x="8164513" y="4475163"/>
          <p14:tracePt t="55214" x="8128000" y="4475163"/>
          <p14:tracePt t="55232" x="8081963" y="4475163"/>
          <p14:tracePt t="55247" x="8035925" y="4475163"/>
          <p14:tracePt t="55266" x="7981950" y="4475163"/>
          <p14:tracePt t="55281" x="7926388" y="4475163"/>
          <p14:tracePt t="55298" x="7862888" y="4475163"/>
          <p14:tracePt t="55301" x="7853363" y="4475163"/>
          <p14:tracePt t="55314" x="7816850" y="4475163"/>
          <p14:tracePt t="55331" x="7753350" y="4475163"/>
          <p14:tracePt t="55334" x="7735888" y="4475163"/>
          <p14:tracePt t="55348" x="7670800" y="4475163"/>
          <p14:tracePt t="55363" x="7607300" y="4475163"/>
          <p14:tracePt t="55381" x="7507288" y="4475163"/>
          <p14:tracePt t="55398" x="7424738" y="4483100"/>
          <p14:tracePt t="55415" x="7296150" y="4492625"/>
          <p14:tracePt t="55431" x="7223125" y="4492625"/>
          <p14:tracePt t="55447" x="7196138" y="4492625"/>
          <p14:tracePt t="55450" x="7186613" y="4511675"/>
          <p14:tracePt t="55463" x="7132638" y="4511675"/>
          <p14:tracePt t="55481" x="7113588" y="4519613"/>
          <p14:tracePt t="55498" x="7069138" y="4529138"/>
          <p14:tracePt t="55514" x="7050088" y="4529138"/>
          <p14:tracePt t="55531" x="7023100" y="4538663"/>
          <p14:tracePt t="55547" x="7004050" y="4538663"/>
          <p14:tracePt t="55565" x="6977063" y="4538663"/>
          <p14:tracePt t="55581" x="6967538" y="4538663"/>
          <p14:tracePt t="55597" x="6959600" y="4538663"/>
          <p14:tracePt t="55614" x="6959600" y="4529138"/>
          <p14:tracePt t="55640" x="6950075" y="4529138"/>
          <p14:tracePt t="55708" x="6950075" y="4519613"/>
          <p14:tracePt t="55735" x="6959600" y="4519613"/>
          <p14:tracePt t="55742" x="7004050" y="4519613"/>
          <p14:tracePt t="55749" x="7023100" y="4519613"/>
          <p14:tracePt t="55764" x="7077075" y="4519613"/>
          <p14:tracePt t="55781" x="7123113" y="4519613"/>
          <p14:tracePt t="55783" x="7142163" y="4519613"/>
          <p14:tracePt t="55797" x="7186613" y="4519613"/>
          <p14:tracePt t="55814" x="7205663" y="4519613"/>
          <p14:tracePt t="55816" x="7215188" y="4519613"/>
          <p14:tracePt t="55830" x="7223125" y="4519613"/>
          <p14:tracePt t="55847" x="7232650" y="4519613"/>
          <p14:tracePt t="55864" x="7242175" y="4519613"/>
          <p14:tracePt t="55925" x="7251700" y="4519613"/>
          <p14:tracePt t="55945" x="7251700" y="4502150"/>
          <p14:tracePt t="56361" x="7242175" y="4502150"/>
          <p14:tracePt t="57340" x="7251700" y="4502150"/>
          <p14:tracePt t="57354" x="7259638" y="4502150"/>
          <p14:tracePt t="57367" x="7269163" y="4502150"/>
          <p14:tracePt t="57387" x="7278688" y="4502150"/>
          <p14:tracePt t="57408" x="7288213" y="4502150"/>
          <p14:tracePt t="57442" x="7296150" y="4502150"/>
          <p14:tracePt t="57564" x="7288213" y="4502150"/>
          <p14:tracePt t="57578" x="7278688" y="4502150"/>
          <p14:tracePt t="57584" x="7259638" y="4502150"/>
          <p14:tracePt t="57596" x="7251700" y="4492625"/>
          <p14:tracePt t="57600" x="7232650" y="4492625"/>
          <p14:tracePt t="57612" x="7205663" y="4492625"/>
          <p14:tracePt t="57629" x="7186613" y="4492625"/>
          <p14:tracePt t="57648" x="7150100" y="4492625"/>
          <p14:tracePt t="57663" x="7123113" y="4492625"/>
          <p14:tracePt t="57681" x="7096125" y="4483100"/>
          <p14:tracePt t="57696" x="7086600" y="4483100"/>
          <p14:tracePt t="57714" x="7059613" y="4483100"/>
          <p14:tracePt t="57729" x="7050088" y="4483100"/>
          <p14:tracePt t="57746" x="7040563" y="4483100"/>
          <p14:tracePt t="57749" x="7032625" y="4483100"/>
          <p14:tracePt t="57775" x="7023100" y="4483100"/>
          <p14:tracePt t="57795" x="7013575" y="4475163"/>
          <p14:tracePt t="57816" x="7004050" y="4475163"/>
          <p14:tracePt t="57850" x="6986588" y="4475163"/>
          <p14:tracePt t="57904" x="6996113" y="4475163"/>
          <p14:tracePt t="57918" x="7013575" y="4475163"/>
          <p14:tracePt t="57925" x="7040563" y="4475163"/>
          <p14:tracePt t="57932" x="7050088" y="4475163"/>
          <p14:tracePt t="57946" x="7096125" y="4483100"/>
          <p14:tracePt t="57963" x="7132638" y="4483100"/>
          <p14:tracePt t="57966" x="7142163" y="4483100"/>
          <p14:tracePt t="57986" x="7150100" y="4483100"/>
          <p14:tracePt t="58000" x="7169150" y="4483100"/>
          <p14:tracePt t="58027" x="7178675" y="4483100"/>
          <p14:tracePt t="58061" x="7186613" y="4483100"/>
          <p14:tracePt t="58387" x="7178675" y="4483100"/>
          <p14:tracePt t="58401" x="7169150" y="4483100"/>
          <p14:tracePt t="58408" x="7159625" y="4483100"/>
          <p14:tracePt t="58428" x="7150100" y="4483100"/>
          <p14:tracePt t="58442" x="7142163" y="4483100"/>
          <p14:tracePt t="58456" x="7123113" y="4483100"/>
          <p14:tracePt t="58469" x="7113588" y="4483100"/>
          <p14:tracePt t="58482" x="7105650" y="4483100"/>
          <p14:tracePt t="58503" x="7096125" y="4483100"/>
          <p14:tracePt t="58564" x="7086600" y="4483100"/>
          <p14:tracePt t="58599" x="7077075" y="4483100"/>
          <p14:tracePt t="58986" x="7086600" y="4483100"/>
          <p14:tracePt t="58993" x="7096125" y="4483100"/>
          <p14:tracePt t="58999" x="7105650" y="4483100"/>
          <p14:tracePt t="59012" x="7113588" y="4483100"/>
          <p14:tracePt t="59014" x="7132638" y="4483100"/>
          <p14:tracePt t="59028" x="7142163" y="4483100"/>
          <p14:tracePt t="59046" x="7169150" y="4483100"/>
          <p14:tracePt t="59062" x="7178675" y="4483100"/>
          <p14:tracePt t="59079" x="7186613" y="4483100"/>
          <p14:tracePt t="59108" x="7196138" y="4483100"/>
          <p14:tracePt t="59136" x="7205663" y="4483100"/>
          <p14:tracePt t="59170" x="7215188" y="4483100"/>
          <p14:tracePt t="59204" x="7223125" y="4483100"/>
          <p14:tracePt t="59346" x="7215188" y="4483100"/>
          <p14:tracePt t="59360" x="7205663" y="4483100"/>
          <p14:tracePt t="59367" x="7186613" y="4483100"/>
          <p14:tracePt t="59381" x="7159625" y="4483100"/>
          <p14:tracePt t="59395" x="7142163" y="4483100"/>
          <p14:tracePt t="59412" x="7123113" y="4483100"/>
          <p14:tracePt t="59429" x="7086600" y="4475163"/>
          <p14:tracePt t="59449" x="7069138" y="4475163"/>
          <p14:tracePt t="59483" x="7059613" y="4475163"/>
          <p14:tracePt t="59510" x="7050088" y="4475163"/>
          <p14:tracePt t="59537" x="7040563" y="4475163"/>
          <p14:tracePt t="59632" x="7050088" y="4475163"/>
          <p14:tracePt t="59639" x="7059613" y="4475163"/>
          <p14:tracePt t="59646" x="7086600" y="4475163"/>
          <p14:tracePt t="59662" x="7132638" y="4483100"/>
          <p14:tracePt t="59679" x="7186613" y="4492625"/>
          <p14:tracePt t="59680" x="7223125" y="4502150"/>
          <p14:tracePt t="59695" x="7269163" y="4511675"/>
          <p14:tracePt t="59712" x="7315200" y="4519613"/>
          <p14:tracePt t="59715" x="7334250" y="4519613"/>
          <p14:tracePt t="59728" x="7361238" y="4538663"/>
          <p14:tracePt t="59744" x="7378700" y="4538663"/>
          <p14:tracePt t="59761" x="7388225" y="4538663"/>
          <p14:tracePt t="59778" x="7397750" y="4538663"/>
          <p14:tracePt t="59877" x="7388225" y="4538663"/>
          <p14:tracePt t="59884" x="7361238" y="4538663"/>
          <p14:tracePt t="59897" x="7351713" y="4538663"/>
          <p14:tracePt t="59898" x="7334250" y="4529138"/>
          <p14:tracePt t="59911" x="7305675" y="4529138"/>
          <p14:tracePt t="59928" x="7259638" y="4519613"/>
          <p14:tracePt t="59945" x="7215188" y="4511675"/>
          <p14:tracePt t="59962" x="7159625" y="4511675"/>
          <p14:tracePt t="59979" x="7077075" y="4511675"/>
          <p14:tracePt t="59994" x="7050088" y="4511675"/>
          <p14:tracePt t="60012" x="7013575" y="4511675"/>
          <p14:tracePt t="60013" x="6996113" y="4511675"/>
          <p14:tracePt t="60028" x="6977063" y="4511675"/>
          <p14:tracePt t="60047" x="6967538" y="4511675"/>
          <p14:tracePt t="60062" x="6959600" y="4511675"/>
          <p14:tracePt t="60095" x="6950075" y="4511675"/>
          <p14:tracePt t="60143" x="6977063" y="4519613"/>
          <p14:tracePt t="60149" x="7023100" y="4519613"/>
          <p14:tracePt t="60162" x="7050088" y="4548188"/>
          <p14:tracePt t="60164" x="7069138" y="4548188"/>
          <p14:tracePt t="60178" x="7132638" y="4556125"/>
          <p14:tracePt t="60195" x="7150100" y="4556125"/>
          <p14:tracePt t="60198" x="7169150" y="4556125"/>
          <p14:tracePt t="60211" x="7205663" y="4556125"/>
          <p14:tracePt t="60229" x="7223125" y="4565650"/>
          <p14:tracePt t="60231" x="7232650" y="4565650"/>
          <p14:tracePt t="60245" x="7251700" y="4565650"/>
          <p14:tracePt t="60280" x="7259638" y="4565650"/>
          <p14:tracePt t="60298" x="7269163" y="4565650"/>
          <p14:tracePt t="60319" x="7288213" y="4565650"/>
          <p14:tracePt t="60347" x="7296150" y="4565650"/>
          <p14:tracePt t="60469" x="7259638" y="4565650"/>
          <p14:tracePt t="60476" x="7251700" y="4565650"/>
          <p14:tracePt t="60484" x="7223125" y="4565650"/>
          <p14:tracePt t="60495" x="7205663" y="4556125"/>
          <p14:tracePt t="60497" x="7178675" y="4556125"/>
          <p14:tracePt t="60512" x="7142163" y="4556125"/>
          <p14:tracePt t="60528" x="7113588" y="4556125"/>
          <p14:tracePt t="60544" x="7096125" y="4556125"/>
          <p14:tracePt t="60561" x="7086600" y="4556125"/>
          <p14:tracePt t="60578" x="7077075" y="4556125"/>
          <p14:tracePt t="60595" x="7069138" y="4556125"/>
          <p14:tracePt t="60619" x="7059613" y="4556125"/>
          <p14:tracePt t="61102" x="6986588" y="4556125"/>
          <p14:tracePt t="61109" x="6894513" y="4556125"/>
          <p14:tracePt t="61115" x="6767513" y="4556125"/>
          <p14:tracePt t="61128" x="6657975" y="4575175"/>
          <p14:tracePt t="61130" x="6565900" y="4575175"/>
          <p14:tracePt t="61145" x="6356350" y="4602163"/>
          <p14:tracePt t="61162" x="6164263" y="4621213"/>
          <p14:tracePt t="61164" x="6073775" y="4648200"/>
          <p14:tracePt t="61178" x="5935663" y="4694238"/>
          <p14:tracePt t="61194" x="5818188" y="4711700"/>
          <p14:tracePt t="61210" x="5670550" y="4757738"/>
          <p14:tracePt t="61228" x="5543550" y="4794250"/>
          <p14:tracePt t="61245" x="5351463" y="4830763"/>
          <p14:tracePt t="61261" x="5214938" y="4840288"/>
          <p14:tracePt t="61279" x="5078413" y="4840288"/>
          <p14:tracePt t="61294" x="5005388" y="4840288"/>
          <p14:tracePt t="61311" x="4968875" y="4840288"/>
          <p14:tracePt t="61313" x="4932363" y="4840288"/>
          <p14:tracePt t="61327" x="4903788" y="4830763"/>
          <p14:tracePt t="61344" x="4876800" y="4830763"/>
          <p14:tracePt t="61361" x="4840288" y="4821238"/>
          <p14:tracePt t="61377" x="4821238" y="4821238"/>
          <p14:tracePt t="61394" x="4794250" y="4821238"/>
          <p14:tracePt t="61410" x="4776788" y="4821238"/>
          <p14:tracePt t="61429" x="4757738" y="4821238"/>
          <p14:tracePt t="61444" x="4748213" y="4821238"/>
          <p14:tracePt t="61460" x="4740275" y="4821238"/>
          <p14:tracePt t="61478" x="4730750" y="4821238"/>
          <p14:tracePt t="61495" x="4711700" y="4821238"/>
          <p14:tracePt t="61497" x="4694238" y="4821238"/>
          <p14:tracePt t="61511" x="4684713" y="4821238"/>
          <p14:tracePt t="61527" x="4675188" y="4821238"/>
          <p14:tracePt t="61544" x="4657725" y="4821238"/>
          <p14:tracePt t="61561" x="4648200" y="4821238"/>
          <p14:tracePt t="61577" x="4630738" y="4821238"/>
          <p14:tracePt t="61594" x="4611688" y="4821238"/>
          <p14:tracePt t="61612" x="4584700" y="4803775"/>
          <p14:tracePt t="61627" x="4557713" y="4794250"/>
          <p14:tracePt t="61645" x="4538663" y="4794250"/>
          <p14:tracePt t="61647" x="4529138" y="4784725"/>
          <p14:tracePt t="61660" x="4511675" y="4784725"/>
          <p14:tracePt t="61677" x="4484688" y="4775200"/>
          <p14:tracePt t="61694" x="4448175" y="4775200"/>
          <p14:tracePt t="61710" x="4419600" y="4767263"/>
          <p14:tracePt t="61729" x="4375150" y="4767263"/>
          <p14:tracePt t="61744" x="4346575" y="4757738"/>
          <p14:tracePt t="61762" x="4302125" y="4748213"/>
          <p14:tracePt t="61777" x="4265613" y="4748213"/>
          <p14:tracePt t="61794" x="4246563" y="4748213"/>
          <p14:tracePt t="61810" x="4183063" y="4711700"/>
          <p14:tracePt t="61827" x="4164013" y="4702175"/>
          <p14:tracePt t="61830" x="4146550" y="4694238"/>
          <p14:tracePt t="61844" x="4110038" y="4684713"/>
          <p14:tracePt t="61861" x="4083050" y="4665663"/>
          <p14:tracePt t="61878" x="4064000" y="4657725"/>
          <p14:tracePt t="61894" x="4064000" y="4648200"/>
          <p14:tracePt t="70897" x="4073525" y="4648200"/>
          <p14:tracePt t="70904" x="4110038" y="4648200"/>
          <p14:tracePt t="70910" x="4164013" y="4648200"/>
          <p14:tracePt t="70923" x="4200525" y="4657725"/>
          <p14:tracePt t="70939" x="4419600" y="4694238"/>
          <p14:tracePt t="70956" x="4557713" y="4738688"/>
          <p14:tracePt t="70972" x="4740275" y="4784725"/>
          <p14:tracePt t="70990" x="4857750" y="4811713"/>
          <p14:tracePt t="71006" x="5041900" y="4857750"/>
          <p14:tracePt t="71022" x="5178425" y="4894263"/>
          <p14:tracePt t="71041" x="5334000" y="4930775"/>
          <p14:tracePt t="71055" x="5451475" y="4949825"/>
          <p14:tracePt t="71073" x="5561013" y="4976813"/>
          <p14:tracePt t="71074" x="5616575" y="4976813"/>
          <p14:tracePt t="71089" x="5699125" y="5003800"/>
          <p14:tracePt t="71105" x="5799138" y="5013325"/>
          <p14:tracePt t="71123" x="5972175" y="5032375"/>
          <p14:tracePt t="71139" x="6054725" y="5040313"/>
          <p14:tracePt t="71156" x="6200775" y="5049838"/>
          <p14:tracePt t="71172" x="6283325" y="5049838"/>
          <p14:tracePt t="71189" x="6410325" y="5059363"/>
          <p14:tracePt t="71206" x="6492875" y="5059363"/>
          <p14:tracePt t="71222" x="6548438" y="5059363"/>
          <p14:tracePt t="71239" x="6638925" y="5076825"/>
          <p14:tracePt t="71255" x="6711950" y="5086350"/>
          <p14:tracePt t="71272" x="6813550" y="5105400"/>
          <p14:tracePt t="71290" x="6840538" y="5105400"/>
          <p14:tracePt t="71952" x="6886575" y="5105400"/>
          <p14:tracePt t="71959" x="6950075" y="5105400"/>
          <p14:tracePt t="71972" x="7069138" y="5105400"/>
          <p14:tracePt t="71989" x="7196138" y="5122863"/>
          <p14:tracePt t="72006" x="7370763" y="5132388"/>
          <p14:tracePt t="72021" x="7516813" y="5132388"/>
          <p14:tracePt t="72039" x="7689850" y="5141913"/>
          <p14:tracePt t="72040" x="7743825" y="5141913"/>
          <p14:tracePt t="72055" x="7862888" y="5132388"/>
          <p14:tracePt t="72072" x="7972425" y="5122863"/>
          <p14:tracePt t="72089" x="8118475" y="5095875"/>
          <p14:tracePt t="72105" x="8183563" y="5095875"/>
          <p14:tracePt t="72122" x="8274050" y="5076825"/>
          <p14:tracePt t="72138" x="8310563" y="5068888"/>
          <p14:tracePt t="72156" x="8366125" y="5059363"/>
          <p14:tracePt t="72171" x="8383588" y="5059363"/>
          <p14:tracePt t="72188" x="8402638" y="5059363"/>
          <p14:tracePt t="72190" x="8429625" y="5049838"/>
          <p14:tracePt t="72205" x="8439150" y="5049838"/>
          <p14:tracePt t="72222" x="8447088" y="5049838"/>
          <p14:tracePt t="72224" x="8456613" y="5049838"/>
          <p14:tracePt t="72238" x="8466138" y="5049838"/>
          <p14:tracePt t="72255" x="8475663" y="5049838"/>
          <p14:tracePt t="72272" x="8483600" y="5049838"/>
          <p14:tracePt t="72289" x="8502650" y="5049838"/>
          <p14:tracePt t="72305" x="8529638" y="5040313"/>
          <p14:tracePt t="72321" x="8539163" y="5040313"/>
          <p14:tracePt t="72340" x="8585200" y="5022850"/>
          <p14:tracePt t="72355" x="8602663" y="5013325"/>
          <p14:tracePt t="72372" x="8612188" y="5013325"/>
          <p14:tracePt t="72388" x="8621713" y="5013325"/>
          <p14:tracePt t="72405" x="8629650" y="5013325"/>
          <p14:tracePt t="72422" x="8648700" y="5013325"/>
          <p14:tracePt t="72438" x="8675688" y="5003800"/>
          <p14:tracePt t="72455" x="8685213" y="5003800"/>
          <p14:tracePt t="72471" x="8702675" y="4995863"/>
          <p14:tracePt t="72490" x="8731250" y="4995863"/>
          <p14:tracePt t="72506" x="8748713" y="4995863"/>
          <p14:tracePt t="72521" x="8767763" y="4995863"/>
          <p14:tracePt t="72523" x="8775700" y="4986338"/>
          <p14:tracePt t="72538" x="8812213" y="4986338"/>
          <p14:tracePt t="72554" x="8867775" y="4976813"/>
          <p14:tracePt t="72572" x="8940800" y="4976813"/>
          <p14:tracePt t="72588" x="9059863" y="4949825"/>
          <p14:tracePt t="72604" x="9223375" y="4922838"/>
          <p14:tracePt t="98545" x="9186863" y="4922838"/>
          <p14:tracePt t="98552" x="9142413" y="4949825"/>
          <p14:tracePt t="98559" x="9069388" y="4976813"/>
          <p14:tracePt t="98574" x="8921750" y="5040313"/>
          <p14:tracePt t="98592" x="8785225" y="5076825"/>
          <p14:tracePt t="98594" x="8702675" y="5105400"/>
          <p14:tracePt t="98608" x="8629650" y="5122863"/>
          <p14:tracePt t="98624" x="8556625" y="5149850"/>
          <p14:tracePt t="98642" x="8483600" y="5159375"/>
          <p14:tracePt t="98657" x="8466138" y="5159375"/>
          <p14:tracePt t="98675" x="8447088" y="5159375"/>
          <p14:tracePt t="98701" x="8429625" y="5159375"/>
          <p14:tracePt t="98709" x="8420100" y="5159375"/>
          <p14:tracePt t="98724" x="8393113" y="5159375"/>
          <p14:tracePt t="98741" x="8374063" y="5159375"/>
          <p14:tracePt t="98743" x="8356600" y="5159375"/>
          <p14:tracePt t="98757" x="8310563" y="5159375"/>
          <p14:tracePt t="98775" x="8274050" y="5141913"/>
          <p14:tracePt t="98778" x="8264525" y="5141913"/>
          <p14:tracePt t="98791" x="8220075" y="5141913"/>
          <p14:tracePt t="98808" x="8191500" y="5141913"/>
          <p14:tracePt t="98824" x="8154988" y="5132388"/>
          <p14:tracePt t="98840" x="8137525" y="5122863"/>
          <p14:tracePt t="98859" x="8108950" y="5105400"/>
          <p14:tracePt t="98874" x="8101013" y="5095875"/>
          <p14:tracePt t="98891" x="8081963" y="5086350"/>
          <p14:tracePt t="98908" x="8072438" y="5086350"/>
          <p14:tracePt t="98924" x="8064500" y="5086350"/>
          <p14:tracePt t="98927" x="8054975" y="5086350"/>
          <p14:tracePt t="98941" x="8054975" y="5068888"/>
          <p14:tracePt t="98958" x="8045450" y="5059363"/>
          <p14:tracePt t="98961" x="8035925" y="5059363"/>
          <p14:tracePt t="98975" x="8018463" y="5040313"/>
          <p14:tracePt t="98991" x="7999413" y="5032375"/>
          <p14:tracePt t="99008" x="7991475" y="5032375"/>
          <p14:tracePt t="99024" x="7981950" y="5022850"/>
          <p14:tracePt t="99049" x="7972425" y="5022850"/>
          <p14:tracePt t="99061" x="7962900" y="5022850"/>
          <p14:tracePt t="99082" x="7954963" y="5022850"/>
          <p14:tracePt t="99090" x="7954963" y="5013325"/>
          <p14:tracePt t="99117" x="7945438" y="5003800"/>
          <p14:tracePt t="99130" x="7945438" y="4995863"/>
          <p14:tracePt t="99140" x="7935913" y="4995863"/>
          <p14:tracePt t="99158" x="7918450" y="4995863"/>
          <p14:tracePt t="99174" x="7918450" y="4986338"/>
          <p14:tracePt t="99198" x="7918450" y="4976813"/>
          <p14:tracePt t="99219" x="7908925" y="4976813"/>
          <p14:tracePt t="99232" x="7908925" y="4967288"/>
          <p14:tracePt t="99252" x="7899400" y="4967288"/>
          <p14:tracePt t="99287" x="7889875" y="4967288"/>
          <p14:tracePt t="99300" x="7889875" y="4959350"/>
          <p14:tracePt t="99321" x="7881938" y="4959350"/>
          <p14:tracePt t="99342" x="7881938" y="4949825"/>
          <p14:tracePt t="99354" x="7872413" y="4949825"/>
          <p14:tracePt t="99858" x="7881938" y="4949825"/>
          <p14:tracePt t="100178" x="7872413" y="4949825"/>
          <p14:tracePt t="100184" x="7862888" y="4949825"/>
          <p14:tracePt t="100198" x="7853363" y="4949825"/>
          <p14:tracePt t="100206" x="7826375" y="4949825"/>
          <p14:tracePt t="100224" x="7816850" y="4949825"/>
          <p14:tracePt t="100226" x="7808913" y="4949825"/>
          <p14:tracePt t="100240" x="7789863" y="4949825"/>
          <p14:tracePt t="100257" x="7780338" y="4949825"/>
          <p14:tracePt t="100273" x="7743825" y="4949825"/>
          <p14:tracePt t="100290" x="7735888" y="4959350"/>
          <p14:tracePt t="100307" x="7707313" y="4959350"/>
          <p14:tracePt t="100323" x="7689850" y="4959350"/>
          <p14:tracePt t="100342" x="7653338" y="4959350"/>
          <p14:tracePt t="100357" x="7626350" y="4959350"/>
          <p14:tracePt t="100375" x="7597775" y="4949825"/>
          <p14:tracePt t="100376" x="7561263" y="4949825"/>
          <p14:tracePt t="100390" x="7524750" y="4940300"/>
          <p14:tracePt t="100407" x="7470775" y="4922838"/>
          <p14:tracePt t="100423" x="7388225" y="4884738"/>
          <p14:tracePt t="100439" x="7342188" y="4876800"/>
          <p14:tracePt t="100456" x="7278688" y="4867275"/>
          <p14:tracePt t="100474" x="7242175" y="4867275"/>
          <p14:tracePt t="100491" x="7205663" y="4857750"/>
          <p14:tracePt t="100506" x="7196138" y="4857750"/>
          <p14:tracePt t="100525" x="7186613" y="4857750"/>
          <p14:tracePt t="100545" x="7178675" y="4857750"/>
          <p14:tracePt t="100579" x="7169150" y="4857750"/>
          <p14:tracePt t="100633" x="7169150" y="4867275"/>
          <p14:tracePt t="100641" x="7169150" y="4876800"/>
          <p14:tracePt t="100654" x="7178675" y="4884738"/>
          <p14:tracePt t="100660" x="7178675" y="4903788"/>
          <p14:tracePt t="100672" x="7196138" y="4913313"/>
          <p14:tracePt t="100689" x="7232650" y="4940300"/>
          <p14:tracePt t="100707" x="7259638" y="4949825"/>
          <p14:tracePt t="100709" x="7269163" y="4949825"/>
          <p14:tracePt t="100723" x="7278688" y="4959350"/>
          <p14:tracePt t="100740" x="7315200" y="4967288"/>
          <p14:tracePt t="100756" x="7342188" y="4976813"/>
          <p14:tracePt t="100773" x="7351713" y="4976813"/>
          <p14:tracePt t="100790" x="7370763" y="4986338"/>
          <p14:tracePt t="100807" x="7388225" y="4986338"/>
          <p14:tracePt t="100824" x="7407275" y="4986338"/>
          <p14:tracePt t="100839" x="7415213" y="4995863"/>
          <p14:tracePt t="100872" x="7424738" y="4995863"/>
          <p14:tracePt t="100905" x="7434263" y="4995863"/>
          <p14:tracePt t="100940" x="7443788" y="4995863"/>
          <p14:tracePt t="101042" x="7424738" y="4995863"/>
          <p14:tracePt t="101048" x="7415213" y="4995863"/>
          <p14:tracePt t="101056" x="7397750" y="4995863"/>
          <p14:tracePt t="101073" x="7361238" y="4995863"/>
          <p14:tracePt t="101090" x="7315200" y="4995863"/>
          <p14:tracePt t="101107" x="7278688" y="4986338"/>
          <p14:tracePt t="101123" x="7259638" y="4986338"/>
          <p14:tracePt t="101158" x="7251700" y="4986338"/>
          <p14:tracePt t="101184" x="7242175" y="4986338"/>
          <p14:tracePt t="101218" x="7232650" y="4986338"/>
          <p14:tracePt t="101253" x="7223125" y="4976813"/>
          <p14:tracePt t="101327" x="7223125" y="4967288"/>
          <p14:tracePt t="101572" x="7232650" y="4967288"/>
          <p14:tracePt t="101606" x="7242175" y="4967288"/>
          <p14:tracePt t="101640" x="7259638" y="4967288"/>
          <p14:tracePt t="101736" x="7269163" y="4967288"/>
          <p14:tracePt t="101791" x="7278688" y="4967288"/>
          <p14:tracePt t="101838" x="7288213" y="4967288"/>
          <p14:tracePt t="101873" x="7296150" y="4967288"/>
          <p14:tracePt t="101885" x="7296150" y="4959350"/>
          <p14:tracePt t="101899" x="7305675" y="4959350"/>
          <p14:tracePt t="101967" x="7315200" y="4959350"/>
          <p14:tracePt t="102001" x="7334250" y="4959350"/>
          <p14:tracePt t="102021" x="7334250" y="4949825"/>
          <p14:tracePt t="102334" x="7334250" y="4940300"/>
          <p14:tracePt t="102347" x="7324725" y="4940300"/>
          <p14:tracePt t="102382" x="7315200" y="4940300"/>
          <p14:tracePt t="102389" x="7305675" y="4940300"/>
          <p14:tracePt t="102396" x="7296150" y="4940300"/>
          <p14:tracePt t="102405" x="7278688" y="4940300"/>
          <p14:tracePt t="102423" x="7269163" y="4940300"/>
          <p14:tracePt t="102439" x="7251700" y="4940300"/>
          <p14:tracePt t="102457" x="7223125" y="4930775"/>
          <p14:tracePt t="102472" x="7215188" y="4930775"/>
          <p14:tracePt t="102489" x="7205663" y="4922838"/>
          <p14:tracePt t="102491" x="7196138" y="4922838"/>
          <p14:tracePt t="102511" x="7186613" y="4922838"/>
          <p14:tracePt t="102525" x="7178675" y="4922838"/>
          <p14:tracePt t="102558" x="7169150" y="4922838"/>
          <p14:tracePt t="102640" x="7178675" y="4922838"/>
          <p14:tracePt t="102646" x="7196138" y="4922838"/>
          <p14:tracePt t="102655" x="7232650" y="4930775"/>
          <p14:tracePt t="102673" x="7296150" y="4940300"/>
          <p14:tracePt t="102675" x="7334250" y="4949825"/>
          <p14:tracePt t="102689" x="7388225" y="4959350"/>
          <p14:tracePt t="102705" x="7434263" y="4959350"/>
          <p14:tracePt t="102723" x="7470775" y="4967288"/>
          <p14:tracePt t="102749" x="7480300" y="4967288"/>
          <p14:tracePt t="102762" x="7497763" y="4967288"/>
          <p14:tracePt t="102796" x="7507288" y="4967288"/>
          <p14:tracePt t="102878" x="7480300" y="4967288"/>
          <p14:tracePt t="102885" x="7461250" y="4967288"/>
          <p14:tracePt t="102891" x="7443788" y="4967288"/>
          <p14:tracePt t="102905" x="7415213" y="4967288"/>
          <p14:tracePt t="102922" x="7388225" y="4967288"/>
          <p14:tracePt t="102940" x="7361238" y="4967288"/>
          <p14:tracePt t="102955" x="7342188" y="4959350"/>
          <p14:tracePt t="102972" x="7324725" y="4959350"/>
          <p14:tracePt t="102988" x="7315200" y="4959350"/>
          <p14:tracePt t="103005" x="7305675" y="4959350"/>
          <p14:tracePt t="103022" x="7296150" y="4959350"/>
          <p14:tracePt t="103039" x="7288213" y="4959350"/>
          <p14:tracePt t="103191" x="7296150" y="4959350"/>
          <p14:tracePt t="103212" x="7305675" y="4959350"/>
          <p14:tracePt t="103218" x="7315200" y="4959350"/>
          <p14:tracePt t="103225" x="7334250" y="4959350"/>
          <p14:tracePt t="103238" x="7342188" y="4967288"/>
          <p14:tracePt t="103255" x="7370763" y="4976813"/>
          <p14:tracePt t="103273" x="7397750" y="4986338"/>
          <p14:tracePt t="103288" x="7415213" y="4986338"/>
          <p14:tracePt t="103306" x="7434263" y="4986338"/>
          <p14:tracePt t="103308" x="7434263" y="4995863"/>
          <p14:tracePt t="103322" x="7443788" y="4995863"/>
          <p14:tracePt t="103338" x="7451725" y="4995863"/>
          <p14:tracePt t="103355" x="7461250" y="5003800"/>
          <p14:tracePt t="103371" x="7470775" y="5003800"/>
          <p14:tracePt t="103388" x="7488238" y="5003800"/>
          <p14:tracePt t="103405" x="7497763" y="5003800"/>
          <p14:tracePt t="103423" x="7516813" y="5003800"/>
          <p14:tracePt t="103442" x="7516813" y="5013325"/>
          <p14:tracePt t="103477" x="7524750" y="5013325"/>
          <p14:tracePt t="103552" x="7507288" y="5013325"/>
          <p14:tracePt t="103565" x="7434263" y="5032375"/>
          <p14:tracePt t="103572" x="7407275" y="5032375"/>
          <p14:tracePt t="103588" x="7334250" y="5032375"/>
          <p14:tracePt t="103606" x="7242175" y="5032375"/>
          <p14:tracePt t="103621" x="7205663" y="5032375"/>
          <p14:tracePt t="103640" x="7196138" y="5032375"/>
          <p14:tracePt t="103655" x="7178675" y="5032375"/>
          <p14:tracePt t="103671" x="7169150" y="5032375"/>
          <p14:tracePt t="103694" x="7159625" y="5032375"/>
          <p14:tracePt t="103790" x="7169150" y="5032375"/>
          <p14:tracePt t="103796" x="7196138" y="5032375"/>
          <p14:tracePt t="103805" x="7205663" y="5032375"/>
          <p14:tracePt t="103821" x="7223125" y="5032375"/>
          <p14:tracePt t="103839" x="7251700" y="5032375"/>
          <p14:tracePt t="103855" x="7278688" y="5032375"/>
          <p14:tracePt t="103871" x="7288213" y="5032375"/>
          <p14:tracePt t="103888" x="7296150" y="5032375"/>
          <p14:tracePt t="103905" x="7305675" y="5032375"/>
          <p14:tracePt t="103922" x="7315200" y="5032375"/>
          <p14:tracePt t="103946" x="7324725" y="5032375"/>
          <p14:tracePt t="104021" x="7315200" y="5032375"/>
          <p14:tracePt t="104028" x="7296150" y="5032375"/>
          <p14:tracePt t="104038" x="7288213" y="5032375"/>
          <p14:tracePt t="104055" x="7242175" y="5032375"/>
          <p14:tracePt t="104071" x="7223125" y="5032375"/>
          <p14:tracePt t="104089" x="7196138" y="5032375"/>
          <p14:tracePt t="104790" x="7150100" y="5013325"/>
          <p14:tracePt t="104796" x="7059613" y="5013325"/>
          <p14:tracePt t="104804" x="6940550" y="5003800"/>
          <p14:tracePt t="104821" x="6757988" y="4976813"/>
          <p14:tracePt t="104837" x="6492875" y="4967288"/>
          <p14:tracePt t="104855" x="6329363" y="4949825"/>
          <p14:tracePt t="104871" x="6064250" y="4949825"/>
          <p14:tracePt t="104888" x="5845175" y="4959350"/>
          <p14:tracePt t="104906" x="5553075" y="4986338"/>
          <p14:tracePt t="104921" x="5397500" y="4995863"/>
          <p14:tracePt t="104937" x="5278438" y="5003800"/>
          <p14:tracePt t="104940" x="5205413" y="5022850"/>
          <p14:tracePt t="104955" x="5122863" y="5022850"/>
          <p14:tracePt t="104971" x="5059363" y="5032375"/>
          <p14:tracePt t="104988" x="4922838" y="5032375"/>
          <p14:tracePt t="105004" x="4849813" y="5040313"/>
          <p14:tracePt t="105022" x="4711700" y="5040313"/>
          <p14:tracePt t="105038" x="4638675" y="5049838"/>
          <p14:tracePt t="105056" x="4565650" y="5059363"/>
          <p14:tracePt t="105071" x="4502150" y="5059363"/>
          <p14:tracePt t="105089" x="4465638" y="5068888"/>
          <p14:tracePt t="105104" x="4429125" y="5068888"/>
          <p14:tracePt t="105121" x="4392613" y="5076825"/>
          <p14:tracePt t="105123" x="4383088" y="5076825"/>
          <p14:tracePt t="105137" x="4338638" y="5086350"/>
          <p14:tracePt t="105154" x="4302125" y="5095875"/>
          <p14:tracePt t="105172" x="4256088" y="5113338"/>
          <p14:tracePt t="105187" x="4219575" y="5113338"/>
          <p14:tracePt t="105204" x="4200525" y="5122863"/>
          <p14:tracePt t="105221" x="4192588" y="5122863"/>
          <p14:tracePt t="105237" x="4183063" y="5122863"/>
          <p14:tracePt t="105254" x="4173538" y="5122863"/>
          <p14:tracePt t="105271" x="4156075" y="5122863"/>
          <p14:tracePt t="105288" x="4146550" y="5122863"/>
          <p14:tracePt t="105304" x="4137025" y="5122863"/>
          <p14:tracePt t="105321" x="4127500" y="5132388"/>
          <p14:tracePt t="105337" x="4119563" y="5132388"/>
          <p14:tracePt t="105355" x="4090988" y="5141913"/>
          <p14:tracePt t="105370" x="4073525" y="5149850"/>
          <p14:tracePt t="105389" x="4027488" y="5168900"/>
          <p14:tracePt t="105404" x="3990975" y="5178425"/>
          <p14:tracePt t="105421" x="3971925" y="5195888"/>
          <p14:tracePt t="105423" x="3971925" y="5205413"/>
          <p14:tracePt t="105437" x="3954463" y="5205413"/>
          <p14:tracePt t="105454" x="3935413" y="5214938"/>
          <p14:tracePt t="105457" x="3935413" y="5222875"/>
          <p14:tracePt t="105471" x="3908425" y="5232400"/>
          <p14:tracePt t="105489" x="3898900" y="5241925"/>
          <p14:tracePt t="105504" x="3890963" y="5241925"/>
          <p14:tracePt t="105521" x="3881438" y="5241925"/>
          <p14:tracePt t="105537" x="3862388" y="5251450"/>
          <p14:tracePt t="105554" x="3862388" y="5259388"/>
          <p14:tracePt t="105571" x="3854450" y="5278438"/>
          <p14:tracePt t="105587" x="3835400" y="5287963"/>
          <p14:tracePt t="105604" x="3835400" y="5295900"/>
          <p14:tracePt t="105607" x="3825875" y="5295900"/>
          <p14:tracePt t="105625" x="3825875" y="5305425"/>
          <p14:tracePt t="105637" x="3817938" y="5305425"/>
          <p14:tracePt t="105694" x="3844925" y="5314950"/>
          <p14:tracePt t="105701" x="3862388" y="5324475"/>
          <p14:tracePt t="105708" x="3890963" y="5324475"/>
          <p14:tracePt t="105722" x="3935413" y="5341938"/>
          <p14:tracePt t="105736" x="3971925" y="5341938"/>
          <p14:tracePt t="105754" x="4008438" y="5341938"/>
          <p14:tracePt t="105756" x="4027488" y="5341938"/>
          <p14:tracePt t="105770" x="4054475" y="5341938"/>
          <p14:tracePt t="105786" x="4064000" y="5341938"/>
          <p14:tracePt t="105804" x="4073525" y="5341938"/>
          <p14:tracePt t="105820" x="4083050" y="5341938"/>
          <p14:tracePt t="105837" x="4090988" y="5341938"/>
          <p14:tracePt t="105864" x="4110038" y="5341938"/>
          <p14:tracePt t="105898" x="4100513" y="5341938"/>
          <p14:tracePt t="105905" x="4100513" y="5360988"/>
          <p14:tracePt t="105925" x="4083050" y="5360988"/>
          <p14:tracePt t="105937" x="4064000" y="5368925"/>
          <p14:tracePt t="105940" x="4044950" y="5368925"/>
          <p14:tracePt t="105953" x="4000500" y="5368925"/>
          <p14:tracePt t="105970" x="3963988" y="5378450"/>
          <p14:tracePt t="105987" x="3881438" y="5378450"/>
          <p14:tracePt t="106004" x="3862388" y="5378450"/>
          <p14:tracePt t="106021" x="3817938" y="5378450"/>
          <p14:tracePt t="106037" x="3798888" y="5368925"/>
          <p14:tracePt t="106056" x="3781425" y="5368925"/>
          <p14:tracePt t="106082" x="3771900" y="5368925"/>
          <p14:tracePt t="106143" x="3781425" y="5368925"/>
          <p14:tracePt t="106150" x="3789363" y="5368925"/>
          <p14:tracePt t="106157" x="3817938" y="5351463"/>
          <p14:tracePt t="106170" x="3862388" y="5351463"/>
          <p14:tracePt t="106187" x="3908425" y="5341938"/>
          <p14:tracePt t="106205" x="4000500" y="5341938"/>
          <p14:tracePt t="106220" x="4044950" y="5332413"/>
          <p14:tracePt t="106237" x="4073525" y="5332413"/>
          <p14:tracePt t="106239" x="4090988" y="5332413"/>
          <p14:tracePt t="106253" x="4110038" y="5332413"/>
          <p14:tracePt t="106270" x="4119563" y="5332413"/>
          <p14:tracePt t="106273" x="4127500" y="5332413"/>
          <p14:tracePt t="106293" x="4137025" y="5332413"/>
          <p14:tracePt t="106368" x="4127500" y="5332413"/>
          <p14:tracePt t="106374" x="4073525" y="5341938"/>
          <p14:tracePt t="106387" x="4044950" y="5341938"/>
          <p14:tracePt t="106388" x="4008438" y="5341938"/>
          <p14:tracePt t="106404" x="3927475" y="5351463"/>
          <p14:tracePt t="106420" x="3854450" y="5351463"/>
          <p14:tracePt t="106422" x="3825875" y="5368925"/>
          <p14:tracePt t="106436" x="3781425" y="5368925"/>
          <p14:tracePt t="106453" x="3771900" y="5368925"/>
          <p14:tracePt t="106470" x="3752850" y="5368925"/>
          <p14:tracePt t="106487" x="3744913" y="5368925"/>
          <p14:tracePt t="106503" x="3735388" y="5368925"/>
          <p14:tracePt t="106520" x="3725863" y="5368925"/>
          <p14:tracePt t="106551" x="3708400" y="5368925"/>
          <p14:tracePt t="108510" x="3771900" y="5397500"/>
          <p14:tracePt t="108517" x="3908425" y="5405438"/>
          <p14:tracePt t="108523" x="4037013" y="5424488"/>
          <p14:tracePt t="108535" x="4183063" y="5451475"/>
          <p14:tracePt t="108551" x="4630738" y="5543550"/>
          <p14:tracePt t="108569" x="4940300" y="5588000"/>
          <p14:tracePt t="108586" x="5451475" y="5661025"/>
          <p14:tracePt t="108602" x="5799138" y="5689600"/>
          <p14:tracePt t="108619" x="6283325" y="5734050"/>
          <p14:tracePt t="108635" x="6538913" y="5762625"/>
          <p14:tracePt t="108654" x="6913563" y="5807075"/>
          <p14:tracePt t="108669" x="7132638" y="5853113"/>
          <p14:tracePt t="108685" x="7342188" y="5881688"/>
          <p14:tracePt t="108687" x="7434263" y="5889625"/>
          <p14:tracePt t="108702" x="7607300" y="5918200"/>
          <p14:tracePt t="108719" x="7735888" y="5935663"/>
          <p14:tracePt t="108722" x="7799388" y="5954713"/>
          <p14:tracePt t="108735" x="7935913" y="5954713"/>
          <p14:tracePt t="108752" x="8045450" y="5962650"/>
          <p14:tracePt t="108769" x="8183563" y="5962650"/>
          <p14:tracePt t="108786" x="8310563" y="5962650"/>
          <p14:tracePt t="108804" x="8483600" y="5962650"/>
          <p14:tracePt t="108819" x="8585200" y="5962650"/>
          <p14:tracePt t="108835" x="8658225" y="5991225"/>
          <p14:tracePt t="108837" x="8694738" y="5991225"/>
          <p14:tracePt t="108852" x="8739188" y="5999163"/>
          <p14:tracePt t="108869" x="8794750" y="6008688"/>
          <p14:tracePt t="108885" x="8867775" y="6027738"/>
          <p14:tracePt t="108902" x="8913813" y="6035675"/>
          <p14:tracePt t="108920" x="8967788" y="6054725"/>
          <p14:tracePt t="108935" x="8996363" y="6054725"/>
          <p14:tracePt t="108952" x="9013825" y="6064250"/>
          <p14:tracePt t="108969" x="9040813" y="6064250"/>
          <p14:tracePt t="108987" x="9077325" y="6064250"/>
          <p14:tracePt t="109002" x="9105900" y="6064250"/>
          <p14:tracePt t="109019" x="9113838" y="6064250"/>
          <p14:tracePt t="109040" x="9142413" y="6064250"/>
          <p14:tracePt t="109075" x="9150350" y="6064250"/>
          <p14:tracePt t="109115" x="9150350" y="6045200"/>
          <p14:tracePt t="109137" x="9142413" y="6035675"/>
          <p14:tracePt t="109149" x="9132888" y="6035675"/>
          <p14:tracePt t="109156" x="9123363" y="6035675"/>
          <p14:tracePt t="109169" x="9123363" y="6027738"/>
          <p14:tracePt t="109171" x="9113838" y="6018213"/>
          <p14:tracePt t="109185" x="9096375" y="6008688"/>
          <p14:tracePt t="109202" x="9086850" y="6008688"/>
          <p14:tracePt t="109219" x="9077325" y="5991225"/>
          <p14:tracePt t="109235" x="9059863" y="5981700"/>
          <p14:tracePt t="109253" x="9023350" y="5962650"/>
          <p14:tracePt t="109268" x="9004300" y="5954713"/>
          <p14:tracePt t="109286" x="8986838" y="5945188"/>
          <p14:tracePt t="135980" x="9023350" y="5945188"/>
          <p14:tracePt t="135987" x="9040813" y="5945188"/>
          <p14:tracePt t="135993" x="9069388" y="5945188"/>
          <p14:tracePt t="136004" x="9086850" y="5945188"/>
          <p14:tracePt t="136023" x="9132888" y="5945188"/>
          <p14:tracePt t="136038" x="9159875" y="5945188"/>
          <p14:tracePt t="136055" x="9196388" y="5945188"/>
          <p14:tracePt t="136070" x="9205913" y="5945188"/>
          <p14:tracePt t="136088" x="9215438" y="5945188"/>
          <p14:tracePt t="136104" x="9232900" y="5945188"/>
          <p14:tracePt t="136121" x="9242425" y="5935663"/>
          <p14:tracePt t="136138" x="9269413" y="5926138"/>
          <p14:tracePt t="136155" x="9278938" y="5926138"/>
          <p14:tracePt t="136172" x="9324975" y="5918200"/>
          <p14:tracePt t="136187" x="9342438" y="5918200"/>
          <p14:tracePt t="136206" x="9369425" y="5908675"/>
          <p14:tracePt t="136221" x="9378950" y="5908675"/>
          <p14:tracePt t="136238" x="9405938" y="5908675"/>
          <p14:tracePt t="136239" x="9415463" y="5908675"/>
          <p14:tracePt t="136254" x="9424988" y="5908675"/>
          <p14:tracePt t="136271" x="9442450" y="5899150"/>
          <p14:tracePt t="136287" x="9461500" y="5899150"/>
          <p14:tracePt t="136304" x="9478963" y="5889625"/>
          <p14:tracePt t="136321" x="9488488" y="5889625"/>
          <p14:tracePt t="136337" x="9498013" y="5881688"/>
          <p14:tracePt t="136355" x="9507538" y="5881688"/>
          <p14:tracePt t="136390" x="9507538" y="5872163"/>
          <p14:tracePt t="136409" x="9515475" y="5872163"/>
          <p14:tracePt t="136423" x="9515475" y="5862638"/>
          <p14:tracePt t="136443" x="9515475" y="5853113"/>
          <p14:tracePt t="136464" x="9515475" y="5843588"/>
          <p14:tracePt t="136477" x="9515475" y="5835650"/>
          <p14:tracePt t="136511" x="9515475" y="5826125"/>
          <p14:tracePt t="136545" x="9515475" y="5816600"/>
          <p14:tracePt t="136566" x="9525000" y="5816600"/>
          <p14:tracePt t="136599" x="9534525" y="5807075"/>
          <p14:tracePt t="136620" x="9534525" y="5799138"/>
          <p14:tracePt t="136628" x="9544050" y="5799138"/>
          <p14:tracePt t="136647" x="9544050" y="5780088"/>
          <p14:tracePt t="136660" x="9561513" y="5780088"/>
          <p14:tracePt t="136674" x="9561513" y="5770563"/>
          <p14:tracePt t="136695" x="9571038" y="5770563"/>
          <p14:tracePt t="136704" x="9571038" y="5762625"/>
          <p14:tracePt t="136749" x="9571038" y="5753100"/>
          <p14:tracePt t="136763" x="9580563" y="5753100"/>
          <p14:tracePt t="136770" x="9580563" y="5743575"/>
          <p14:tracePt t="136797" x="9588500" y="5743575"/>
          <p14:tracePt t="136804" x="9588500" y="5734050"/>
          <p14:tracePt t="136823" x="9598025" y="5734050"/>
          <p14:tracePt t="136837" x="9598025" y="5726113"/>
          <p14:tracePt t="136858" x="9607550" y="5726113"/>
          <p14:tracePt t="136872" x="9607550" y="5716588"/>
          <p14:tracePt t="136907" x="9607550" y="5697538"/>
          <p14:tracePt t="162001" x="9680575" y="5697538"/>
          <p14:tracePt t="162008" x="9753600" y="5697538"/>
          <p14:tracePt t="162015" x="9809163" y="5707063"/>
          <p14:tracePt t="162023" x="9890125" y="5697538"/>
          <p14:tracePt t="162040" x="10036175" y="5697538"/>
          <p14:tracePt t="162042" x="10128250" y="5689600"/>
          <p14:tracePt t="162058" x="10301288" y="5670550"/>
          <p14:tracePt t="162074" x="10520363" y="5643563"/>
          <p14:tracePt t="162076" x="10612438" y="5634038"/>
          <p14:tracePt t="162091" x="10858500" y="5607050"/>
          <p14:tracePt t="162107" x="11114088" y="5588000"/>
          <p14:tracePt t="162110" x="11214100" y="5561013"/>
          <p14:tracePt t="162123" x="11415713" y="5551488"/>
          <p14:tracePt t="162141" x="11588750" y="5524500"/>
          <p14:tracePt t="162158" x="11826875" y="5507038"/>
          <p14:tracePt t="162173" x="11963400" y="5487988"/>
          <p14:tracePt t="163357" x="12018963" y="5414963"/>
          <p14:tracePt t="163372" x="11726863" y="5461000"/>
          <p14:tracePt t="163390" x="11315700" y="5534025"/>
          <p14:tracePt t="163406" x="11104563" y="5543550"/>
          <p14:tracePt t="163423" x="10885488" y="5561013"/>
          <p14:tracePt t="163440" x="10785475" y="5570538"/>
          <p14:tracePt t="163456" x="10675938" y="5570538"/>
          <p14:tracePt t="163472" x="10612438" y="5570538"/>
          <p14:tracePt t="163491" x="10547350" y="5570538"/>
          <p14:tracePt t="163506" x="10502900" y="5570538"/>
          <p14:tracePt t="164423" x="10429875" y="5570538"/>
          <p14:tracePt t="164429" x="10320338" y="5551488"/>
          <p14:tracePt t="164439" x="10210800" y="5543550"/>
          <p14:tracePt t="164456" x="9872663" y="5514975"/>
          <p14:tracePt t="164473" x="9653588" y="5514975"/>
          <p14:tracePt t="164490" x="9398000" y="5514975"/>
          <p14:tracePt t="164506" x="9259888" y="5543550"/>
          <p14:tracePt t="164523" x="9142413" y="5561013"/>
          <p14:tracePt t="164525" x="9086850" y="5561013"/>
          <p14:tracePt t="164539" x="8967788" y="5588000"/>
          <p14:tracePt t="164556" x="8831263" y="5616575"/>
          <p14:tracePt t="164559" x="8739188" y="5616575"/>
          <p14:tracePt t="164573" x="8566150" y="5616575"/>
          <p14:tracePt t="164589" x="8383588" y="5616575"/>
          <p14:tracePt t="164605" x="8210550" y="5616575"/>
          <p14:tracePt t="164622" x="8118475" y="5616575"/>
          <p14:tracePt t="164641" x="7999413" y="5624513"/>
          <p14:tracePt t="164655" x="7918450" y="5624513"/>
          <p14:tracePt t="164673" x="7799388" y="5634038"/>
          <p14:tracePt t="164675" x="7762875" y="5634038"/>
          <p14:tracePt t="164689" x="7643813" y="5643563"/>
          <p14:tracePt t="164705" x="7543800" y="5653088"/>
          <p14:tracePt t="164722" x="7434263" y="5680075"/>
          <p14:tracePt t="164740" x="7388225" y="5689600"/>
          <p14:tracePt t="164742" x="7370763" y="5689600"/>
          <p14:tracePt t="164756" x="7342188" y="5689600"/>
          <p14:tracePt t="164772" x="7305675" y="5689600"/>
          <p14:tracePt t="164791" x="7278688" y="5689600"/>
          <p14:tracePt t="164806" x="7259638" y="5689600"/>
          <p14:tracePt t="164824" x="7215188" y="5689600"/>
          <p14:tracePt t="164838" x="7205663" y="5689600"/>
          <p14:tracePt t="164855" x="7186613" y="5689600"/>
          <p14:tracePt t="164873" x="7159625" y="5689600"/>
          <p14:tracePt t="164889" x="7150100" y="5689600"/>
          <p14:tracePt t="164905" x="7142163" y="5689600"/>
          <p14:tracePt t="164922" x="7132638" y="5689600"/>
          <p14:tracePt t="164939" x="7123113" y="5689600"/>
          <p14:tracePt t="164956" x="7113588" y="5689600"/>
          <p14:tracePt t="164973" x="7105650" y="5689600"/>
          <p14:tracePt t="164994" x="7096125" y="5689600"/>
          <p14:tracePt t="165028" x="7086600" y="5689600"/>
          <p14:tracePt t="165055" x="7077075" y="5689600"/>
          <p14:tracePt t="165130" x="7077075" y="5697538"/>
          <p14:tracePt t="165184" x="7086600" y="5697538"/>
          <p14:tracePt t="165197" x="7096125" y="5697538"/>
          <p14:tracePt t="165762" x="7086600" y="5697538"/>
          <p14:tracePt t="165769" x="7059613" y="5689600"/>
          <p14:tracePt t="165776" x="7032625" y="5689600"/>
          <p14:tracePt t="165789" x="6977063" y="5670550"/>
          <p14:tracePt t="165789" x="6940550" y="5661025"/>
          <p14:tracePt t="165805" x="6867525" y="5643563"/>
          <p14:tracePt t="165822" x="6821488" y="5634038"/>
          <p14:tracePt t="165824" x="6794500" y="5624513"/>
          <p14:tracePt t="165839" x="6767513" y="5607050"/>
          <p14:tracePt t="165855" x="6748463" y="5597525"/>
          <p14:tracePt t="165871" x="6740525" y="5588000"/>
          <p14:tracePt t="165891" x="6721475" y="5588000"/>
          <p14:tracePt t="165918" x="6711950" y="5588000"/>
          <p14:tracePt t="165952" x="6704013" y="5588000"/>
          <p14:tracePt t="166007" x="6704013" y="5580063"/>
          <p14:tracePt t="166021" x="6731000" y="5580063"/>
          <p14:tracePt t="166027" x="6757988" y="5570538"/>
          <p14:tracePt t="166038" x="6777038" y="5570538"/>
          <p14:tracePt t="166055" x="6877050" y="5570538"/>
          <p14:tracePt t="166071" x="6923088" y="5570538"/>
          <p14:tracePt t="166089" x="6967538" y="5570538"/>
          <p14:tracePt t="166105" x="6996113" y="5580063"/>
          <p14:tracePt t="166123" x="7023100" y="5580063"/>
          <p14:tracePt t="166137" x="7032625" y="5580063"/>
          <p14:tracePt t="166154" x="7050088" y="5580063"/>
          <p14:tracePt t="166172" x="7059613" y="5580063"/>
          <p14:tracePt t="166188" x="7069138" y="5580063"/>
          <p14:tracePt t="166205" x="7077075" y="5580063"/>
          <p14:tracePt t="166221" x="7086600" y="5580063"/>
          <p14:tracePt t="166245" x="7096125" y="5580063"/>
          <p14:tracePt t="166320" x="7096125" y="5570538"/>
          <p14:tracePt t="166347" x="7086600" y="5561013"/>
          <p14:tracePt t="166354" x="7069138" y="5551488"/>
          <p14:tracePt t="166361" x="7050088" y="5543550"/>
          <p14:tracePt t="166371" x="7032625" y="5534025"/>
          <p14:tracePt t="166388" x="6959600" y="5507038"/>
          <p14:tracePt t="166405" x="6923088" y="5497513"/>
          <p14:tracePt t="166423" x="6858000" y="5487988"/>
          <p14:tracePt t="166438" x="6840538" y="5487988"/>
          <p14:tracePt t="166454" x="6794500" y="5487988"/>
          <p14:tracePt t="166456" x="6784975" y="5487988"/>
          <p14:tracePt t="166471" x="6757988" y="5487988"/>
          <p14:tracePt t="166488" x="6748463" y="5487988"/>
          <p14:tracePt t="166491" x="6740525" y="5487988"/>
          <p14:tracePt t="166505" x="6731000" y="5487988"/>
          <p14:tracePt t="166531" x="6721475" y="5487988"/>
          <p14:tracePt t="166578" x="6731000" y="5487988"/>
          <p14:tracePt t="166585" x="6757988" y="5497513"/>
          <p14:tracePt t="166593" x="6777038" y="5507038"/>
          <p14:tracePt t="166606" x="6850063" y="5534025"/>
          <p14:tracePt t="166621" x="6904038" y="5543550"/>
          <p14:tracePt t="166637" x="6977063" y="5561013"/>
          <p14:tracePt t="166640" x="7013575" y="5561013"/>
          <p14:tracePt t="166654" x="7069138" y="5570538"/>
          <p14:tracePt t="166671" x="7113588" y="5570538"/>
          <p14:tracePt t="166688" x="7169150" y="5580063"/>
          <p14:tracePt t="166705" x="7205663" y="5580063"/>
          <p14:tracePt t="166721" x="7215188" y="5580063"/>
          <p14:tracePt t="166738" x="7223125" y="5580063"/>
          <p14:tracePt t="166755" x="7232650" y="5580063"/>
          <p14:tracePt t="166782" x="7223125" y="5580063"/>
          <p14:tracePt t="166790" x="7169150" y="5551488"/>
          <p14:tracePt t="166805" x="7105650" y="5534025"/>
          <p14:tracePt t="166822" x="7032625" y="5514975"/>
          <p14:tracePt t="166824" x="6986588" y="5497513"/>
          <p14:tracePt t="166838" x="6940550" y="5497513"/>
          <p14:tracePt t="166855" x="6886575" y="5487988"/>
          <p14:tracePt t="166871" x="6831013" y="5487988"/>
          <p14:tracePt t="166888" x="6777038" y="5487988"/>
          <p14:tracePt t="166906" x="6740525" y="5487988"/>
          <p14:tracePt t="166921" x="6721475" y="5487988"/>
          <p14:tracePt t="166938" x="6711950" y="5487988"/>
          <p14:tracePt t="166954" x="6704013" y="5487988"/>
          <p14:tracePt t="166987" x="6694488" y="5487988"/>
          <p14:tracePt t="167735" x="6767513" y="5487988"/>
          <p14:tracePt t="167742" x="6867525" y="5487988"/>
          <p14:tracePt t="167755" x="7069138" y="5514975"/>
          <p14:tracePt t="167771" x="7278688" y="5534025"/>
          <p14:tracePt t="167787" x="7497763" y="5543550"/>
          <p14:tracePt t="167804" x="7689850" y="5543550"/>
          <p14:tracePt t="167821" x="7772400" y="5543550"/>
          <p14:tracePt t="167837" x="7789863" y="5551488"/>
          <p14:tracePt t="167854" x="7808913" y="5551488"/>
          <p14:tracePt t="167885" x="7808913" y="5561013"/>
          <p14:tracePt t="167893" x="7780338" y="5570538"/>
          <p14:tracePt t="167905" x="7589838" y="5624513"/>
          <p14:tracePt t="167921" x="7334250" y="5670550"/>
          <p14:tracePt t="167938" x="7069138" y="5697538"/>
          <p14:tracePt t="167940" x="6923088" y="5743575"/>
          <p14:tracePt t="167954" x="6704013" y="5770563"/>
          <p14:tracePt t="167970" x="6529388" y="5799138"/>
          <p14:tracePt t="167986" x="6446838" y="5807075"/>
          <p14:tracePt t="168004" x="6429375" y="5807075"/>
          <p14:tracePt t="168034" x="6492875" y="5789613"/>
          <p14:tracePt t="168040" x="6557963" y="5770563"/>
          <p14:tracePt t="168055" x="6675438" y="5734050"/>
          <p14:tracePt t="168070" x="6850063" y="5716588"/>
          <p14:tracePt t="168087" x="7050088" y="5716588"/>
          <p14:tracePt t="168089" x="7196138" y="5716588"/>
          <p14:tracePt t="168105" x="7524750" y="5707063"/>
          <p14:tracePt t="168120" x="7945438" y="5707063"/>
          <p14:tracePt t="168123" x="8147050" y="5707063"/>
          <p14:tracePt t="168137" x="8520113" y="5707063"/>
          <p14:tracePt t="168155" x="8867775" y="5726113"/>
          <p14:tracePt t="168171" x="9296400" y="5799138"/>
          <p14:tracePt t="168188" x="9544050" y="5843588"/>
          <p14:tracePt t="168204" x="9899650" y="5926138"/>
          <p14:tracePt t="168220" x="10218738" y="5999163"/>
          <p14:tracePt t="168558" x="10310813" y="5999163"/>
          <p14:tracePt t="168565" x="10437813" y="5999163"/>
          <p14:tracePt t="168572" x="10547350" y="5999163"/>
          <p14:tracePt t="168587" x="10731500" y="5999163"/>
          <p14:tracePt t="168604" x="10950575" y="5999163"/>
          <p14:tracePt t="168606" x="11068050" y="5981700"/>
          <p14:tracePt t="168620" x="11287125" y="5972175"/>
          <p14:tracePt t="168637" x="11544300" y="5945188"/>
          <p14:tracePt t="168654" x="11917363" y="5872163"/>
          <p14:tracePt t="168670" x="12145963" y="5826125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0738-88E2-4AD1-CC12-3260DF81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35" y="152276"/>
            <a:ext cx="10353762" cy="970450"/>
          </a:xfrm>
        </p:spPr>
        <p:txBody>
          <a:bodyPr/>
          <a:lstStyle/>
          <a:p>
            <a:r>
              <a:rPr lang="en-GB" b="1" dirty="0"/>
              <a:t>Generalization (inheritance)</a:t>
            </a:r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AB1C45-345A-45CA-8F44-3573F1A1FA8C}"/>
              </a:ext>
            </a:extLst>
          </p:cNvPr>
          <p:cNvGrpSpPr/>
          <p:nvPr/>
        </p:nvGrpSpPr>
        <p:grpSpPr>
          <a:xfrm>
            <a:off x="4371207" y="1848084"/>
            <a:ext cx="2897395" cy="1676400"/>
            <a:chOff x="2661920" y="2580640"/>
            <a:chExt cx="2316481" cy="1879600"/>
          </a:xfrm>
          <a:solidFill>
            <a:srgbClr val="FFC0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B1522D-FDF7-D654-A433-F99141EBEB04}"/>
                </a:ext>
              </a:extLst>
            </p:cNvPr>
            <p:cNvSpPr/>
            <p:nvPr/>
          </p:nvSpPr>
          <p:spPr>
            <a:xfrm>
              <a:off x="2661920" y="2580640"/>
              <a:ext cx="2316480" cy="5384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P</a:t>
              </a:r>
              <a:r>
                <a:rPr lang="en-US" b="1" dirty="0">
                  <a:solidFill>
                    <a:schemeClr val="bg1"/>
                  </a:solidFill>
                </a:rPr>
                <a:t>erson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022E98-2149-8A1A-6956-2B5E86266753}"/>
                </a:ext>
              </a:extLst>
            </p:cNvPr>
            <p:cNvSpPr/>
            <p:nvPr/>
          </p:nvSpPr>
          <p:spPr>
            <a:xfrm>
              <a:off x="2661920" y="3119120"/>
              <a:ext cx="2316480" cy="447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bg1"/>
                  </a:solidFill>
                </a:rPr>
                <a:t>-Name: string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9D1465-273E-DBBD-DE75-F40A1997FC03}"/>
                </a:ext>
              </a:extLst>
            </p:cNvPr>
            <p:cNvSpPr/>
            <p:nvPr/>
          </p:nvSpPr>
          <p:spPr>
            <a:xfrm>
              <a:off x="2661921" y="3566160"/>
              <a:ext cx="2316480" cy="894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bg1"/>
                  </a:solidFill>
                </a:rPr>
                <a:t>+setName():void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A0314-3397-0F7C-AF7F-B97F4C1ADE7E}"/>
              </a:ext>
            </a:extLst>
          </p:cNvPr>
          <p:cNvGrpSpPr/>
          <p:nvPr/>
        </p:nvGrpSpPr>
        <p:grpSpPr>
          <a:xfrm rot="19103915">
            <a:off x="3685528" y="3857031"/>
            <a:ext cx="1458015" cy="295574"/>
            <a:chOff x="1930400" y="4897120"/>
            <a:chExt cx="2753360" cy="66040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224210E-E801-E8F6-B8B2-F63B81F5BD34}"/>
                </a:ext>
              </a:extLst>
            </p:cNvPr>
            <p:cNvSpPr/>
            <p:nvPr/>
          </p:nvSpPr>
          <p:spPr>
            <a:xfrm rot="5400000">
              <a:off x="4084320" y="4958080"/>
              <a:ext cx="660400" cy="53848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24AA4A7-11E5-FB76-C95A-6B9518EFBB9F}"/>
                </a:ext>
              </a:extLst>
            </p:cNvPr>
            <p:cNvCxnSpPr>
              <a:endCxn id="20" idx="3"/>
            </p:cNvCxnSpPr>
            <p:nvPr/>
          </p:nvCxnSpPr>
          <p:spPr>
            <a:xfrm>
              <a:off x="1930400" y="5171440"/>
              <a:ext cx="2214880" cy="558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8F7BFC-2500-0189-4F08-1A5A7E27424C}"/>
              </a:ext>
            </a:extLst>
          </p:cNvPr>
          <p:cNvGrpSpPr/>
          <p:nvPr/>
        </p:nvGrpSpPr>
        <p:grpSpPr>
          <a:xfrm>
            <a:off x="2449975" y="4444226"/>
            <a:ext cx="2403085" cy="1645920"/>
            <a:chOff x="2661920" y="2580640"/>
            <a:chExt cx="2316481" cy="1879600"/>
          </a:xfrm>
          <a:solidFill>
            <a:srgbClr val="FFC000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7C444C-19E9-76DE-6F84-AEF9075A7775}"/>
                </a:ext>
              </a:extLst>
            </p:cNvPr>
            <p:cNvSpPr/>
            <p:nvPr/>
          </p:nvSpPr>
          <p:spPr>
            <a:xfrm>
              <a:off x="2661920" y="3119120"/>
              <a:ext cx="2316480" cy="447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dirty="0">
                  <a:solidFill>
                    <a:schemeClr val="bg1"/>
                  </a:solidFill>
                </a:rPr>
                <a:t>-R</a:t>
              </a:r>
              <a:r>
                <a:rPr lang="en-US" sz="2000" dirty="0">
                  <a:solidFill>
                    <a:schemeClr val="bg1"/>
                  </a:solidFill>
                </a:rPr>
                <a:t>ollNo: int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DC8ED6-01F1-3FB3-D227-1ECFEEB07E80}"/>
                </a:ext>
              </a:extLst>
            </p:cNvPr>
            <p:cNvSpPr/>
            <p:nvPr/>
          </p:nvSpPr>
          <p:spPr>
            <a:xfrm>
              <a:off x="2661921" y="3566160"/>
              <a:ext cx="2316480" cy="894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bg1"/>
                  </a:solidFill>
                </a:rPr>
                <a:t>+setRollNo():void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CDD10C-C0FB-1EB2-8787-4993F6E32EF1}"/>
                </a:ext>
              </a:extLst>
            </p:cNvPr>
            <p:cNvSpPr/>
            <p:nvPr/>
          </p:nvSpPr>
          <p:spPr>
            <a:xfrm>
              <a:off x="2661921" y="2580640"/>
              <a:ext cx="2316480" cy="538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Student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1A03B1-0B1A-02EB-411D-96B741218743}"/>
              </a:ext>
            </a:extLst>
          </p:cNvPr>
          <p:cNvGrpSpPr/>
          <p:nvPr/>
        </p:nvGrpSpPr>
        <p:grpSpPr>
          <a:xfrm rot="13047186">
            <a:off x="6303425" y="3855956"/>
            <a:ext cx="1543851" cy="297514"/>
            <a:chOff x="1930400" y="4897120"/>
            <a:chExt cx="2753360" cy="660400"/>
          </a:xfrm>
        </p:grpSpPr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BD8B4212-CB9B-AEF5-FDB4-540D9EA32CEB}"/>
                </a:ext>
              </a:extLst>
            </p:cNvPr>
            <p:cNvSpPr/>
            <p:nvPr/>
          </p:nvSpPr>
          <p:spPr>
            <a:xfrm rot="5400000">
              <a:off x="4084320" y="4958080"/>
              <a:ext cx="660400" cy="53848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608353F-5C00-0B64-72F2-B78B113F8005}"/>
                </a:ext>
              </a:extLst>
            </p:cNvPr>
            <p:cNvCxnSpPr>
              <a:endCxn id="23" idx="3"/>
            </p:cNvCxnSpPr>
            <p:nvPr/>
          </p:nvCxnSpPr>
          <p:spPr>
            <a:xfrm>
              <a:off x="1930400" y="5171440"/>
              <a:ext cx="2214880" cy="558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9BC3BC-4154-368C-FA15-B5EF7D738EA9}"/>
              </a:ext>
            </a:extLst>
          </p:cNvPr>
          <p:cNvGrpSpPr/>
          <p:nvPr/>
        </p:nvGrpSpPr>
        <p:grpSpPr>
          <a:xfrm>
            <a:off x="6568194" y="4442290"/>
            <a:ext cx="2403085" cy="1671320"/>
            <a:chOff x="2661920" y="2580640"/>
            <a:chExt cx="2316481" cy="1879600"/>
          </a:xfrm>
          <a:solidFill>
            <a:srgbClr val="FFC000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734627C-86B6-B57B-A604-054C8AA87C1D}"/>
                </a:ext>
              </a:extLst>
            </p:cNvPr>
            <p:cNvSpPr/>
            <p:nvPr/>
          </p:nvSpPr>
          <p:spPr>
            <a:xfrm>
              <a:off x="2661920" y="2580640"/>
              <a:ext cx="2316480" cy="538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Teacher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FEE9A3-3EC4-4D5E-FAE0-DFEECCF32F32}"/>
                </a:ext>
              </a:extLst>
            </p:cNvPr>
            <p:cNvSpPr/>
            <p:nvPr/>
          </p:nvSpPr>
          <p:spPr>
            <a:xfrm>
              <a:off x="2661920" y="3119120"/>
              <a:ext cx="2316480" cy="447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dirty="0">
                  <a:solidFill>
                    <a:schemeClr val="bg1"/>
                  </a:solidFill>
                </a:rPr>
                <a:t>-Subject</a:t>
              </a:r>
              <a:r>
                <a:rPr lang="en-US" sz="2000" dirty="0">
                  <a:solidFill>
                    <a:schemeClr val="bg1"/>
                  </a:solidFill>
                </a:rPr>
                <a:t>: string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EA9DD7-45CE-61A3-9140-5574B11FF603}"/>
                </a:ext>
              </a:extLst>
            </p:cNvPr>
            <p:cNvSpPr/>
            <p:nvPr/>
          </p:nvSpPr>
          <p:spPr>
            <a:xfrm>
              <a:off x="2661921" y="3566160"/>
              <a:ext cx="2316480" cy="894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bg1"/>
                  </a:solidFill>
                </a:rPr>
                <a:t>+setSubject():void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62951A9-C13D-E26E-0D5D-7E5FE4B1E3C2}"/>
              </a:ext>
            </a:extLst>
          </p:cNvPr>
          <p:cNvSpPr txBox="1"/>
          <p:nvPr/>
        </p:nvSpPr>
        <p:spPr>
          <a:xfrm>
            <a:off x="4999889" y="3820632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a Relation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316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101"/>
    </mc:Choice>
    <mc:Fallback xmlns="">
      <p:transition spd="slow" advTm="1431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  <p:extLst>
    <p:ext uri="{3A86A75C-4F4B-4683-9AE1-C65F6400EC91}">
      <p14:laserTraceLst xmlns:p14="http://schemas.microsoft.com/office/powerpoint/2010/main">
        <p14:tracePtLst>
          <p14:tracePt t="17509" x="12045950" y="3241675"/>
          <p14:tracePt t="17515" x="11936413" y="3224213"/>
          <p14:tracePt t="17532" x="11698288" y="3195638"/>
          <p14:tracePt t="17551" x="11323638" y="3122613"/>
          <p14:tracePt t="17565" x="10958513" y="3095625"/>
          <p14:tracePt t="17582" x="10612438" y="3049588"/>
          <p14:tracePt t="17598" x="10091738" y="2940050"/>
          <p14:tracePt t="17615" x="9817100" y="2930525"/>
          <p14:tracePt t="17633" x="9534525" y="2886075"/>
          <p14:tracePt t="17648" x="9415463" y="2876550"/>
          <p14:tracePt t="17666" x="9205913" y="2820988"/>
          <p14:tracePt t="17683" x="9032875" y="2794000"/>
          <p14:tracePt t="17700" x="8758238" y="2784475"/>
          <p14:tracePt t="17715" x="8566150" y="2767013"/>
          <p14:tracePt t="17732" x="8439150" y="2757488"/>
          <p14:tracePt t="17734" x="8393113" y="2757488"/>
          <p14:tracePt t="17749" x="8301038" y="2757488"/>
          <p14:tracePt t="17766" x="8228013" y="2747963"/>
          <p14:tracePt t="17768" x="8201025" y="2747963"/>
          <p14:tracePt t="17782" x="8137525" y="2747963"/>
          <p14:tracePt t="17799" x="8054975" y="2740025"/>
          <p14:tracePt t="17816" x="7881938" y="2740025"/>
          <p14:tracePt t="17832" x="7753350" y="2747963"/>
          <p14:tracePt t="17850" x="7543800" y="2776538"/>
          <p14:tracePt t="17865" x="7443788" y="2784475"/>
          <p14:tracePt t="17883" x="7351713" y="2784475"/>
          <p14:tracePt t="17899" x="7178675" y="2803525"/>
          <p14:tracePt t="18284" x="7159625" y="2794000"/>
          <p14:tracePt t="18291" x="7142163" y="2784475"/>
          <p14:tracePt t="18299" x="7123113" y="2776538"/>
          <p14:tracePt t="18315" x="7077075" y="2757488"/>
          <p14:tracePt t="18332" x="7032625" y="2720975"/>
          <p14:tracePt t="18349" x="6996113" y="2674938"/>
          <p14:tracePt t="18364" x="6950075" y="2647950"/>
          <p14:tracePt t="18366" x="6923088" y="2620963"/>
          <p14:tracePt t="18382" x="6886575" y="2593975"/>
          <p14:tracePt t="18399" x="6850063" y="2565400"/>
          <p14:tracePt t="18415" x="6840538" y="2547938"/>
          <p14:tracePt t="18432" x="6821488" y="2528888"/>
          <p14:tracePt t="18434" x="6821488" y="2520950"/>
          <p14:tracePt t="18448" x="6794500" y="2511425"/>
          <p14:tracePt t="18465" x="6784975" y="2484438"/>
          <p14:tracePt t="18482" x="6757988" y="2438400"/>
          <p14:tracePt t="18499" x="6748463" y="2419350"/>
          <p14:tracePt t="18515" x="6740525" y="2382838"/>
          <p14:tracePt t="18531" x="6740525" y="2355850"/>
          <p14:tracePt t="18549" x="6740525" y="2346325"/>
          <p14:tracePt t="18550" x="6740525" y="2338388"/>
          <p14:tracePt t="18570" x="6740525" y="2328863"/>
          <p14:tracePt t="18584" x="6740525" y="2319338"/>
          <p14:tracePt t="18604" x="6740525" y="2309813"/>
          <p14:tracePt t="18638" x="6740525" y="2301875"/>
          <p14:tracePt t="18666" x="6740525" y="2292350"/>
          <p14:tracePt t="18679" x="6740525" y="2282825"/>
          <p14:tracePt t="18686" x="6748463" y="2282825"/>
          <p14:tracePt t="18698" x="6748463" y="2273300"/>
          <p14:tracePt t="18715" x="6757988" y="2265363"/>
          <p14:tracePt t="18740" x="6767513" y="2255838"/>
          <p14:tracePt t="18774" x="6777038" y="2246313"/>
          <p14:tracePt t="18829" x="6767513" y="2246313"/>
          <p14:tracePt t="18842" x="6757988" y="2246313"/>
          <p14:tracePt t="18849" x="6748463" y="2246313"/>
          <p14:tracePt t="18865" x="6721475" y="2246313"/>
          <p14:tracePt t="18882" x="6694488" y="2246313"/>
          <p14:tracePt t="18884" x="6675438" y="2236788"/>
          <p14:tracePt t="18898" x="6630988" y="2236788"/>
          <p14:tracePt t="18915" x="6594475" y="2236788"/>
          <p14:tracePt t="18918" x="6575425" y="2236788"/>
          <p14:tracePt t="18931" x="6557963" y="2236788"/>
          <p14:tracePt t="18947" x="6538913" y="2236788"/>
          <p14:tracePt t="18964" x="6521450" y="2236788"/>
          <p14:tracePt t="18982" x="6511925" y="2236788"/>
          <p14:tracePt t="18998" x="6502400" y="2236788"/>
          <p14:tracePt t="19019" x="6492875" y="2236788"/>
          <p14:tracePt t="19053" x="6483350" y="2236788"/>
          <p14:tracePt t="19141" x="6529388" y="2228850"/>
          <p14:tracePt t="19149" x="6565900" y="2219325"/>
          <p14:tracePt t="19155" x="6594475" y="2209800"/>
          <p14:tracePt t="19165" x="6638925" y="2182813"/>
          <p14:tracePt t="19183" x="6757988" y="2163763"/>
          <p14:tracePt t="19198" x="6840538" y="2155825"/>
          <p14:tracePt t="19214" x="6904038" y="2146300"/>
          <p14:tracePt t="19216" x="6931025" y="2146300"/>
          <p14:tracePt t="19230" x="6959600" y="2146300"/>
          <p14:tracePt t="19248" x="6977063" y="2136775"/>
          <p14:tracePt t="19264" x="6986588" y="2136775"/>
          <p14:tracePt t="19281" x="6996113" y="2136775"/>
          <p14:tracePt t="19298" x="7004050" y="2136775"/>
          <p14:tracePt t="19380" x="6996113" y="2136775"/>
          <p14:tracePt t="19386" x="6950075" y="2136775"/>
          <p14:tracePt t="19398" x="6923088" y="2146300"/>
          <p14:tracePt t="19414" x="6777038" y="2155825"/>
          <p14:tracePt t="19431" x="6694488" y="2163763"/>
          <p14:tracePt t="19448" x="6602413" y="2173288"/>
          <p14:tracePt t="19464" x="6575425" y="2173288"/>
          <p14:tracePt t="19482" x="6548438" y="2173288"/>
          <p14:tracePt t="19497" x="6538913" y="2173288"/>
          <p14:tracePt t="19514" x="6529388" y="2173288"/>
          <p14:tracePt t="19536" x="6521450" y="2173288"/>
          <p14:tracePt t="19611" x="6529388" y="2173288"/>
          <p14:tracePt t="19618" x="6565900" y="2173288"/>
          <p14:tracePt t="19632" x="6602413" y="2163763"/>
          <p14:tracePt t="19648" x="6657975" y="2163763"/>
          <p14:tracePt t="19666" x="6711950" y="2163763"/>
          <p14:tracePt t="19681" x="6757988" y="2163763"/>
          <p14:tracePt t="19698" x="6794500" y="2163763"/>
          <p14:tracePt t="19700" x="6813550" y="2163763"/>
          <p14:tracePt t="19714" x="6850063" y="2163763"/>
          <p14:tracePt t="19730" x="6886575" y="2163763"/>
          <p14:tracePt t="19748" x="6923088" y="2163763"/>
          <p14:tracePt t="19764" x="6940550" y="2163763"/>
          <p14:tracePt t="19781" x="6967538" y="2163763"/>
          <p14:tracePt t="19798" x="6977063" y="2163763"/>
          <p14:tracePt t="19821" x="6986588" y="2163763"/>
          <p14:tracePt t="19842" x="7004050" y="2163763"/>
          <p14:tracePt t="19931" x="6959600" y="2182813"/>
          <p14:tracePt t="19937" x="6931025" y="2182813"/>
          <p14:tracePt t="19947" x="6877050" y="2182813"/>
          <p14:tracePt t="19966" x="6748463" y="2182813"/>
          <p14:tracePt t="19980" x="6667500" y="2182813"/>
          <p14:tracePt t="19999" x="6602413" y="2182813"/>
          <p14:tracePt t="20014" x="6575425" y="2173288"/>
          <p14:tracePt t="20031" x="6557963" y="2173288"/>
          <p14:tracePt t="20053" x="6548438" y="2173288"/>
          <p14:tracePt t="20063" x="6538913" y="2173288"/>
          <p14:tracePt t="20081" x="6492875" y="2173288"/>
          <p14:tracePt t="20098" x="6475413" y="2173288"/>
          <p14:tracePt t="20115" x="6456363" y="2173288"/>
          <p14:tracePt t="20131" x="6446838" y="2173288"/>
          <p14:tracePt t="20148" x="6438900" y="2173288"/>
          <p14:tracePt t="20168" x="6419850" y="2173288"/>
          <p14:tracePt t="20197" x="6429375" y="2173288"/>
          <p14:tracePt t="20209" x="6446838" y="2163763"/>
          <p14:tracePt t="20217" x="6483350" y="2163763"/>
          <p14:tracePt t="20230" x="6538913" y="2163763"/>
          <p14:tracePt t="20247" x="6594475" y="2163763"/>
          <p14:tracePt t="20264" x="6684963" y="2163763"/>
          <p14:tracePt t="20281" x="6748463" y="2163763"/>
          <p14:tracePt t="20298" x="6821488" y="2163763"/>
          <p14:tracePt t="20313" x="6867525" y="2163763"/>
          <p14:tracePt t="20330" x="6913563" y="2163763"/>
          <p14:tracePt t="20332" x="6931025" y="2163763"/>
          <p14:tracePt t="20347" x="6959600" y="2163763"/>
          <p14:tracePt t="20364" x="6986588" y="2173288"/>
          <p14:tracePt t="20380" x="7023100" y="2173288"/>
          <p14:tracePt t="20398" x="7032625" y="2173288"/>
          <p14:tracePt t="20400" x="7040563" y="2173288"/>
          <p14:tracePt t="20414" x="7050088" y="2173288"/>
          <p14:tracePt t="20431" x="7059613" y="2173288"/>
          <p14:tracePt t="20447" x="7077075" y="2173288"/>
          <p14:tracePt t="20464" x="7086600" y="2173288"/>
          <p14:tracePt t="20481" x="7096125" y="2173288"/>
          <p14:tracePt t="20501" x="7105650" y="2173288"/>
          <p14:tracePt t="20556" x="7096125" y="2173288"/>
          <p14:tracePt t="20564" x="7050088" y="2173288"/>
          <p14:tracePt t="20569" x="7004050" y="2163763"/>
          <p14:tracePt t="20581" x="6931025" y="2163763"/>
          <p14:tracePt t="20598" x="6704013" y="2155825"/>
          <p14:tracePt t="20614" x="6521450" y="2146300"/>
          <p14:tracePt t="20632" x="6329363" y="2127250"/>
          <p14:tracePt t="20647" x="6264275" y="2127250"/>
          <p14:tracePt t="20664" x="6227763" y="2127250"/>
          <p14:tracePt t="20680" x="6219825" y="2127250"/>
          <p14:tracePt t="20706" x="6210300" y="2127250"/>
          <p14:tracePt t="20747" x="6219825" y="2127250"/>
          <p14:tracePt t="20754" x="6256338" y="2127250"/>
          <p14:tracePt t="20764" x="6283325" y="2127250"/>
          <p14:tracePt t="20782" x="6392863" y="2119313"/>
          <p14:tracePt t="20797" x="6465888" y="2109788"/>
          <p14:tracePt t="20815" x="6521450" y="2109788"/>
          <p14:tracePt t="20830" x="6548438" y="2109788"/>
          <p14:tracePt t="20847" x="6565900" y="2109788"/>
          <p14:tracePt t="20864" x="6594475" y="2109788"/>
          <p14:tracePt t="20880" x="6602413" y="2109788"/>
          <p14:tracePt t="20896" x="6638925" y="2109788"/>
          <p14:tracePt t="20914" x="6648450" y="2109788"/>
          <p14:tracePt t="21359" x="6657975" y="2127250"/>
          <p14:tracePt t="21366" x="6667500" y="2155825"/>
          <p14:tracePt t="21380" x="6704013" y="2246313"/>
          <p14:tracePt t="21396" x="6731000" y="2319338"/>
          <p14:tracePt t="21413" x="6784975" y="2382838"/>
          <p14:tracePt t="21430" x="6804025" y="2428875"/>
          <p14:tracePt t="21448" x="6821488" y="2447925"/>
          <p14:tracePt t="21463" x="6850063" y="2455863"/>
          <p14:tracePt t="21480" x="6867525" y="2474913"/>
          <p14:tracePt t="21482" x="6877050" y="2474913"/>
          <p14:tracePt t="21497" x="6886575" y="2484438"/>
          <p14:tracePt t="21514" x="6894513" y="2492375"/>
          <p14:tracePt t="21517" x="6904038" y="2492375"/>
          <p14:tracePt t="21530" x="6931025" y="2501900"/>
          <p14:tracePt t="21547" x="6940550" y="2501900"/>
          <p14:tracePt t="21563" x="6977063" y="2511425"/>
          <p14:tracePt t="21580" x="7013575" y="2511425"/>
          <p14:tracePt t="21598" x="7069138" y="2511425"/>
          <p14:tracePt t="21613" x="7105650" y="2511425"/>
          <p14:tracePt t="21631" x="7113588" y="2520950"/>
          <p14:tracePt t="21646" x="7123113" y="2520950"/>
          <p14:tracePt t="21663" x="7132638" y="2520950"/>
          <p14:tracePt t="21686" x="7142163" y="2520950"/>
          <p14:tracePt t="21719" x="7150100" y="2520950"/>
          <p14:tracePt t="21754" x="7150100" y="2528888"/>
          <p14:tracePt t="21781" x="7150100" y="2538413"/>
          <p14:tracePt t="21856" x="7142163" y="2538413"/>
          <p14:tracePt t="21869" x="7123113" y="2547938"/>
          <p14:tracePt t="21876" x="7113588" y="2547938"/>
          <p14:tracePt t="21883" x="7096125" y="2547938"/>
          <p14:tracePt t="21897" x="7069138" y="2557463"/>
          <p14:tracePt t="21913" x="7050088" y="2557463"/>
          <p14:tracePt t="21930" x="7032625" y="2565400"/>
          <p14:tracePt t="21946" x="7004050" y="2565400"/>
          <p14:tracePt t="21963" x="6986588" y="2565400"/>
          <p14:tracePt t="21980" x="6940550" y="2584450"/>
          <p14:tracePt t="21997" x="6913563" y="2584450"/>
          <p14:tracePt t="21999" x="6904038" y="2584450"/>
          <p14:tracePt t="22013" x="6877050" y="2574925"/>
          <p14:tracePt t="22029" x="6840538" y="2574925"/>
          <p14:tracePt t="22046" x="6821488" y="2574925"/>
          <p14:tracePt t="22063" x="6813550" y="2574925"/>
          <p14:tracePt t="22080" x="6794500" y="2565400"/>
          <p14:tracePt t="22096" x="6784975" y="2565400"/>
          <p14:tracePt t="22113" x="6777038" y="2565400"/>
          <p14:tracePt t="22141" x="6767513" y="2565400"/>
          <p14:tracePt t="22182" x="6777038" y="2565400"/>
          <p14:tracePt t="22203" x="6784975" y="2565400"/>
          <p14:tracePt t="22209" x="6804025" y="2584450"/>
          <p14:tracePt t="22216" x="6813550" y="2584450"/>
          <p14:tracePt t="22230" x="6840538" y="2593975"/>
          <p14:tracePt t="22246" x="6877050" y="2601913"/>
          <p14:tracePt t="22265" x="6904038" y="2601913"/>
          <p14:tracePt t="22279" x="6913563" y="2601913"/>
          <p14:tracePt t="22296" x="6940550" y="2611438"/>
          <p14:tracePt t="22298" x="6950075" y="2611438"/>
          <p14:tracePt t="22312" x="6977063" y="2620963"/>
          <p14:tracePt t="22329" x="6996113" y="2620963"/>
          <p14:tracePt t="22347" x="7032625" y="2620963"/>
          <p14:tracePt t="22364" x="7050088" y="2620963"/>
          <p14:tracePt t="22380" x="7077075" y="2620963"/>
          <p14:tracePt t="22396" x="7105650" y="2620963"/>
          <p14:tracePt t="22415" x="7123113" y="2620963"/>
          <p14:tracePt t="22434" x="7132638" y="2620963"/>
          <p14:tracePt t="22488" x="7142163" y="2620963"/>
          <p14:tracePt t="22869" x="7123113" y="2620963"/>
          <p14:tracePt t="22896" x="7113588" y="2620963"/>
          <p14:tracePt t="22917" x="7105650" y="2620963"/>
          <p14:tracePt t="22931" x="7096125" y="2620963"/>
          <p14:tracePt t="22937" x="7086600" y="2620963"/>
          <p14:tracePt t="22958" x="7069138" y="2620963"/>
          <p14:tracePt t="22971" x="7059613" y="2620963"/>
          <p14:tracePt t="22979" x="7040563" y="2620963"/>
          <p14:tracePt t="22996" x="7032625" y="2620963"/>
          <p14:tracePt t="23013" x="7023100" y="2620963"/>
          <p14:tracePt t="23029" x="7013575" y="2620963"/>
          <p14:tracePt t="23046" x="6996113" y="2620963"/>
          <p14:tracePt t="23063" x="6977063" y="2620963"/>
          <p14:tracePt t="23080" x="6950075" y="2620963"/>
          <p14:tracePt t="23095" x="6931025" y="2620963"/>
          <p14:tracePt t="23114" x="6904038" y="2620963"/>
          <p14:tracePt t="23116" x="6894513" y="2620963"/>
          <p14:tracePt t="23129" x="6867525" y="2620963"/>
          <p14:tracePt t="23146" x="6840538" y="2620963"/>
          <p14:tracePt t="23149" x="6821488" y="2620963"/>
          <p14:tracePt t="23163" x="6794500" y="2630488"/>
          <p14:tracePt t="23179" x="6757988" y="2630488"/>
          <p14:tracePt t="23196" x="6711950" y="2630488"/>
          <p14:tracePt t="23213" x="6684963" y="2630488"/>
          <p14:tracePt t="23229" x="6675438" y="2630488"/>
          <p14:tracePt t="23246" x="6667500" y="2630488"/>
          <p14:tracePt t="23262" x="6657975" y="2630488"/>
          <p14:tracePt t="23291" x="6638925" y="2630488"/>
          <p14:tracePt t="23332" x="6648450" y="2630488"/>
          <p14:tracePt t="23345" x="6667500" y="2630488"/>
          <p14:tracePt t="23352" x="6694488" y="2630488"/>
          <p14:tracePt t="23362" x="6731000" y="2630488"/>
          <p14:tracePt t="23379" x="6813550" y="2620963"/>
          <p14:tracePt t="23395" x="6877050" y="2611438"/>
          <p14:tracePt t="23414" x="6950075" y="2611438"/>
          <p14:tracePt t="23429" x="6996113" y="2611438"/>
          <p14:tracePt t="23446" x="7032625" y="2611438"/>
          <p14:tracePt t="23448" x="7050088" y="2611438"/>
          <p14:tracePt t="23462" x="7069138" y="2611438"/>
          <p14:tracePt t="23478" x="7096125" y="2611438"/>
          <p14:tracePt t="23496" x="7113588" y="2611438"/>
          <p14:tracePt t="23522" x="7123113" y="2611438"/>
          <p14:tracePt t="23556" x="7132638" y="2611438"/>
          <p14:tracePt t="23713" x="7123113" y="2611438"/>
          <p14:tracePt t="23760" x="7096125" y="2611438"/>
          <p14:tracePt t="23766" x="7086600" y="2611438"/>
          <p14:tracePt t="23779" x="7069138" y="2611438"/>
          <p14:tracePt t="23781" x="7059613" y="2601913"/>
          <p14:tracePt t="23795" x="7040563" y="2601913"/>
          <p14:tracePt t="23812" x="6996113" y="2601913"/>
          <p14:tracePt t="23815" x="6986588" y="2601913"/>
          <p14:tracePt t="23829" x="6959600" y="2593975"/>
          <p14:tracePt t="23845" x="6931025" y="2593975"/>
          <p14:tracePt t="23863" x="6904038" y="2593975"/>
          <p14:tracePt t="23879" x="6886575" y="2593975"/>
          <p14:tracePt t="23896" x="6877050" y="2593975"/>
          <p14:tracePt t="23912" x="6858000" y="2593975"/>
          <p14:tracePt t="23931" x="6840538" y="2593975"/>
          <p14:tracePt t="23945" x="6831013" y="2593975"/>
          <p14:tracePt t="23965" x="6821488" y="2593975"/>
          <p14:tracePt t="23979" x="6813550" y="2593975"/>
          <p14:tracePt t="24039" x="6804025" y="2593975"/>
          <p14:tracePt t="24073" x="6794500" y="2593975"/>
          <p14:tracePt t="24196" x="6804025" y="2593975"/>
          <p14:tracePt t="24209" x="6813550" y="2593975"/>
          <p14:tracePt t="24215" x="6831013" y="2593975"/>
          <p14:tracePt t="24230" x="6867525" y="2593975"/>
          <p14:tracePt t="24245" x="6886575" y="2593975"/>
          <p14:tracePt t="24262" x="6894513" y="2593975"/>
          <p14:tracePt t="24265" x="6904038" y="2593975"/>
          <p14:tracePt t="24279" x="6923088" y="2593975"/>
          <p14:tracePt t="24295" x="6931025" y="2593975"/>
          <p14:tracePt t="24312" x="6950075" y="2593975"/>
          <p14:tracePt t="24332" x="6959600" y="2593975"/>
          <p14:tracePt t="25855" x="6923088" y="2593975"/>
          <p14:tracePt t="25862" x="6877050" y="2593975"/>
          <p14:tracePt t="25869" x="6821488" y="2593975"/>
          <p14:tracePt t="25878" x="6784975" y="2593975"/>
          <p14:tracePt t="25894" x="6694488" y="2584450"/>
          <p14:tracePt t="25910" x="6611938" y="2584450"/>
          <p14:tracePt t="25928" x="6584950" y="2584450"/>
          <p14:tracePt t="25930" x="6565900" y="2584450"/>
          <p14:tracePt t="25944" x="6529388" y="2584450"/>
          <p14:tracePt t="25961" x="6511925" y="2584450"/>
          <p14:tracePt t="25977" x="6446838" y="2584450"/>
          <p14:tracePt t="25994" x="6419850" y="2584450"/>
          <p14:tracePt t="26012" x="6392863" y="2584450"/>
          <p14:tracePt t="26028" x="6373813" y="2584450"/>
          <p14:tracePt t="26044" x="6365875" y="2584450"/>
          <p14:tracePt t="26061" x="6356350" y="2584450"/>
          <p14:tracePt t="26078" x="6346825" y="2584450"/>
          <p14:tracePt t="26094" x="6337300" y="2584450"/>
          <p14:tracePt t="26120" x="6329363" y="2584450"/>
          <p14:tracePt t="26154" x="6337300" y="2584450"/>
          <p14:tracePt t="26161" x="6356350" y="2584450"/>
          <p14:tracePt t="26167" x="6392863" y="2584450"/>
          <p14:tracePt t="26177" x="6429375" y="2584450"/>
          <p14:tracePt t="26195" x="6446838" y="2584450"/>
          <p14:tracePt t="26197" x="6465888" y="2584450"/>
          <p14:tracePt t="26210" x="6502400" y="2584450"/>
          <p14:tracePt t="26228" x="6529388" y="2584450"/>
          <p14:tracePt t="26244" x="6548438" y="2584450"/>
          <p14:tracePt t="26261" x="6575425" y="2584450"/>
          <p14:tracePt t="26277" x="6594475" y="2584450"/>
          <p14:tracePt t="26294" x="6602413" y="2584450"/>
          <p14:tracePt t="26311" x="6611938" y="2584450"/>
          <p14:tracePt t="26328" x="6621463" y="2584450"/>
          <p14:tracePt t="26358" x="6630988" y="2584450"/>
          <p14:tracePt t="26440" x="6602413" y="2593975"/>
          <p14:tracePt t="26447" x="6575425" y="2601913"/>
          <p14:tracePt t="26462" x="6502400" y="2611438"/>
          <p14:tracePt t="26478" x="6419850" y="2620963"/>
          <p14:tracePt t="26495" x="6329363" y="2638425"/>
          <p14:tracePt t="26510" x="6292850" y="2638425"/>
          <p14:tracePt t="26528" x="6273800" y="2638425"/>
          <p14:tracePt t="26544" x="6256338" y="2638425"/>
          <p14:tracePt t="26561" x="6246813" y="2638425"/>
          <p14:tracePt t="26578" x="6237288" y="2638425"/>
          <p14:tracePt t="26597" x="6227763" y="2638425"/>
          <p14:tracePt t="26719" x="6237288" y="2638425"/>
          <p14:tracePt t="26747" x="6246813" y="2638425"/>
          <p14:tracePt t="26767" x="6264275" y="2638425"/>
          <p14:tracePt t="26781" x="6273800" y="2638425"/>
          <p14:tracePt t="26841" x="6283325" y="2638425"/>
          <p14:tracePt t="26855" x="6292850" y="2638425"/>
          <p14:tracePt t="26889" x="6300788" y="2638425"/>
          <p14:tracePt t="26923" x="6310313" y="2638425"/>
          <p14:tracePt t="26971" x="6310313" y="2647950"/>
          <p14:tracePt t="27005" x="6310313" y="2657475"/>
          <p14:tracePt t="27032" x="6300788" y="2657475"/>
          <p14:tracePt t="27038" x="6292850" y="2674938"/>
          <p14:tracePt t="27052" x="6283325" y="2684463"/>
          <p14:tracePt t="27060" x="6273800" y="2684463"/>
          <p14:tracePt t="27077" x="6273800" y="2693988"/>
          <p14:tracePt t="27094" x="6246813" y="2693988"/>
          <p14:tracePt t="27111" x="6227763" y="2703513"/>
          <p14:tracePt t="27128" x="6210300" y="2703513"/>
          <p14:tracePt t="27143" x="6164263" y="2720975"/>
          <p14:tracePt t="27162" x="6118225" y="2740025"/>
          <p14:tracePt t="27176" x="6073775" y="2740025"/>
          <p14:tracePt t="27194" x="6037263" y="2767013"/>
          <p14:tracePt t="27196" x="6027738" y="2767013"/>
          <p14:tracePt t="27212" x="5981700" y="2767013"/>
          <p14:tracePt t="27227" x="5927725" y="2776538"/>
          <p14:tracePt t="27229" x="5908675" y="2784475"/>
          <p14:tracePt t="27243" x="5808663" y="2803525"/>
          <p14:tracePt t="27260" x="5708650" y="2830513"/>
          <p14:tracePt t="27277" x="5607050" y="2840038"/>
          <p14:tracePt t="27293" x="5553075" y="2849563"/>
          <p14:tracePt t="27311" x="5516563" y="2849563"/>
          <p14:tracePt t="27326" x="5497513" y="2849563"/>
          <p14:tracePt t="27344" x="5470525" y="2849563"/>
          <p14:tracePt t="27345" x="5461000" y="2849563"/>
          <p14:tracePt t="27361" x="5443538" y="2849563"/>
          <p14:tracePt t="27377" x="5424488" y="2849563"/>
          <p14:tracePt t="27379" x="5407025" y="2840038"/>
          <p14:tracePt t="27393" x="5370513" y="2840038"/>
          <p14:tracePt t="27410" x="5341938" y="2840038"/>
          <p14:tracePt t="27427" x="5324475" y="2830513"/>
          <p14:tracePt t="27443" x="5297488" y="2830513"/>
          <p14:tracePt t="27461" x="5268913" y="2820988"/>
          <p14:tracePt t="27477" x="5251450" y="2820988"/>
          <p14:tracePt t="27495" x="5214938" y="2813050"/>
          <p14:tracePt t="27509" x="5195888" y="2813050"/>
          <p14:tracePt t="27527" x="5195888" y="2803525"/>
          <p14:tracePt t="27529" x="5187950" y="2803525"/>
          <p14:tracePt t="27543" x="5178425" y="2803525"/>
          <p14:tracePt t="27561" x="5168900" y="2803525"/>
          <p14:tracePt t="27577" x="5159375" y="2803525"/>
          <p14:tracePt t="27593" x="5141913" y="2803525"/>
          <p14:tracePt t="27610" x="5132388" y="2803525"/>
          <p14:tracePt t="27631" x="5132388" y="2794000"/>
          <p14:tracePt t="27678" x="5122863" y="2794000"/>
          <p14:tracePt t="27712" x="5114925" y="2794000"/>
          <p14:tracePt t="27759" x="5114925" y="2776538"/>
          <p14:tracePt t="27781" x="5105400" y="2776538"/>
          <p14:tracePt t="27794" x="5105400" y="2767013"/>
          <p14:tracePt t="27808" x="5095875" y="2767013"/>
          <p14:tracePt t="27828" x="5095875" y="2757488"/>
          <p14:tracePt t="27855" x="5086350" y="2757488"/>
          <p14:tracePt t="27862" x="5086350" y="2747963"/>
          <p14:tracePt t="27897" x="5078413" y="2747963"/>
          <p14:tracePt t="27923" x="5078413" y="2740025"/>
          <p14:tracePt t="27936" x="5068888" y="2740025"/>
          <p14:tracePt t="28039" x="5078413" y="2740025"/>
          <p14:tracePt t="28060" x="5105400" y="2740025"/>
          <p14:tracePt t="28066" x="5122863" y="2747963"/>
          <p14:tracePt t="28077" x="5141913" y="2757488"/>
          <p14:tracePt t="28094" x="5205413" y="2794000"/>
          <p14:tracePt t="28110" x="5268913" y="2813050"/>
          <p14:tracePt t="28127" x="5314950" y="2830513"/>
          <p14:tracePt t="28143" x="5341938" y="2840038"/>
          <p14:tracePt t="28159" x="5387975" y="2857500"/>
          <p14:tracePt t="28177" x="5414963" y="2867025"/>
          <p14:tracePt t="28193" x="5443538" y="2867025"/>
          <p14:tracePt t="28210" x="5470525" y="2886075"/>
          <p14:tracePt t="28226" x="5480050" y="2886075"/>
          <p14:tracePt t="28244" x="5507038" y="2894013"/>
          <p14:tracePt t="28260" x="5516563" y="2894013"/>
          <p14:tracePt t="28277" x="5543550" y="2903538"/>
          <p14:tracePt t="28293" x="5561013" y="2903538"/>
          <p14:tracePt t="28310" x="5570538" y="2903538"/>
          <p14:tracePt t="28311" x="5580063" y="2903538"/>
          <p14:tracePt t="28327" x="5589588" y="2903538"/>
          <p14:tracePt t="28343" x="5597525" y="2903538"/>
          <p14:tracePt t="28359" x="5607050" y="2903538"/>
          <p14:tracePt t="28393" x="5616575" y="2903538"/>
          <p14:tracePt t="28426" x="5626100" y="2903538"/>
          <p14:tracePt t="28454" x="5634038" y="2903538"/>
          <p14:tracePt t="28467" x="5634038" y="2894013"/>
          <p14:tracePt t="28474" x="5643563" y="2894013"/>
          <p14:tracePt t="28495" x="5653088" y="2894013"/>
          <p14:tracePt t="28501" x="5653088" y="2886075"/>
          <p14:tracePt t="28522" x="5662613" y="2876550"/>
          <p14:tracePt t="28535" x="5670550" y="2876550"/>
          <p14:tracePt t="28556" x="5689600" y="2867025"/>
          <p14:tracePt t="28590" x="5699125" y="2857500"/>
          <p14:tracePt t="28624" x="5708650" y="2849563"/>
          <p14:tracePt t="28658" x="5716588" y="2840038"/>
          <p14:tracePt t="28692" x="5716588" y="2830513"/>
          <p14:tracePt t="29277" x="5735638" y="2830513"/>
          <p14:tracePt t="29283" x="5745163" y="2849563"/>
          <p14:tracePt t="29292" x="5772150" y="2876550"/>
          <p14:tracePt t="29310" x="5818188" y="2940050"/>
          <p14:tracePt t="29312" x="5835650" y="2959100"/>
          <p14:tracePt t="29326" x="5881688" y="2995613"/>
          <p14:tracePt t="29342" x="5945188" y="3078163"/>
          <p14:tracePt t="29359" x="6045200" y="3168650"/>
          <p14:tracePt t="29376" x="6100763" y="3251200"/>
          <p14:tracePt t="29393" x="6219825" y="3378200"/>
          <p14:tracePt t="29409" x="6300788" y="3479800"/>
          <p14:tracePt t="29428" x="6419850" y="3606800"/>
          <p14:tracePt t="29442" x="6475413" y="3652838"/>
          <p14:tracePt t="29459" x="6538913" y="3725863"/>
          <p14:tracePt t="29461" x="6557963" y="3743325"/>
          <p14:tracePt t="29475" x="6594475" y="3771900"/>
          <p14:tracePt t="29492" x="6630988" y="3808413"/>
          <p14:tracePt t="29495" x="6638925" y="3825875"/>
          <p14:tracePt t="29509" x="6667500" y="3862388"/>
          <p14:tracePt t="29526" x="6694488" y="3898900"/>
          <p14:tracePt t="29543" x="6711950" y="3944938"/>
          <p14:tracePt t="29559" x="6721475" y="3990975"/>
          <p14:tracePt t="29577" x="6731000" y="4044950"/>
          <p14:tracePt t="29592" x="6731000" y="4090988"/>
          <p14:tracePt t="29611" x="6711950" y="4137025"/>
          <p14:tracePt t="29626" x="6704013" y="4154488"/>
          <p14:tracePt t="29643" x="6684963" y="4183063"/>
          <p14:tracePt t="29644" x="6675438" y="4183063"/>
          <p14:tracePt t="29659" x="6667500" y="4200525"/>
          <p14:tracePt t="29676" x="6630988" y="4227513"/>
          <p14:tracePt t="29679" x="6584950" y="4237038"/>
          <p14:tracePt t="29693" x="6538913" y="4273550"/>
          <p14:tracePt t="29709" x="6446838" y="4292600"/>
          <p14:tracePt t="29726" x="6356350" y="4292600"/>
          <p14:tracePt t="29743" x="6283325" y="4292600"/>
          <p14:tracePt t="29760" x="6219825" y="4292600"/>
          <p14:tracePt t="29776" x="6183313" y="4292600"/>
          <p14:tracePt t="29792" x="6127750" y="4283075"/>
          <p14:tracePt t="29809" x="6073775" y="4256088"/>
          <p14:tracePt t="29826" x="6037263" y="4256088"/>
          <p14:tracePt t="29828" x="6027738" y="4246563"/>
          <p14:tracePt t="29843" x="5981700" y="4237038"/>
          <p14:tracePt t="29859" x="5945188" y="4219575"/>
          <p14:tracePt t="29876" x="5872163" y="4183063"/>
          <p14:tracePt t="29892" x="5835650" y="4154488"/>
          <p14:tracePt t="29909" x="5772150" y="4110038"/>
          <p14:tracePt t="29926" x="5708650" y="4090988"/>
          <p14:tracePt t="29943" x="5662613" y="4054475"/>
          <p14:tracePt t="29945" x="5643563" y="4044950"/>
          <p14:tracePt t="29958" x="5589588" y="4017963"/>
          <p14:tracePt t="29975" x="5543550" y="3990975"/>
          <p14:tracePt t="29992" x="5470525" y="3944938"/>
          <p14:tracePt t="30009" x="5443538" y="3917950"/>
          <p14:tracePt t="30027" x="5397500" y="3898900"/>
          <p14:tracePt t="30042" x="5378450" y="3881438"/>
          <p14:tracePt t="30059" x="5370513" y="3862388"/>
          <p14:tracePt t="30075" x="5360988" y="3862388"/>
          <p14:tracePt t="30093" x="5341938" y="3852863"/>
          <p14:tracePt t="30109" x="5334000" y="3852863"/>
          <p14:tracePt t="30126" x="5324475" y="3852863"/>
          <p14:tracePt t="30128" x="5324475" y="3844925"/>
          <p14:tracePt t="30142" x="5314950" y="3835400"/>
          <p14:tracePt t="30158" x="5305425" y="3825875"/>
          <p14:tracePt t="30175" x="5297488" y="3808413"/>
          <p14:tracePt t="30192" x="5287963" y="3789363"/>
          <p14:tracePt t="30209" x="5278438" y="3771900"/>
          <p14:tracePt t="30225" x="5260975" y="3752850"/>
          <p14:tracePt t="30243" x="5241925" y="3735388"/>
          <p14:tracePt t="30259" x="5241925" y="3725863"/>
          <p14:tracePt t="30276" x="5232400" y="3716338"/>
          <p14:tracePt t="30277" x="5232400" y="3698875"/>
          <p14:tracePt t="30292" x="5232400" y="3689350"/>
          <p14:tracePt t="30309" x="5232400" y="3670300"/>
          <p14:tracePt t="30311" x="5224463" y="3670300"/>
          <p14:tracePt t="30325" x="5224463" y="3662363"/>
          <p14:tracePt t="31760" x="5224463" y="3652838"/>
          <p14:tracePt t="31773" x="5214938" y="3643313"/>
          <p14:tracePt t="31780" x="5214938" y="3633788"/>
          <p14:tracePt t="31795" x="5214938" y="3625850"/>
          <p14:tracePt t="31814" x="5214938" y="3616325"/>
          <p14:tracePt t="31828" x="5214938" y="3606800"/>
          <p14:tracePt t="31862" x="5214938" y="3589338"/>
          <p14:tracePt t="31876" x="5205413" y="3589338"/>
          <p14:tracePt t="31882" x="5205413" y="3579813"/>
          <p14:tracePt t="31896" x="5205413" y="3570288"/>
          <p14:tracePt t="31909" x="5195888" y="3570288"/>
          <p14:tracePt t="31925" x="5195888" y="3560763"/>
          <p14:tracePt t="31942" x="5195888" y="3552825"/>
          <p14:tracePt t="31945" x="5187950" y="3552825"/>
          <p14:tracePt t="31958" x="5187950" y="3543300"/>
          <p14:tracePt t="31984" x="5187950" y="3533775"/>
          <p14:tracePt t="31998" x="5178425" y="3524250"/>
          <p14:tracePt t="32026" x="5178425" y="3506788"/>
          <p14:tracePt t="32052" x="5178425" y="3497263"/>
          <p14:tracePt t="32087" x="5178425" y="3487738"/>
          <p14:tracePt t="32386" x="5187950" y="3487738"/>
          <p14:tracePt t="32393" x="5205413" y="3487738"/>
          <p14:tracePt t="32399" x="5214938" y="3487738"/>
          <p14:tracePt t="32408" x="5224463" y="3487738"/>
          <p14:tracePt t="32424" x="5232400" y="3487738"/>
          <p14:tracePt t="32426" x="5241925" y="3487738"/>
          <p14:tracePt t="32440" x="5251450" y="3487738"/>
          <p14:tracePt t="32458" x="5260975" y="3487738"/>
          <p14:tracePt t="32474" x="5278438" y="3487738"/>
          <p14:tracePt t="32491" x="5287963" y="3487738"/>
          <p14:tracePt t="32549" x="5297488" y="3487738"/>
          <p14:tracePt t="32610" x="5305425" y="3487738"/>
          <p14:tracePt t="32644" x="5314950" y="3487738"/>
          <p14:tracePt t="32671" x="5324475" y="3487738"/>
          <p14:tracePt t="32678" x="5334000" y="3487738"/>
          <p14:tracePt t="32692" x="5351463" y="3487738"/>
          <p14:tracePt t="32708" x="5378450" y="3497263"/>
          <p14:tracePt t="32724" x="5397500" y="3497263"/>
          <p14:tracePt t="32726" x="5407025" y="3516313"/>
          <p14:tracePt t="32740" x="5414963" y="3516313"/>
          <p14:tracePt t="32758" x="5443538" y="3516313"/>
          <p14:tracePt t="32760" x="5451475" y="3524250"/>
          <p14:tracePt t="32774" x="5461000" y="3524250"/>
          <p14:tracePt t="32791" x="5480050" y="3524250"/>
          <p14:tracePt t="32808" x="5480050" y="3533775"/>
          <p14:tracePt t="32824" x="5497513" y="3533775"/>
          <p14:tracePt t="32842" x="5534025" y="3543300"/>
          <p14:tracePt t="32861" x="5553075" y="3543300"/>
          <p14:tracePt t="32875" x="5561013" y="3543300"/>
          <p14:tracePt t="32876" x="5570538" y="3543300"/>
          <p14:tracePt t="32890" x="5597525" y="3543300"/>
          <p14:tracePt t="32907" x="5607050" y="3543300"/>
          <p14:tracePt t="32924" x="5616575" y="3543300"/>
          <p14:tracePt t="32941" x="5626100" y="3543300"/>
          <p14:tracePt t="32957" x="5634038" y="3543300"/>
          <p14:tracePt t="32984" x="5643563" y="3543300"/>
          <p14:tracePt t="33018" x="5653088" y="3552825"/>
          <p14:tracePt t="33052" x="5670550" y="3560763"/>
          <p14:tracePt t="33066" x="5680075" y="3560763"/>
          <p14:tracePt t="33086" x="5689600" y="3570288"/>
          <p14:tracePt t="33099" x="5699125" y="3570288"/>
          <p14:tracePt t="33108" x="5708650" y="3570288"/>
          <p14:tracePt t="33124" x="5716588" y="3579813"/>
          <p14:tracePt t="33141" x="5735638" y="3597275"/>
          <p14:tracePt t="33157" x="5762625" y="3597275"/>
          <p14:tracePt t="33175" x="5781675" y="3597275"/>
          <p14:tracePt t="33190" x="5781675" y="3606800"/>
          <p14:tracePt t="33207" x="5789613" y="3606800"/>
          <p14:tracePt t="33224" x="5799138" y="3606800"/>
          <p14:tracePt t="33241" x="5818188" y="3606800"/>
          <p14:tracePt t="33658" x="5835650" y="3616325"/>
          <p14:tracePt t="33664" x="5862638" y="3625850"/>
          <p14:tracePt t="33674" x="5899150" y="3633788"/>
          <p14:tracePt t="33692" x="5981700" y="3652838"/>
          <p14:tracePt t="33706" x="6054725" y="3662363"/>
          <p14:tracePt t="33723" x="6091238" y="3662363"/>
          <p14:tracePt t="33740" x="6154738" y="3670300"/>
          <p14:tracePt t="33757" x="6200775" y="3670300"/>
          <p14:tracePt t="33775" x="6227763" y="3679825"/>
          <p14:tracePt t="33790" x="6256338" y="3698875"/>
          <p14:tracePt t="33809" x="6264275" y="3698875"/>
          <p14:tracePt t="33824" x="6292850" y="3698875"/>
          <p14:tracePt t="33840" x="6310313" y="3698875"/>
          <p14:tracePt t="33841" x="6329363" y="3698875"/>
          <p14:tracePt t="33856" x="6346825" y="3698875"/>
          <p14:tracePt t="33874" x="6383338" y="3706813"/>
          <p14:tracePt t="33876" x="6392863" y="3706813"/>
          <p14:tracePt t="33890" x="6419850" y="3706813"/>
          <p14:tracePt t="33908" x="6456363" y="3706813"/>
          <p14:tracePt t="33924" x="6475413" y="3706813"/>
          <p14:tracePt t="33940" x="6502400" y="3689350"/>
          <p14:tracePt t="33957" x="6521450" y="3689350"/>
          <p14:tracePt t="33974" x="6538913" y="3689350"/>
          <p14:tracePt t="33991" x="6565900" y="3670300"/>
          <p14:tracePt t="34006" x="6575425" y="3670300"/>
          <p14:tracePt t="34024" x="6594475" y="3662363"/>
          <p14:tracePt t="34025" x="6594475" y="3652838"/>
          <p14:tracePt t="34039" x="6611938" y="3643313"/>
          <p14:tracePt t="34057" x="6621463" y="3643313"/>
          <p14:tracePt t="34060" x="6621463" y="3633788"/>
          <p14:tracePt t="34073" x="6630988" y="3633788"/>
          <p14:tracePt t="34090" x="6648450" y="3625850"/>
          <p14:tracePt t="34108" x="6657975" y="3606800"/>
          <p14:tracePt t="34124" x="6675438" y="3589338"/>
          <p14:tracePt t="34139" x="6694488" y="3579813"/>
          <p14:tracePt t="34140" x="6704013" y="3579813"/>
          <p14:tracePt t="34157" x="6711950" y="3543300"/>
          <p14:tracePt t="34173" x="6731000" y="3524250"/>
          <p14:tracePt t="34189" x="6731000" y="3506788"/>
          <p14:tracePt t="34207" x="6740525" y="3487738"/>
          <p14:tracePt t="34223" x="6748463" y="3460750"/>
          <p14:tracePt t="34240" x="6757988" y="3443288"/>
          <p14:tracePt t="34257" x="6784975" y="3406775"/>
          <p14:tracePt t="34273" x="6784975" y="3378200"/>
          <p14:tracePt t="34290" x="6794500" y="3351213"/>
          <p14:tracePt t="34306" x="6794500" y="3333750"/>
          <p14:tracePt t="34323" x="6794500" y="3297238"/>
          <p14:tracePt t="34325" x="6794500" y="3287713"/>
          <p14:tracePt t="34340" x="6794500" y="3268663"/>
          <p14:tracePt t="34357" x="6794500" y="3260725"/>
          <p14:tracePt t="34373" x="6794500" y="3241675"/>
          <p14:tracePt t="34391" x="6794500" y="3232150"/>
          <p14:tracePt t="34407" x="6794500" y="3224213"/>
          <p14:tracePt t="34423" x="6794500" y="3205163"/>
          <p14:tracePt t="34439" x="6794500" y="3195638"/>
          <p14:tracePt t="34457" x="6794500" y="3178175"/>
          <p14:tracePt t="34474" x="6794500" y="3151188"/>
          <p14:tracePt t="34490" x="6794500" y="3141663"/>
          <p14:tracePt t="34507" x="6794500" y="3132138"/>
          <p14:tracePt t="34523" x="6794500" y="3122613"/>
          <p14:tracePt t="34540" x="6794500" y="3114675"/>
          <p14:tracePt t="34557" x="6794500" y="3105150"/>
          <p14:tracePt t="34590" x="6794500" y="3095625"/>
          <p14:tracePt t="34596" x="6784975" y="3095625"/>
          <p14:tracePt t="34625" x="6767513" y="3086100"/>
          <p14:tracePt t="34658" x="6757988" y="3078163"/>
          <p14:tracePt t="34691" x="6748463" y="3078163"/>
          <p14:tracePt t="36780" x="6748463" y="3086100"/>
          <p14:tracePt t="36787" x="6748463" y="3105150"/>
          <p14:tracePt t="36794" x="6748463" y="3122613"/>
          <p14:tracePt t="36805" x="6748463" y="3141663"/>
          <p14:tracePt t="36822" x="6740525" y="3195638"/>
          <p14:tracePt t="36839" x="6740525" y="3224213"/>
          <p14:tracePt t="36842" x="6731000" y="3224213"/>
          <p14:tracePt t="36856" x="6731000" y="3260725"/>
          <p14:tracePt t="36872" x="6731000" y="3287713"/>
          <p14:tracePt t="36891" x="6711950" y="3305175"/>
          <p14:tracePt t="36905" x="6704013" y="3324225"/>
          <p14:tracePt t="36923" x="6657975" y="3360738"/>
          <p14:tracePt t="36938" x="6630988" y="3387725"/>
          <p14:tracePt t="36955" x="6584950" y="3443288"/>
          <p14:tracePt t="36957" x="6557963" y="3460750"/>
          <p14:tracePt t="36971" x="6521450" y="3487738"/>
          <p14:tracePt t="36988" x="6465888" y="3533775"/>
          <p14:tracePt t="37006" x="6438900" y="3543300"/>
          <p14:tracePt t="37022" x="6429375" y="3552825"/>
          <p14:tracePt t="37039" x="6410325" y="3560763"/>
          <p14:tracePt t="37056" x="6392863" y="3570288"/>
          <p14:tracePt t="37072" x="6365875" y="3589338"/>
          <p14:tracePt t="37089" x="6337300" y="3589338"/>
          <p14:tracePt t="37105" x="6319838" y="3606800"/>
          <p14:tracePt t="37107" x="6300788" y="3616325"/>
          <p14:tracePt t="37121" x="6283325" y="3616325"/>
          <p14:tracePt t="37138" x="6264275" y="3616325"/>
          <p14:tracePt t="37155" x="6246813" y="3616325"/>
          <p14:tracePt t="37175" x="6227763" y="3616325"/>
          <p14:tracePt t="37189" x="6219825" y="3616325"/>
          <p14:tracePt t="37205" x="6210300" y="3616325"/>
          <p14:tracePt t="37222" x="6191250" y="3616325"/>
          <p14:tracePt t="37238" x="6183313" y="3616325"/>
          <p14:tracePt t="37257" x="6173788" y="3616325"/>
          <p14:tracePt t="37271" x="6164263" y="3616325"/>
          <p14:tracePt t="37288" x="6146800" y="3616325"/>
          <p14:tracePt t="37305" x="6137275" y="3616325"/>
          <p14:tracePt t="37322" x="6127750" y="3616325"/>
          <p14:tracePt t="37351" x="6118225" y="3597275"/>
          <p14:tracePt t="37386" x="6118225" y="3589338"/>
          <p14:tracePt t="37420" x="6110288" y="3579813"/>
          <p14:tracePt t="37454" x="6100763" y="3570288"/>
          <p14:tracePt t="37487" x="6100763" y="3560763"/>
          <p14:tracePt t="37555" x="6100763" y="3552825"/>
          <p14:tracePt t="37596" x="6100763" y="3543300"/>
          <p14:tracePt t="37631" x="6100763" y="3533775"/>
          <p14:tracePt t="37665" x="6100763" y="3516313"/>
          <p14:tracePt t="37678" x="6100763" y="3506788"/>
          <p14:tracePt t="37712" x="6100763" y="3497263"/>
          <p14:tracePt t="37733" x="6100763" y="3487738"/>
          <p14:tracePt t="37753" x="6100763" y="3479800"/>
          <p14:tracePt t="37767" x="6100763" y="3470275"/>
          <p14:tracePt t="37787" x="6100763" y="3460750"/>
          <p14:tracePt t="37808" x="6100763" y="3451225"/>
          <p14:tracePt t="37835" x="6100763" y="3443288"/>
          <p14:tracePt t="37869" x="6100763" y="3433763"/>
          <p14:tracePt t="37903" x="6100763" y="3424238"/>
          <p14:tracePt t="37937" x="6100763" y="3414713"/>
          <p14:tracePt t="38032" x="6110288" y="3414713"/>
          <p14:tracePt t="38066" x="6110288" y="3424238"/>
          <p14:tracePt t="38079" x="6118225" y="3451225"/>
          <p14:tracePt t="38086" x="6127750" y="3460750"/>
          <p14:tracePt t="38099" x="6137275" y="3470275"/>
          <p14:tracePt t="38107" x="6154738" y="3479800"/>
          <p14:tracePt t="38121" x="6164263" y="3506788"/>
          <p14:tracePt t="38137" x="6164263" y="3533775"/>
          <p14:tracePt t="38154" x="6164263" y="3552825"/>
          <p14:tracePt t="38171" x="6164263" y="3570288"/>
          <p14:tracePt t="38189" x="6164263" y="3616325"/>
          <p14:tracePt t="38209" x="6164263" y="3625850"/>
          <p14:tracePt t="38223" x="6164263" y="3633788"/>
          <p14:tracePt t="38238" x="6164263" y="3643313"/>
          <p14:tracePt t="38255" x="6164263" y="3652838"/>
          <p14:tracePt t="38271" x="6164263" y="3662363"/>
          <p14:tracePt t="38288" x="6164263" y="3670300"/>
          <p14:tracePt t="38358" x="6154738" y="3670300"/>
          <p14:tracePt t="38385" x="6146800" y="3670300"/>
          <p14:tracePt t="38426" x="6137275" y="3670300"/>
          <p14:tracePt t="38441" x="6137275" y="3662363"/>
          <p14:tracePt t="38453" x="6137275" y="3652838"/>
          <p14:tracePt t="38467" x="6137275" y="3643313"/>
          <p14:tracePt t="38480" x="6137275" y="3633788"/>
          <p14:tracePt t="38494" x="6137275" y="3625850"/>
          <p14:tracePt t="38528" x="6137275" y="3606800"/>
          <p14:tracePt t="38535" x="6137275" y="3597275"/>
          <p14:tracePt t="38549" x="6137275" y="3589338"/>
          <p14:tracePt t="38569" x="6137275" y="3579813"/>
          <p14:tracePt t="38583" x="6137275" y="3570288"/>
          <p14:tracePt t="38618" x="6137275" y="3560763"/>
          <p14:tracePt t="38637" x="6137275" y="3552825"/>
          <p14:tracePt t="38650" x="6137275" y="3543300"/>
          <p14:tracePt t="38664" x="6137275" y="3524250"/>
          <p14:tracePt t="38678" x="6137275" y="3516313"/>
          <p14:tracePt t="38688" x="6146800" y="3516313"/>
          <p14:tracePt t="38705" x="6146800" y="3506788"/>
          <p14:tracePt t="38733" x="6146800" y="3497263"/>
          <p14:tracePt t="38767" x="6146800" y="3487738"/>
          <p14:tracePt t="38793" x="6146800" y="3479800"/>
          <p14:tracePt t="39080" x="6146800" y="3487738"/>
          <p14:tracePt t="39120" x="6146800" y="3497263"/>
          <p14:tracePt t="39209" x="6137275" y="3497263"/>
          <p14:tracePt t="39243" x="6127750" y="3497263"/>
          <p14:tracePt t="39249" x="6127750" y="3506788"/>
          <p14:tracePt t="39277" x="6118225" y="3506788"/>
          <p14:tracePt t="39291" x="6118225" y="3516313"/>
          <p14:tracePt t="39310" x="6110288" y="3516313"/>
          <p14:tracePt t="39324" x="6110288" y="3533775"/>
          <p14:tracePt t="39345" x="6100763" y="3533775"/>
          <p14:tracePt t="39358" x="6100763" y="3543300"/>
          <p14:tracePt t="39365" x="6091238" y="3543300"/>
          <p14:tracePt t="39379" x="6091238" y="3552825"/>
          <p14:tracePt t="39387" x="6081713" y="3552825"/>
          <p14:tracePt t="39404" x="6073775" y="3560763"/>
          <p14:tracePt t="39420" x="6045200" y="3560763"/>
          <p14:tracePt t="39437" x="6037263" y="3560763"/>
          <p14:tracePt t="39454" x="6037263" y="3570288"/>
          <p14:tracePt t="39471" x="6027738" y="3570288"/>
          <p14:tracePt t="39488" x="6027738" y="3579813"/>
          <p14:tracePt t="39504" x="6018213" y="3579813"/>
          <p14:tracePt t="39522" x="6008688" y="3589338"/>
          <p14:tracePt t="39542" x="6008688" y="3597275"/>
          <p14:tracePt t="39556" x="6000750" y="3597275"/>
          <p14:tracePt t="39590" x="5991225" y="3597275"/>
          <p14:tracePt t="39624" x="5972175" y="3597275"/>
          <p14:tracePt t="39760" x="5964238" y="3597275"/>
          <p14:tracePt t="39868" x="5964238" y="3589338"/>
          <p14:tracePt t="39896" x="5964238" y="3579813"/>
          <p14:tracePt t="39909" x="5964238" y="3570288"/>
          <p14:tracePt t="39936" x="5964238" y="3560763"/>
          <p14:tracePt t="39943" x="5964238" y="3552825"/>
          <p14:tracePt t="39954" x="5964238" y="3543300"/>
          <p14:tracePt t="39971" x="5964238" y="3516313"/>
          <p14:tracePt t="39986" x="5964238" y="3506788"/>
          <p14:tracePt t="40005" x="5981700" y="3497263"/>
          <p14:tracePt t="40019" x="5991225" y="3487738"/>
          <p14:tracePt t="40037" x="5991225" y="3470275"/>
          <p14:tracePt t="40053" x="6000750" y="3460750"/>
          <p14:tracePt t="40070" x="6000750" y="3443288"/>
          <p14:tracePt t="40087" x="6008688" y="3443288"/>
          <p14:tracePt t="40103" x="6008688" y="3433763"/>
          <p14:tracePt t="40120" x="6018213" y="3433763"/>
          <p14:tracePt t="40136" x="6018213" y="3424238"/>
          <p14:tracePt t="40168" x="6018213" y="3414713"/>
          <p14:tracePt t="40202" x="6027738" y="3406775"/>
          <p14:tracePt t="40236" x="6027738" y="3397250"/>
          <p14:tracePt t="40269" x="6027738" y="3387725"/>
          <p14:tracePt t="40338" x="6027738" y="3370263"/>
          <p14:tracePt t="40358" x="6037263" y="3370263"/>
          <p14:tracePt t="40372" x="6037263" y="3360738"/>
          <p14:tracePt t="40474" x="6045200" y="3360738"/>
          <p14:tracePt t="40508" x="6064250" y="3360738"/>
          <p14:tracePt t="40528" x="6064250" y="3378200"/>
          <p14:tracePt t="40542" x="6073775" y="3378200"/>
          <p14:tracePt t="40549" x="6073775" y="3387725"/>
          <p14:tracePt t="40583" x="6081713" y="3397250"/>
          <p14:tracePt t="40610" x="6081713" y="3406775"/>
          <p14:tracePt t="40616" x="6091238" y="3406775"/>
          <p14:tracePt t="40644" x="6091238" y="3414713"/>
          <p14:tracePt t="40678" x="6091238" y="3424238"/>
          <p14:tracePt t="40712" x="6091238" y="3433763"/>
          <p14:tracePt t="40746" x="6091238" y="3443288"/>
          <p14:tracePt t="40787" x="6091238" y="3451225"/>
          <p14:tracePt t="41277" x="6091238" y="3443288"/>
          <p14:tracePt t="41298" x="6091238" y="3424238"/>
          <p14:tracePt t="41331" x="6091238" y="3414713"/>
          <p14:tracePt t="41372" x="6100763" y="3414713"/>
          <p14:tracePt t="41386" x="6110288" y="3414713"/>
          <p14:tracePt t="41392" x="6118225" y="3414713"/>
          <p14:tracePt t="41402" x="6127750" y="3414713"/>
          <p14:tracePt t="41420" x="6173788" y="3433763"/>
          <p14:tracePt t="41436" x="6191250" y="3451225"/>
          <p14:tracePt t="41454" x="6237288" y="3470275"/>
          <p14:tracePt t="41469" x="6264275" y="3487738"/>
          <p14:tracePt t="41486" x="6292850" y="3497263"/>
          <p14:tracePt t="41488" x="6319838" y="3524250"/>
          <p14:tracePt t="41503" x="6329363" y="3533775"/>
          <p14:tracePt t="41519" x="6373813" y="3560763"/>
          <p14:tracePt t="41522" x="6392863" y="3570288"/>
          <p14:tracePt t="41537" x="6429375" y="3589338"/>
          <p14:tracePt t="41553" x="6456363" y="3616325"/>
          <p14:tracePt t="41569" x="6521450" y="3643313"/>
          <p14:tracePt t="41586" x="6548438" y="3652838"/>
          <p14:tracePt t="41604" x="6621463" y="3679825"/>
          <p14:tracePt t="41620" x="6657975" y="3689350"/>
          <p14:tracePt t="41637" x="6740525" y="3735388"/>
          <p14:tracePt t="41652" x="6858000" y="3771900"/>
          <p14:tracePt t="41971" x="7040563" y="3771900"/>
          <p14:tracePt t="41977" x="7196138" y="3771900"/>
          <p14:tracePt t="41985" x="7378700" y="3771900"/>
          <p14:tracePt t="42002" x="7872413" y="3771900"/>
          <p14:tracePt t="42005" x="8137525" y="3771900"/>
          <p14:tracePt t="42019" x="8767763" y="3771900"/>
          <p14:tracePt t="42037" x="9415463" y="3779838"/>
          <p14:tracePt t="42039" x="9680575" y="3779838"/>
          <p14:tracePt t="42053" x="10274300" y="3779838"/>
          <p14:tracePt t="42069" x="10694988" y="3779838"/>
          <p14:tracePt t="42087" x="11461750" y="3771900"/>
          <p14:tracePt t="42102" x="11880850" y="3752850"/>
          <p14:tracePt t="45291" x="12145963" y="3789363"/>
          <p14:tracePt t="45300" x="12091988" y="3789363"/>
          <p14:tracePt t="45317" x="11972925" y="3789363"/>
          <p14:tracePt t="45334" x="11890375" y="3789363"/>
          <p14:tracePt t="45352" x="11753850" y="3808413"/>
          <p14:tracePt t="45368" x="11680825" y="3808413"/>
          <p14:tracePt t="45384" x="11617325" y="3816350"/>
          <p14:tracePt t="45386" x="11561763" y="3825875"/>
          <p14:tracePt t="45401" x="11507788" y="3835400"/>
          <p14:tracePt t="45418" x="11388725" y="3862388"/>
          <p14:tracePt t="45434" x="11096625" y="3917950"/>
          <p14:tracePt t="45451" x="10914063" y="3917950"/>
          <p14:tracePt t="45467" x="10602913" y="3871913"/>
          <p14:tracePt t="45793" x="10529888" y="3871913"/>
          <p14:tracePt t="45800" x="10429875" y="3871913"/>
          <p14:tracePt t="45807" x="10301288" y="3889375"/>
          <p14:tracePt t="45818" x="10191750" y="3898900"/>
          <p14:tracePt t="45835" x="9836150" y="3954463"/>
          <p14:tracePt t="45850" x="9571038" y="4017963"/>
          <p14:tracePt t="45867" x="9342438" y="4090988"/>
          <p14:tracePt t="45869" x="9232900" y="4100513"/>
          <p14:tracePt t="45884" x="8986838" y="4191000"/>
          <p14:tracePt t="45900" x="8739188" y="4237038"/>
          <p14:tracePt t="45903" x="8629650" y="4264025"/>
          <p14:tracePt t="45916" x="8383588" y="4319588"/>
          <p14:tracePt t="45934" x="8164513" y="4365625"/>
          <p14:tracePt t="45937" x="8081963" y="4373563"/>
          <p14:tracePt t="45951" x="7862888" y="4392613"/>
          <p14:tracePt t="45967" x="7707313" y="4402138"/>
          <p14:tracePt t="45985" x="7488238" y="4410075"/>
          <p14:tracePt t="46001" x="7388225" y="4410075"/>
          <p14:tracePt t="46017" x="7296150" y="4410075"/>
          <p14:tracePt t="46019" x="7251700" y="4410075"/>
          <p14:tracePt t="46033" x="7169150" y="4438650"/>
          <p14:tracePt t="46050" x="7086600" y="4438650"/>
          <p14:tracePt t="46066" x="6950075" y="4438650"/>
          <p14:tracePt t="46084" x="6877050" y="4438650"/>
          <p14:tracePt t="46087" x="6850063" y="4438650"/>
          <p14:tracePt t="46101" x="6804025" y="4438650"/>
          <p14:tracePt t="46117" x="6757988" y="4438650"/>
          <p14:tracePt t="46134" x="6721475" y="4438650"/>
          <p14:tracePt t="46150" x="6694488" y="4438650"/>
          <p14:tracePt t="46678" x="6667500" y="4438650"/>
          <p14:tracePt t="46686" x="6630988" y="4446588"/>
          <p14:tracePt t="46692" x="6594475" y="4446588"/>
          <p14:tracePt t="46700" x="6548438" y="4446588"/>
          <p14:tracePt t="46716" x="6465888" y="4446588"/>
          <p14:tracePt t="46733" x="6383338" y="4456113"/>
          <p14:tracePt t="46749" x="6329363" y="4465638"/>
          <p14:tracePt t="46766" x="6273800" y="4475163"/>
          <p14:tracePt t="46783" x="6256338" y="4475163"/>
          <p14:tracePt t="46800" x="6191250" y="4483100"/>
          <p14:tracePt t="46816" x="6137275" y="4492625"/>
          <p14:tracePt t="46834" x="6091238" y="4492625"/>
          <p14:tracePt t="46835" x="6064250" y="4502150"/>
          <p14:tracePt t="46850" x="6037263" y="4502150"/>
          <p14:tracePt t="46866" x="6008688" y="4511675"/>
          <p14:tracePt t="46868" x="5991225" y="4529138"/>
          <p14:tracePt t="46883" x="5972175" y="4529138"/>
          <p14:tracePt t="46899" x="5954713" y="4538663"/>
          <p14:tracePt t="46917" x="5927725" y="4548188"/>
          <p14:tracePt t="46933" x="5918200" y="4548188"/>
          <p14:tracePt t="46950" x="5908675" y="4548188"/>
          <p14:tracePt t="46966" x="5899150" y="4556125"/>
          <p14:tracePt t="46984" x="5881688" y="4575175"/>
          <p14:tracePt t="47000" x="5872163" y="4592638"/>
          <p14:tracePt t="47017" x="5854700" y="4629150"/>
          <p14:tracePt t="47032" x="5845175" y="4648200"/>
          <p14:tracePt t="47050" x="5835650" y="4657725"/>
          <p14:tracePt t="47066" x="5826125" y="4665663"/>
          <p14:tracePt t="47083" x="5818188" y="4675188"/>
          <p14:tracePt t="47100" x="5762625" y="4711700"/>
          <p14:tracePt t="47116" x="5726113" y="4730750"/>
          <p14:tracePt t="47134" x="5662613" y="4738688"/>
          <p14:tracePt t="47149" x="5634038" y="4748213"/>
          <p14:tracePt t="47166" x="5616575" y="4748213"/>
          <p14:tracePt t="47168" x="5597525" y="4748213"/>
          <p14:tracePt t="47183" x="5570538" y="4748213"/>
          <p14:tracePt t="47200" x="5561013" y="4757738"/>
          <p14:tracePt t="47216" x="5507038" y="4757738"/>
          <p14:tracePt t="47233" x="5461000" y="4775200"/>
          <p14:tracePt t="47251" x="5397500" y="4784725"/>
          <p14:tracePt t="47266" x="5370513" y="4784725"/>
          <p14:tracePt t="47284" x="5314950" y="4794250"/>
          <p14:tracePt t="47299" x="5287963" y="4794250"/>
          <p14:tracePt t="47316" x="5268913" y="4803775"/>
          <p14:tracePt t="47318" x="5260975" y="4803775"/>
          <p14:tracePt t="47333" x="5224463" y="4803775"/>
          <p14:tracePt t="47350" x="5195888" y="4803775"/>
          <p14:tracePt t="47352" x="5187950" y="4811713"/>
          <p14:tracePt t="47366" x="5159375" y="4811713"/>
          <p14:tracePt t="47383" x="5132388" y="4811713"/>
          <p14:tracePt t="47400" x="5122863" y="4821238"/>
          <p14:tracePt t="47416" x="5105400" y="4821238"/>
          <p14:tracePt t="47434" x="5068888" y="4830763"/>
          <p14:tracePt t="47449" x="5049838" y="4830763"/>
          <p14:tracePt t="47467" x="5013325" y="4840288"/>
          <p14:tracePt t="47483" x="4986338" y="4840288"/>
          <p14:tracePt t="47500" x="4968875" y="4840288"/>
          <p14:tracePt t="47517" x="4940300" y="4848225"/>
          <p14:tracePt t="47533" x="4913313" y="4848225"/>
          <p14:tracePt t="47549" x="4895850" y="4848225"/>
          <p14:tracePt t="47566" x="4876800" y="4857750"/>
          <p14:tracePt t="47583" x="4830763" y="4857750"/>
          <p14:tracePt t="47600" x="4813300" y="4876800"/>
          <p14:tracePt t="47617" x="4794250" y="4876800"/>
          <p14:tracePt t="47633" x="4784725" y="4884738"/>
          <p14:tracePt t="47651" x="4776788" y="4884738"/>
          <p14:tracePt t="47666" x="4767263" y="4884738"/>
          <p14:tracePt t="47682" x="4757738" y="4884738"/>
          <p14:tracePt t="47699" x="4748213" y="4884738"/>
          <p14:tracePt t="47715" x="4740275" y="4884738"/>
          <p14:tracePt t="47734" x="4721225" y="4884738"/>
          <p14:tracePt t="47749" x="4711700" y="4894263"/>
          <p14:tracePt t="47767" x="4694238" y="4903788"/>
          <p14:tracePt t="47783" x="4684713" y="4903788"/>
          <p14:tracePt t="47799" x="4657725" y="4913313"/>
          <p14:tracePt t="47801" x="4648200" y="4913313"/>
          <p14:tracePt t="47815" x="4638675" y="4922838"/>
          <p14:tracePt t="47835" x="4630738" y="4930775"/>
          <p14:tracePt t="47849" x="4621213" y="4930775"/>
          <p14:tracePt t="47866" x="4611688" y="4940300"/>
          <p14:tracePt t="47883" x="4584700" y="4940300"/>
          <p14:tracePt t="47900" x="4575175" y="4959350"/>
          <p14:tracePt t="47916" x="4565650" y="4959350"/>
          <p14:tracePt t="47933" x="4565650" y="4967288"/>
          <p14:tracePt t="47949" x="4557713" y="4967288"/>
          <p14:tracePt t="47978" x="4557713" y="4976813"/>
          <p14:tracePt t="47984" x="4557713" y="4986338"/>
          <p14:tracePt t="47999" x="4557713" y="5003800"/>
          <p14:tracePt t="48016" x="4557713" y="5013325"/>
          <p14:tracePt t="48032" x="4557713" y="5032375"/>
          <p14:tracePt t="48049" x="4575175" y="5049838"/>
          <p14:tracePt t="48066" x="4602163" y="5068888"/>
          <p14:tracePt t="48082" x="4630738" y="5095875"/>
          <p14:tracePt t="48100" x="4694238" y="5141913"/>
          <p14:tracePt t="48115" x="4730750" y="5159375"/>
          <p14:tracePt t="48132" x="4776788" y="5178425"/>
          <p14:tracePt t="48134" x="4794250" y="5178425"/>
          <p14:tracePt t="48150" x="4821238" y="5186363"/>
          <p14:tracePt t="48166" x="4857750" y="5195888"/>
          <p14:tracePt t="48168" x="4876800" y="5195888"/>
          <p14:tracePt t="48182" x="4903788" y="5205413"/>
          <p14:tracePt t="48199" x="4922838" y="5205413"/>
          <p14:tracePt t="48216" x="4959350" y="5205413"/>
          <p14:tracePt t="48232" x="4976813" y="5222875"/>
          <p14:tracePt t="48249" x="4986338" y="5222875"/>
          <p14:tracePt t="48265" x="4986338" y="5232400"/>
          <p14:tracePt t="48284" x="4995863" y="5232400"/>
          <p14:tracePt t="48299" x="5005388" y="5232400"/>
          <p14:tracePt t="48318" x="5013325" y="5232400"/>
          <p14:tracePt t="48386" x="5013325" y="5241925"/>
          <p14:tracePt t="48392" x="4986338" y="5241925"/>
          <p14:tracePt t="48400" x="4968875" y="5241925"/>
          <p14:tracePt t="48416" x="4913313" y="5241925"/>
          <p14:tracePt t="48433" x="4840288" y="5241925"/>
          <p14:tracePt t="48448" x="4813300" y="5241925"/>
          <p14:tracePt t="48468" x="4767263" y="5232400"/>
          <p14:tracePt t="48482" x="4730750" y="5232400"/>
          <p14:tracePt t="48499" x="4711700" y="5222875"/>
          <p14:tracePt t="48502" x="4694238" y="5222875"/>
          <p14:tracePt t="48516" x="4667250" y="5205413"/>
          <p14:tracePt t="48532" x="4638675" y="5205413"/>
          <p14:tracePt t="48549" x="4611688" y="5195888"/>
          <p14:tracePt t="48566" x="4602163" y="5186363"/>
          <p14:tracePt t="48582" x="4575175" y="5186363"/>
          <p14:tracePt t="48599" x="4565650" y="5186363"/>
          <p14:tracePt t="48616" x="4557713" y="5186363"/>
          <p14:tracePt t="48692" x="4565650" y="5186363"/>
          <p14:tracePt t="48699" x="4575175" y="5186363"/>
          <p14:tracePt t="48705" x="4602163" y="5186363"/>
          <p14:tracePt t="48717" x="4611688" y="5186363"/>
          <p14:tracePt t="48719" x="4630738" y="5186363"/>
          <p14:tracePt t="48734" x="4667250" y="5195888"/>
          <p14:tracePt t="48748" x="4711700" y="5222875"/>
          <p14:tracePt t="48765" x="4748213" y="5232400"/>
          <p14:tracePt t="48767" x="4776788" y="5232400"/>
          <p14:tracePt t="48782" x="4803775" y="5241925"/>
          <p14:tracePt t="48798" x="4821238" y="5241925"/>
          <p14:tracePt t="48816" x="4830763" y="5241925"/>
          <p14:tracePt t="48832" x="4840288" y="5241925"/>
          <p14:tracePt t="48855" x="4849813" y="5241925"/>
          <p14:tracePt t="48889" x="4867275" y="5241925"/>
          <p14:tracePt t="48929" x="4857750" y="5241925"/>
          <p14:tracePt t="48951" x="4849813" y="5241925"/>
          <p14:tracePt t="48957" x="4840288" y="5241925"/>
          <p14:tracePt t="48965" x="4830763" y="5241925"/>
          <p14:tracePt t="48982" x="4813300" y="5241925"/>
          <p14:tracePt t="48998" x="4784725" y="5232400"/>
          <p14:tracePt t="49015" x="4757738" y="5232400"/>
          <p14:tracePt t="49032" x="4748213" y="5214938"/>
          <p14:tracePt t="49049" x="4730750" y="5214938"/>
          <p14:tracePt t="49066" x="4721225" y="5214938"/>
          <p14:tracePt t="49086" x="4711700" y="5214938"/>
          <p14:tracePt t="49576" x="4721225" y="5222875"/>
          <p14:tracePt t="49584" x="4730750" y="5232400"/>
          <p14:tracePt t="49590" x="4748213" y="5259388"/>
          <p14:tracePt t="49598" x="4776788" y="5278438"/>
          <p14:tracePt t="49615" x="4821238" y="5341938"/>
          <p14:tracePt t="49617" x="4840288" y="5360988"/>
          <p14:tracePt t="49632" x="4867275" y="5405438"/>
          <p14:tracePt t="49648" x="4913313" y="5461000"/>
          <p14:tracePt t="49665" x="4932363" y="5524500"/>
          <p14:tracePt t="49682" x="4940300" y="5551488"/>
          <p14:tracePt t="49698" x="4949825" y="5607050"/>
          <p14:tracePt t="49715" x="4949825" y="5624513"/>
          <p14:tracePt t="49731" x="4949825" y="5643563"/>
          <p14:tracePt t="49733" x="4949825" y="5653088"/>
          <p14:tracePt t="49748" x="4949825" y="5670550"/>
          <p14:tracePt t="49766" x="4949825" y="5689600"/>
          <p14:tracePt t="49768" x="4949825" y="5697538"/>
          <p14:tracePt t="49782" x="4949825" y="5707063"/>
          <p14:tracePt t="49798" x="4949825" y="5716588"/>
          <p14:tracePt t="49815" x="4949825" y="5734050"/>
          <p14:tracePt t="49831" x="4949825" y="5753100"/>
          <p14:tracePt t="49848" x="4949825" y="5762625"/>
          <p14:tracePt t="49883" x="4949825" y="5770563"/>
          <p14:tracePt t="49896" x="4949825" y="5780088"/>
          <p14:tracePt t="49918" x="4949825" y="5789613"/>
          <p14:tracePt t="49929" x="4949825" y="5799138"/>
          <p14:tracePt t="49950" x="4949825" y="5807075"/>
          <p14:tracePt t="49963" x="4949825" y="5816600"/>
          <p14:tracePt t="49977" x="4940300" y="5816600"/>
          <p14:tracePt t="49998" x="4940300" y="5826125"/>
          <p14:tracePt t="50032" x="4940300" y="5835650"/>
          <p14:tracePt t="50066" x="4940300" y="5843588"/>
          <p14:tracePt t="50099" x="4940300" y="5853113"/>
          <p14:tracePt t="50202" x="4932363" y="5853113"/>
          <p14:tracePt t="50562" x="4922838" y="5853113"/>
          <p14:tracePt t="50630" x="4922838" y="5862638"/>
          <p14:tracePt t="50637" x="4913313" y="5862638"/>
          <p14:tracePt t="50658" x="4903788" y="5862638"/>
          <p14:tracePt t="50664" x="4903788" y="5872163"/>
          <p14:tracePt t="50681" x="4876800" y="5881688"/>
          <p14:tracePt t="50699" x="4840288" y="5881688"/>
          <p14:tracePt t="50715" x="4784725" y="5918200"/>
          <p14:tracePt t="50730" x="4757738" y="5926138"/>
          <p14:tracePt t="50733" x="4730750" y="5935663"/>
          <p14:tracePt t="50747" x="4694238" y="5945188"/>
          <p14:tracePt t="50765" x="4630738" y="5962650"/>
          <p14:tracePt t="50781" x="4548188" y="5981700"/>
          <p14:tracePt t="50798" x="4492625" y="5991225"/>
          <p14:tracePt t="50815" x="4429125" y="6008688"/>
          <p14:tracePt t="50831" x="4392613" y="6008688"/>
          <p14:tracePt t="50848" x="4329113" y="6008688"/>
          <p14:tracePt t="50864" x="4302125" y="5999163"/>
          <p14:tracePt t="50883" x="4237038" y="5999163"/>
          <p14:tracePt t="50898" x="4210050" y="5991225"/>
          <p14:tracePt t="50916" x="4200525" y="5991225"/>
          <p14:tracePt t="50931" x="4183063" y="5991225"/>
          <p14:tracePt t="50957" x="4173538" y="5991225"/>
          <p14:tracePt t="51011" x="4210050" y="5981700"/>
          <p14:tracePt t="51018" x="4229100" y="5981700"/>
          <p14:tracePt t="51031" x="4283075" y="5981700"/>
          <p14:tracePt t="51047" x="4319588" y="5981700"/>
          <p14:tracePt t="51064" x="4392613" y="5981700"/>
          <p14:tracePt t="51081" x="4429125" y="5981700"/>
          <p14:tracePt t="51099" x="4475163" y="5981700"/>
          <p14:tracePt t="51114" x="4511675" y="5981700"/>
          <p14:tracePt t="51131" x="4529138" y="5981700"/>
          <p14:tracePt t="51148" x="4557713" y="5981700"/>
          <p14:tracePt t="51164" x="4565650" y="5981700"/>
          <p14:tracePt t="51181" x="4575175" y="5981700"/>
          <p14:tracePt t="51198" x="4584700" y="5981700"/>
          <p14:tracePt t="51214" x="4594225" y="5981700"/>
          <p14:tracePt t="51256" x="4602163" y="5981700"/>
          <p14:tracePt t="51413" x="4594225" y="5972175"/>
          <p14:tracePt t="51419" x="4584700" y="5972175"/>
          <p14:tracePt t="51434" x="4575175" y="5962650"/>
          <p14:tracePt t="51448" x="4538663" y="5962650"/>
          <p14:tracePt t="51464" x="4529138" y="5954713"/>
          <p14:tracePt t="51481" x="4502150" y="5945188"/>
          <p14:tracePt t="51497" x="4484688" y="5935663"/>
          <p14:tracePt t="51515" x="4448175" y="5935663"/>
          <p14:tracePt t="51530" x="4438650" y="5918200"/>
          <p14:tracePt t="51547" x="4429125" y="5918200"/>
          <p14:tracePt t="51564" x="4419600" y="5918200"/>
          <p14:tracePt t="51581" x="4411663" y="5918200"/>
          <p14:tracePt t="51603" x="4402138" y="5918200"/>
          <p14:tracePt t="51637" x="4392613" y="5918200"/>
          <p14:tracePt t="51766" x="4411663" y="5918200"/>
          <p14:tracePt t="51773" x="4419600" y="5918200"/>
          <p14:tracePt t="51780" x="4429125" y="5918200"/>
          <p14:tracePt t="51797" x="4448175" y="5918200"/>
          <p14:tracePt t="51813" x="4484688" y="5926138"/>
          <p14:tracePt t="51830" x="4511675" y="5926138"/>
          <p14:tracePt t="51847" x="4521200" y="5935663"/>
          <p14:tracePt t="51863" x="4557713" y="5935663"/>
          <p14:tracePt t="51881" x="4575175" y="5935663"/>
          <p14:tracePt t="51897" x="4594225" y="5935663"/>
          <p14:tracePt t="51923" x="4602163" y="5935663"/>
          <p14:tracePt t="51951" x="4611688" y="5935663"/>
          <p14:tracePt t="51984" x="4630738" y="5935663"/>
          <p14:tracePt t="52046" x="4621213" y="5935663"/>
          <p14:tracePt t="52079" x="4611688" y="5935663"/>
          <p14:tracePt t="52093" x="4594225" y="5935663"/>
          <p14:tracePt t="52100" x="4584700" y="5935663"/>
          <p14:tracePt t="52114" x="4565650" y="5935663"/>
          <p14:tracePt t="52130" x="4529138" y="5935663"/>
          <p14:tracePt t="52147" x="4502150" y="5935663"/>
          <p14:tracePt t="52164" x="4475163" y="5935663"/>
          <p14:tracePt t="52180" x="4456113" y="5935663"/>
          <p14:tracePt t="52196" x="4448175" y="5935663"/>
          <p14:tracePt t="52214" x="4438650" y="5935663"/>
          <p14:tracePt t="52216" x="4429125" y="5935663"/>
          <p14:tracePt t="52230" x="4429125" y="5918200"/>
          <p14:tracePt t="52249" x="4419600" y="5918200"/>
          <p14:tracePt t="53229" x="4456113" y="5908675"/>
          <p14:tracePt t="53236" x="4548188" y="5899150"/>
          <p14:tracePt t="53246" x="4630738" y="5899150"/>
          <p14:tracePt t="53263" x="4976813" y="5843588"/>
          <p14:tracePt t="53279" x="5278438" y="5807075"/>
          <p14:tracePt t="53298" x="5716588" y="5753100"/>
          <p14:tracePt t="53313" x="6045200" y="5734050"/>
          <p14:tracePt t="53331" x="6575425" y="5726113"/>
          <p14:tracePt t="53346" x="6996113" y="5707063"/>
          <p14:tracePt t="53363" x="7407275" y="5689600"/>
          <p14:tracePt t="53379" x="8054975" y="5661025"/>
          <p14:tracePt t="53396" x="8466138" y="5624513"/>
          <p14:tracePt t="53413" x="9196388" y="5607050"/>
          <p14:tracePt t="53430" x="9617075" y="5607050"/>
          <p14:tracePt t="53447" x="10145713" y="5607050"/>
          <p14:tracePt t="53463" x="10474325" y="5588000"/>
          <p14:tracePt t="53481" x="10987088" y="5561013"/>
          <p14:tracePt t="53496" x="11333163" y="5497513"/>
          <p14:tracePt t="53513" x="11479213" y="5451475"/>
          <p14:tracePt t="53515" x="11836400" y="5360988"/>
          <p14:tracePt t="53821" x="11917363" y="5287963"/>
          <p14:tracePt t="53828" x="11999913" y="5205413"/>
          <p14:tracePt t="53834" x="12082463" y="5132388"/>
          <p14:tracePt t="55841" x="12045950" y="4054475"/>
          <p14:tracePt t="55848" x="11963400" y="4081463"/>
          <p14:tracePt t="55862" x="11753850" y="4137025"/>
          <p14:tracePt t="55878" x="11561763" y="4183063"/>
          <p14:tracePt t="55896" x="11296650" y="4237038"/>
          <p14:tracePt t="55912" x="11160125" y="4273550"/>
          <p14:tracePt t="55928" x="10950575" y="4310063"/>
          <p14:tracePt t="55944" x="10612438" y="4356100"/>
          <p14:tracePt t="55962" x="10383838" y="4410075"/>
          <p14:tracePt t="55964" x="10255250" y="4410075"/>
          <p14:tracePt t="55979" x="10091738" y="4438650"/>
          <p14:tracePt t="55995" x="9955213" y="4446588"/>
          <p14:tracePt t="56012" x="9853613" y="4446588"/>
          <p14:tracePt t="57059" x="9845675" y="4465638"/>
          <p14:tracePt t="57065" x="9809163" y="4483100"/>
          <p14:tracePt t="57078" x="9790113" y="4511675"/>
          <p14:tracePt t="57080" x="9744075" y="4565650"/>
          <p14:tracePt t="57094" x="9690100" y="4629150"/>
          <p14:tracePt t="57110" x="9625013" y="4694238"/>
          <p14:tracePt t="57128" x="9598025" y="4767263"/>
          <p14:tracePt t="57144" x="9580563" y="4794250"/>
          <p14:tracePt t="57161" x="9561513" y="4811713"/>
          <p14:tracePt t="57178" x="9544050" y="4830763"/>
          <p14:tracePt t="57195" x="9525000" y="4857750"/>
          <p14:tracePt t="57211" x="9515475" y="4876800"/>
          <p14:tracePt t="57229" x="9507538" y="4894263"/>
          <p14:tracePt t="57244" x="9507538" y="4913313"/>
          <p14:tracePt t="57261" x="9498013" y="4922838"/>
          <p14:tracePt t="57264" x="9488488" y="4922838"/>
          <p14:tracePt t="57277" x="9461500" y="4940300"/>
          <p14:tracePt t="57295" x="9442450" y="4959350"/>
          <p14:tracePt t="57298" x="9434513" y="4967288"/>
          <p14:tracePt t="57311" x="9398000" y="4995863"/>
          <p14:tracePt t="57328" x="9342438" y="5022850"/>
          <p14:tracePt t="57345" x="9259888" y="5049838"/>
          <p14:tracePt t="57361" x="9215438" y="5068888"/>
          <p14:tracePt t="57378" x="9132888" y="5086350"/>
          <p14:tracePt t="57394" x="9113838" y="5086350"/>
          <p14:tracePt t="57411" x="9077325" y="5086350"/>
          <p14:tracePt t="57412" x="9069388" y="5086350"/>
          <p14:tracePt t="57427" x="9040813" y="5086350"/>
          <p14:tracePt t="57444" x="9004300" y="5105400"/>
          <p14:tracePt t="57447" x="8967788" y="5105400"/>
          <p14:tracePt t="57460" x="8931275" y="5113338"/>
          <p14:tracePt t="57477" x="8885238" y="5113338"/>
          <p14:tracePt t="57494" x="8858250" y="5113338"/>
          <p14:tracePt t="57511" x="8848725" y="5113338"/>
          <p14:tracePt t="57528" x="8840788" y="5113338"/>
          <p14:tracePt t="57555" x="8831263" y="5113338"/>
          <p14:tracePt t="57671" x="8831263" y="5122863"/>
          <p14:tracePt t="57691" x="8848725" y="5132388"/>
          <p14:tracePt t="57698" x="8867775" y="5141913"/>
          <p14:tracePt t="57710" x="8877300" y="5141913"/>
          <p14:tracePt t="57712" x="8904288" y="5141913"/>
          <p14:tracePt t="57727" x="8940800" y="5149850"/>
          <p14:tracePt t="57745" x="8967788" y="5159375"/>
          <p14:tracePt t="57747" x="8996363" y="5159375"/>
          <p14:tracePt t="57761" x="9023350" y="5168900"/>
          <p14:tracePt t="57777" x="9040813" y="5168900"/>
          <p14:tracePt t="57793" x="9096375" y="5178425"/>
          <p14:tracePt t="57811" x="9113838" y="5178425"/>
          <p14:tracePt t="57828" x="9132888" y="5195888"/>
          <p14:tracePt t="57845" x="9159875" y="5195888"/>
          <p14:tracePt t="57862" x="9178925" y="5205413"/>
          <p14:tracePt t="57878" x="9196388" y="5205413"/>
          <p14:tracePt t="57895" x="9215438" y="5205413"/>
          <p14:tracePt t="57896" x="9223375" y="5205413"/>
          <p14:tracePt t="57911" x="9232900" y="5214938"/>
          <p14:tracePt t="57928" x="9251950" y="5214938"/>
          <p14:tracePt t="57944" x="9259888" y="5214938"/>
          <p14:tracePt t="57960" x="9269413" y="5214938"/>
          <p14:tracePt t="57977" x="9278938" y="5214938"/>
          <p14:tracePt t="57994" x="9288463" y="5214938"/>
          <p14:tracePt t="58147" x="9278938" y="5214938"/>
          <p14:tracePt t="58154" x="9259888" y="5214938"/>
          <p14:tracePt t="58161" x="9251950" y="5214938"/>
          <p14:tracePt t="58177" x="9232900" y="5214938"/>
          <p14:tracePt t="58196" x="9205913" y="5214938"/>
          <p14:tracePt t="58210" x="9186863" y="5214938"/>
          <p14:tracePt t="58227" x="9178925" y="5214938"/>
          <p14:tracePt t="58243" x="9159875" y="5214938"/>
          <p14:tracePt t="58260" x="9150350" y="5214938"/>
          <p14:tracePt t="58263" x="9142413" y="5214938"/>
          <p14:tracePt t="58277" x="9132888" y="5214938"/>
          <p14:tracePt t="58294" x="9123363" y="5214938"/>
          <p14:tracePt t="58311" x="9113838" y="5222875"/>
          <p14:tracePt t="58327" x="9105900" y="5222875"/>
          <p14:tracePt t="58345" x="9096375" y="5232400"/>
          <p14:tracePt t="58360" x="9077325" y="5232400"/>
          <p14:tracePt t="58377" x="9069388" y="5232400"/>
          <p14:tracePt t="58393" x="9059863" y="5232400"/>
          <p14:tracePt t="58412" x="9050338" y="5232400"/>
          <p14:tracePt t="58440" x="9040813" y="5232400"/>
          <p14:tracePt t="58467" x="9032875" y="5232400"/>
          <p14:tracePt t="58501" x="9023350" y="5232400"/>
          <p14:tracePt t="58698" x="9032875" y="5232400"/>
          <p14:tracePt t="58705" x="9040813" y="5232400"/>
          <p14:tracePt t="58712" x="9050338" y="5232400"/>
          <p14:tracePt t="58727" x="9069388" y="5241925"/>
          <p14:tracePt t="58744" x="9105900" y="5241925"/>
          <p14:tracePt t="58746" x="9113838" y="5241925"/>
          <p14:tracePt t="58760" x="9142413" y="5241925"/>
          <p14:tracePt t="58777" x="9150350" y="5241925"/>
          <p14:tracePt t="58794" x="9186863" y="5241925"/>
          <p14:tracePt t="58810" x="9196388" y="5241925"/>
          <p14:tracePt t="58827" x="9215438" y="5241925"/>
          <p14:tracePt t="58844" x="9223375" y="5241925"/>
          <p14:tracePt t="58860" x="9251950" y="5241925"/>
          <p14:tracePt t="58877" x="9259888" y="5251450"/>
          <p14:tracePt t="58895" x="9269413" y="5251450"/>
          <p14:tracePt t="58910" x="9278938" y="5251450"/>
          <p14:tracePt t="58942" x="9288463" y="5251450"/>
          <p14:tracePt t="59058" x="9278938" y="5251450"/>
          <p14:tracePt t="59080" x="9269413" y="5251450"/>
          <p14:tracePt t="59100" x="9259888" y="5251450"/>
          <p14:tracePt t="59114" x="9232900" y="5251450"/>
          <p14:tracePt t="59120" x="9223375" y="5251450"/>
          <p14:tracePt t="59126" x="9215438" y="5251450"/>
          <p14:tracePt t="59143" x="9186863" y="5241925"/>
          <p14:tracePt t="59160" x="9150350" y="5241925"/>
          <p14:tracePt t="59176" x="9132888" y="5241925"/>
          <p14:tracePt t="59193" x="9113838" y="5241925"/>
          <p14:tracePt t="59195" x="9105900" y="5241925"/>
          <p14:tracePt t="59222" x="9096375" y="5241925"/>
          <p14:tracePt t="59235" x="9077325" y="5241925"/>
          <p14:tracePt t="59249" x="9069388" y="5241925"/>
          <p14:tracePt t="59263" x="9059863" y="5241925"/>
          <p14:tracePt t="59276" x="9050338" y="5241925"/>
          <p14:tracePt t="59304" x="9040813" y="5241925"/>
          <p14:tracePt t="59337" x="9032875" y="5241925"/>
          <p14:tracePt t="59399" x="9040813" y="5241925"/>
          <p14:tracePt t="59406" x="9059863" y="5241925"/>
          <p14:tracePt t="59413" x="9096375" y="5241925"/>
          <p14:tracePt t="59427" x="9142413" y="5241925"/>
          <p14:tracePt t="59444" x="9205913" y="5241925"/>
          <p14:tracePt t="59461" x="9296400" y="5241925"/>
          <p14:tracePt t="59476" x="9342438" y="5241925"/>
          <p14:tracePt t="59493" x="9398000" y="5251450"/>
          <p14:tracePt t="59494" x="9405938" y="5251450"/>
          <p14:tracePt t="59509" x="9451975" y="5251450"/>
          <p14:tracePt t="59527" x="9498013" y="5259388"/>
          <p14:tracePt t="59528" x="9515475" y="5259388"/>
          <p14:tracePt t="59543" x="9525000" y="5259388"/>
          <p14:tracePt t="59560" x="9544050" y="5259388"/>
          <p14:tracePt t="59563" x="9551988" y="5268913"/>
          <p14:tracePt t="59576" x="9571038" y="5268913"/>
          <p14:tracePt t="59593" x="9580563" y="5268913"/>
          <p14:tracePt t="59650" x="9588500" y="5268913"/>
          <p14:tracePt t="59712" x="9580563" y="5268913"/>
          <p14:tracePt t="59719" x="9544050" y="5259388"/>
          <p14:tracePt t="59726" x="9515475" y="5259388"/>
          <p14:tracePt t="59743" x="9461500" y="5251450"/>
          <p14:tracePt t="59759" x="9405938" y="5241925"/>
          <p14:tracePt t="59776" x="9378950" y="5241925"/>
          <p14:tracePt t="59793" x="9315450" y="5241925"/>
          <p14:tracePt t="59809" x="9296400" y="5241925"/>
          <p14:tracePt t="59827" x="9259888" y="5241925"/>
          <p14:tracePt t="59843" x="9251950" y="5241925"/>
          <p14:tracePt t="59860" x="9242425" y="5241925"/>
          <p14:tracePt t="61092" x="9232900" y="5251450"/>
          <p14:tracePt t="61099" x="9205913" y="5268913"/>
          <p14:tracePt t="61109" x="9186863" y="5295900"/>
          <p14:tracePt t="61127" x="9105900" y="5351463"/>
          <p14:tracePt t="61142" x="9032875" y="5397500"/>
          <p14:tracePt t="61159" x="8977313" y="5434013"/>
          <p14:tracePt t="61160" x="8950325" y="5441950"/>
          <p14:tracePt t="61175" x="8885238" y="5470525"/>
          <p14:tracePt t="61192" x="8831263" y="5487988"/>
          <p14:tracePt t="61209" x="8794750" y="5497513"/>
          <p14:tracePt t="61226" x="8775700" y="5507038"/>
          <p14:tracePt t="61243" x="8767763" y="5507038"/>
          <p14:tracePt t="61259" x="8748713" y="5507038"/>
          <p14:tracePt t="61277" x="8731250" y="5507038"/>
          <p14:tracePt t="61292" x="8712200" y="5524500"/>
          <p14:tracePt t="61317" x="8702675" y="5524500"/>
          <p14:tracePt t="61337" x="8694738" y="5524500"/>
          <p14:tracePt t="61351" x="8694738" y="5534025"/>
          <p14:tracePt t="61364" x="8685213" y="5534025"/>
          <p14:tracePt t="61398" x="8666163" y="5534025"/>
          <p14:tracePt t="61419" x="8666163" y="5543550"/>
          <p14:tracePt t="61433" x="8675688" y="5543550"/>
          <p14:tracePt t="61453" x="8685213" y="5551488"/>
          <p14:tracePt t="61460" x="8702675" y="5551488"/>
          <p14:tracePt t="61466" x="8721725" y="5561013"/>
          <p14:tracePt t="61475" x="8748713" y="5570538"/>
          <p14:tracePt t="61492" x="8794750" y="5580063"/>
          <p14:tracePt t="61495" x="8812213" y="5580063"/>
          <p14:tracePt t="61508" x="8877300" y="5588000"/>
          <p14:tracePt t="61526" x="8913813" y="5588000"/>
          <p14:tracePt t="61528" x="8931275" y="5597525"/>
          <p14:tracePt t="61542" x="8967788" y="5597525"/>
          <p14:tracePt t="61558" x="8986838" y="5616575"/>
          <p14:tracePt t="61577" x="9013825" y="5616575"/>
          <p14:tracePt t="61592" x="9023350" y="5616575"/>
          <p14:tracePt t="61610" x="9050338" y="5624513"/>
          <p14:tracePt t="61624" x="9059863" y="5624513"/>
          <p14:tracePt t="61642" x="9059863" y="5634038"/>
          <p14:tracePt t="61644" x="9069388" y="5634038"/>
          <p14:tracePt t="61659" x="9077325" y="5634038"/>
          <p14:tracePt t="61675" x="9086850" y="5643563"/>
          <p14:tracePt t="61692" x="9096375" y="5643563"/>
          <p14:tracePt t="61708" x="9096375" y="5653088"/>
          <p14:tracePt t="61725" x="9105900" y="5653088"/>
          <p14:tracePt t="61745" x="9113838" y="5653088"/>
          <p14:tracePt t="61773" x="9113838" y="5661025"/>
          <p14:tracePt t="61800" x="9086850" y="5670550"/>
          <p14:tracePt t="61806" x="9050338" y="5680075"/>
          <p14:tracePt t="61814" x="8996363" y="5707063"/>
          <p14:tracePt t="61825" x="8950325" y="5716588"/>
          <p14:tracePt t="61841" x="8848725" y="5726113"/>
          <p14:tracePt t="61859" x="8794750" y="5734050"/>
          <p14:tracePt t="61876" x="8748713" y="5734050"/>
          <p14:tracePt t="61892" x="8721725" y="5734050"/>
          <p14:tracePt t="61909" x="8702675" y="5734050"/>
          <p14:tracePt t="61925" x="8685213" y="5734050"/>
          <p14:tracePt t="61942" x="8675688" y="5734050"/>
          <p14:tracePt t="61963" x="8666163" y="5734050"/>
          <p14:tracePt t="62065" x="8685213" y="5743575"/>
          <p14:tracePt t="62072" x="8694738" y="5743575"/>
          <p14:tracePt t="62078" x="8712200" y="5743575"/>
          <p14:tracePt t="62092" x="8758238" y="5753100"/>
          <p14:tracePt t="62108" x="8804275" y="5762625"/>
          <p14:tracePt t="62127" x="8867775" y="5762625"/>
          <p14:tracePt t="62142" x="8921750" y="5780088"/>
          <p14:tracePt t="62158" x="8940800" y="5780088"/>
          <p14:tracePt t="62175" x="8977313" y="5780088"/>
          <p14:tracePt t="62190" x="8996363" y="5780088"/>
          <p14:tracePt t="62207" x="9013825" y="5780088"/>
          <p14:tracePt t="62224" x="9023350" y="5780088"/>
          <p14:tracePt t="62241" x="9032875" y="5780088"/>
          <p14:tracePt t="62257" x="9040813" y="5780088"/>
          <p14:tracePt t="62274" x="9050338" y="5780088"/>
          <p14:tracePt t="62302" x="9059863" y="5780088"/>
          <p14:tracePt t="62330" x="9059863" y="5799138"/>
          <p14:tracePt t="62336" x="9069388" y="5799138"/>
          <p14:tracePt t="63269" x="9059863" y="5799138"/>
          <p14:tracePt t="63277" x="9040813" y="5789613"/>
          <p14:tracePt t="63282" x="9023350" y="5780088"/>
          <p14:tracePt t="63290" x="9004300" y="5770563"/>
          <p14:tracePt t="63307" x="8959850" y="5762625"/>
          <p14:tracePt t="63324" x="8931275" y="5753100"/>
          <p14:tracePt t="63341" x="8913813" y="5753100"/>
          <p14:tracePt t="63358" x="8885238" y="5753100"/>
          <p14:tracePt t="63375" x="8848725" y="5753100"/>
          <p14:tracePt t="63392" x="8794750" y="5734050"/>
          <p14:tracePt t="63407" x="8748713" y="5734050"/>
          <p14:tracePt t="63425" x="8694738" y="5716588"/>
          <p14:tracePt t="63441" x="8675688" y="5707063"/>
          <p14:tracePt t="63457" x="8658225" y="5707063"/>
          <p14:tracePt t="63475" x="8648700" y="5707063"/>
          <p14:tracePt t="63490" x="8639175" y="5707063"/>
          <p14:tracePt t="63507" x="8629650" y="5707063"/>
          <p14:tracePt t="63524" x="8621713" y="5707063"/>
          <p14:tracePt t="63541" x="8612188" y="5707063"/>
          <p14:tracePt t="63557" x="8602663" y="5707063"/>
          <p14:tracePt t="63582" x="8593138" y="5707063"/>
          <p14:tracePt t="64106" x="8602663" y="5707063"/>
          <p14:tracePt t="64112" x="8612188" y="5707063"/>
          <p14:tracePt t="64589" x="8658225" y="5726113"/>
          <p14:tracePt t="64596" x="8685213" y="5726113"/>
          <p14:tracePt t="64607" x="8748713" y="5734050"/>
          <p14:tracePt t="64610" x="8785225" y="5734050"/>
          <p14:tracePt t="64623" x="8858250" y="5743575"/>
          <p14:tracePt t="64640" x="8921750" y="5753100"/>
          <p14:tracePt t="64658" x="8959850" y="5753100"/>
          <p14:tracePt t="64674" x="8977313" y="5762625"/>
          <p14:tracePt t="64691" x="9004300" y="5762625"/>
          <p14:tracePt t="64707" x="9013825" y="5762625"/>
          <p14:tracePt t="64724" x="9023350" y="5762625"/>
          <p14:tracePt t="64726" x="9032875" y="5762625"/>
          <p14:tracePt t="64740" x="9059863" y="5762625"/>
          <p14:tracePt t="64756" x="9105900" y="5762625"/>
          <p14:tracePt t="64774" x="9150350" y="5762625"/>
          <p14:tracePt t="64790" x="9215438" y="5762625"/>
          <p14:tracePt t="64808" x="9278938" y="5753100"/>
          <p14:tracePt t="64824" x="9324975" y="5753100"/>
          <p14:tracePt t="64842" x="9378950" y="5753100"/>
          <p14:tracePt t="64857" x="9415463" y="5743575"/>
          <p14:tracePt t="64875" x="9461500" y="5743575"/>
          <p14:tracePt t="64890" x="9515475" y="5734050"/>
          <p14:tracePt t="64907" x="9598025" y="5734050"/>
          <p14:tracePt t="64909" x="9653588" y="5734050"/>
          <p14:tracePt t="64923" x="9734550" y="5734050"/>
          <p14:tracePt t="64940" x="9845675" y="5734050"/>
          <p14:tracePt t="64956" x="10028238" y="5734050"/>
          <p14:tracePt t="64973" x="10128250" y="5734050"/>
          <p14:tracePt t="64990" x="10310813" y="5734050"/>
          <p14:tracePt t="65007" x="10466388" y="5716588"/>
          <p14:tracePt t="65024" x="10629900" y="5716588"/>
          <p14:tracePt t="65357" x="10702925" y="5689600"/>
          <p14:tracePt t="65364" x="10804525" y="5680075"/>
          <p14:tracePt t="65373" x="10895013" y="5653088"/>
          <p14:tracePt t="65391" x="11114088" y="5570538"/>
          <p14:tracePt t="65392" x="11206163" y="5524500"/>
          <p14:tracePt t="65406" x="11406188" y="5441950"/>
          <p14:tracePt t="65422" x="11617325" y="5360988"/>
          <p14:tracePt t="65439" x="11909425" y="5214938"/>
          <p14:tracePt t="65456" x="12072938" y="5132388"/>
          <p14:tracePt t="65712" x="12018963" y="4876800"/>
          <p14:tracePt t="65723" x="11872913" y="4913313"/>
          <p14:tracePt t="65726" x="11734800" y="4940300"/>
          <p14:tracePt t="65739" x="11479213" y="4995863"/>
          <p14:tracePt t="65755" x="11214100" y="5059363"/>
          <p14:tracePt t="65774" x="10821988" y="5141913"/>
          <p14:tracePt t="65790" x="10575925" y="5168900"/>
          <p14:tracePt t="65806" x="10328275" y="5205413"/>
          <p14:tracePt t="65823" x="10237788" y="5205413"/>
          <p14:tracePt t="65841" x="10155238" y="5232400"/>
          <p14:tracePt t="65856" x="10137775" y="5232400"/>
          <p14:tracePt t="66786" x="10109200" y="5214938"/>
          <p14:tracePt t="66793" x="10055225" y="5205413"/>
          <p14:tracePt t="66807" x="9945688" y="5168900"/>
          <p14:tracePt t="66822" x="9863138" y="5149850"/>
          <p14:tracePt t="66839" x="9763125" y="5113338"/>
          <p14:tracePt t="66840" x="9717088" y="5113338"/>
          <p14:tracePt t="66856" x="9625013" y="5113338"/>
          <p14:tracePt t="66873" x="9544050" y="5105400"/>
          <p14:tracePt t="66875" x="9471025" y="5105400"/>
          <p14:tracePt t="66889" x="9369425" y="5105400"/>
          <p14:tracePt t="66905" x="9305925" y="5095875"/>
          <p14:tracePt t="66922" x="9215438" y="5086350"/>
          <p14:tracePt t="66939" x="9169400" y="5076825"/>
          <p14:tracePt t="66957" x="9132888" y="5068888"/>
          <p14:tracePt t="66972" x="9113838" y="5059363"/>
          <p14:tracePt t="66991" x="9059863" y="5059363"/>
          <p14:tracePt t="67006" x="9013825" y="5059363"/>
          <p14:tracePt t="67023" x="8940800" y="5059363"/>
          <p14:tracePt t="67025" x="8913813" y="5059363"/>
          <p14:tracePt t="67039" x="8867775" y="5059363"/>
          <p14:tracePt t="67057" x="8840788" y="5059363"/>
          <p14:tracePt t="67073" x="8821738" y="5059363"/>
          <p14:tracePt t="67092" x="8804275" y="5059363"/>
          <p14:tracePt t="67147" x="8794750" y="5059363"/>
          <p14:tracePt t="67181" x="8785225" y="5059363"/>
          <p14:tracePt t="67861" x="8785225" y="5049838"/>
          <p14:tracePt t="67881" x="8794750" y="5049838"/>
          <p14:tracePt t="67896" x="8794750" y="5040313"/>
          <p14:tracePt t="67922" x="8794750" y="5032375"/>
          <p14:tracePt t="67936" x="8804275" y="5022850"/>
          <p14:tracePt t="67963" x="8804275" y="5013325"/>
          <p14:tracePt t="67969" x="8812213" y="5013325"/>
          <p14:tracePt t="67997" x="8821738" y="5003800"/>
          <p14:tracePt t="68058" x="8821738" y="4995863"/>
          <p14:tracePt t="68092" x="8821738" y="4986338"/>
          <p14:tracePt t="68126" x="8821738" y="4967288"/>
          <p14:tracePt t="68534" x="8775700" y="4959350"/>
          <p14:tracePt t="68540" x="8648700" y="4959350"/>
          <p14:tracePt t="68555" x="8410575" y="4940300"/>
          <p14:tracePt t="68571" x="8108950" y="4913313"/>
          <p14:tracePt t="68588" x="7589838" y="4884738"/>
          <p14:tracePt t="68606" x="7159625" y="4867275"/>
          <p14:tracePt t="68623" x="6575425" y="4857750"/>
          <p14:tracePt t="68639" x="6210300" y="4884738"/>
          <p14:tracePt t="68655" x="5899150" y="4903788"/>
          <p14:tracePt t="68658" x="5753100" y="4922838"/>
          <p14:tracePt t="68672" x="5443538" y="4949825"/>
          <p14:tracePt t="68688" x="5168900" y="4959350"/>
          <p14:tracePt t="68705" x="4849813" y="4995863"/>
          <p14:tracePt t="68721" x="4721225" y="5003800"/>
          <p14:tracePt t="68738" x="4630738" y="5013325"/>
          <p14:tracePt t="68755" x="4602163" y="5013325"/>
          <p14:tracePt t="68778" x="4594225" y="5013325"/>
          <p14:tracePt t="68807" x="4584700" y="5013325"/>
          <p14:tracePt t="68861" x="4584700" y="5022850"/>
          <p14:tracePt t="68895" x="4584700" y="5032375"/>
          <p14:tracePt t="68929" x="4584700" y="5040313"/>
          <p14:tracePt t="68997" x="4584700" y="5059363"/>
          <p14:tracePt t="70344" x="4575175" y="5059363"/>
          <p14:tracePt t="70405" x="4575175" y="5049838"/>
          <p14:tracePt t="70507" x="4565650" y="5049838"/>
          <p14:tracePt t="71799" x="4565650" y="5040313"/>
          <p14:tracePt t="71821" x="4557713" y="5022850"/>
          <p14:tracePt t="71834" x="4557713" y="5013325"/>
          <p14:tracePt t="71841" x="4557713" y="5003800"/>
          <p14:tracePt t="71854" x="4548188" y="4986338"/>
          <p14:tracePt t="71870" x="4548188" y="4967288"/>
          <p14:tracePt t="71886" x="4548188" y="4922838"/>
          <p14:tracePt t="71889" x="4548188" y="4903788"/>
          <p14:tracePt t="71902" x="4548188" y="4867275"/>
          <p14:tracePt t="71920" x="4548188" y="4811713"/>
          <p14:tracePt t="71936" x="4575175" y="4694238"/>
          <p14:tracePt t="71953" x="4594225" y="4611688"/>
          <p14:tracePt t="71969" x="4638675" y="4483100"/>
          <p14:tracePt t="71986" x="4667250" y="4392613"/>
          <p14:tracePt t="72004" x="4721225" y="4300538"/>
          <p14:tracePt t="72019" x="4757738" y="4237038"/>
          <p14:tracePt t="72037" x="4794250" y="4173538"/>
          <p14:tracePt t="72038" x="4821238" y="4154488"/>
          <p14:tracePt t="72052" x="4857750" y="4090988"/>
          <p14:tracePt t="72068" x="4886325" y="4044950"/>
          <p14:tracePt t="72087" x="4932363" y="3981450"/>
          <p14:tracePt t="72104" x="4949825" y="3935413"/>
          <p14:tracePt t="72106" x="4959350" y="3935413"/>
          <p14:tracePt t="72119" x="4976813" y="3898900"/>
          <p14:tracePt t="72136" x="4986338" y="3881438"/>
          <p14:tracePt t="72154" x="5005388" y="3862388"/>
          <p14:tracePt t="72169" x="5013325" y="3852863"/>
          <p14:tracePt t="72200" x="5013325" y="3844925"/>
          <p14:tracePt t="72228" x="5022850" y="3844925"/>
          <p14:tracePt t="72235" x="5022850" y="3825875"/>
          <p14:tracePt t="72514" x="5032375" y="3825875"/>
          <p14:tracePt t="72527" x="5049838" y="3844925"/>
          <p14:tracePt t="72534" x="5095875" y="3862388"/>
          <p14:tracePt t="72541" x="5122863" y="3871913"/>
          <p14:tracePt t="72553" x="5159375" y="3908425"/>
          <p14:tracePt t="72569" x="5268913" y="3944938"/>
          <p14:tracePt t="72587" x="5424488" y="4008438"/>
          <p14:tracePt t="72588" x="5626100" y="4110038"/>
          <p14:tracePt t="72602" x="5899150" y="4227513"/>
          <p14:tracePt t="72619" x="5981700" y="4283075"/>
          <p14:tracePt t="72637" x="6438900" y="4592638"/>
          <p14:tracePt t="72653" x="6502400" y="4657725"/>
          <p14:tracePt t="72671" x="6748463" y="4930775"/>
          <p14:tracePt t="72686" x="6813550" y="4995863"/>
          <p14:tracePt t="72702" x="6886575" y="5076825"/>
          <p14:tracePt t="72719" x="6904038" y="5095875"/>
          <p14:tracePt t="73133" x="6913563" y="5105400"/>
          <p14:tracePt t="73140" x="6923088" y="5105400"/>
          <p14:tracePt t="73154" x="6923088" y="5122863"/>
          <p14:tracePt t="73174" x="6931025" y="5132388"/>
          <p14:tracePt t="73188" x="6931025" y="5141913"/>
          <p14:tracePt t="73202" x="6940550" y="5149850"/>
          <p14:tracePt t="73219" x="6950075" y="5159375"/>
          <p14:tracePt t="73223" x="6959600" y="5168900"/>
          <p14:tracePt t="73237" x="6967538" y="5195888"/>
          <p14:tracePt t="73252" x="6986588" y="5205413"/>
          <p14:tracePt t="73276" x="6986588" y="5214938"/>
          <p14:tracePt t="73296" x="6986588" y="5222875"/>
          <p14:tracePt t="73309" x="6996113" y="5222875"/>
          <p14:tracePt t="73324" x="6996113" y="5232400"/>
          <p14:tracePt t="73357" x="6996113" y="5241925"/>
          <p14:tracePt t="73391" x="6996113" y="5251450"/>
          <p14:tracePt t="74174" x="6996113" y="5241925"/>
          <p14:tracePt t="74181" x="6986588" y="5205413"/>
          <p14:tracePt t="74188" x="6977063" y="5178425"/>
          <p14:tracePt t="74202" x="6950075" y="5105400"/>
          <p14:tracePt t="74219" x="6923088" y="5022850"/>
          <p14:tracePt t="74236" x="6867525" y="4913313"/>
          <p14:tracePt t="74252" x="6840538" y="4840288"/>
          <p14:tracePt t="74269" x="6777038" y="4702175"/>
          <p14:tracePt t="74285" x="6740525" y="4602163"/>
          <p14:tracePt t="74302" x="6721475" y="4465638"/>
          <p14:tracePt t="74304" x="6704013" y="4410075"/>
          <p14:tracePt t="74318" x="6684963" y="4283075"/>
          <p14:tracePt t="74334" x="6667500" y="4173538"/>
          <p14:tracePt t="74352" x="6648450" y="4000500"/>
          <p14:tracePt t="74369" x="6630988" y="3935413"/>
          <p14:tracePt t="74371" x="6621463" y="3898900"/>
          <p14:tracePt t="74386" x="6602413" y="3862388"/>
          <p14:tracePt t="74401" x="6575425" y="3816350"/>
          <p14:tracePt t="74419" x="6557963" y="3789363"/>
          <p14:tracePt t="74435" x="6557963" y="3779838"/>
          <p14:tracePt t="74453" x="6548438" y="3771900"/>
          <p14:tracePt t="74468" x="6538913" y="3762375"/>
          <p14:tracePt t="74485" x="6538913" y="3752850"/>
          <p14:tracePt t="74487" x="6529388" y="3752850"/>
          <p14:tracePt t="74506" x="6529388" y="3743325"/>
          <p14:tracePt t="74520" x="6521450" y="3743325"/>
          <p14:tracePt t="74541" x="6521450" y="3735388"/>
          <p14:tracePt t="74555" x="6511925" y="3735388"/>
          <p14:tracePt t="74589" x="6502400" y="3735388"/>
          <p14:tracePt t="74623" x="6492875" y="3735388"/>
          <p14:tracePt t="74759" x="6502400" y="3735388"/>
          <p14:tracePt t="75459" x="6521450" y="3735388"/>
          <p14:tracePt t="75466" x="6529388" y="3735388"/>
          <p14:tracePt t="75473" x="6548438" y="3743325"/>
          <p14:tracePt t="75485" x="6565900" y="3743325"/>
          <p14:tracePt t="75488" x="6594475" y="3743325"/>
          <p14:tracePt t="75501" x="6621463" y="3743325"/>
          <p14:tracePt t="75518" x="6657975" y="3743325"/>
          <p14:tracePt t="75534" x="6694488" y="3743325"/>
          <p14:tracePt t="75551" x="6704013" y="3743325"/>
          <p14:tracePt t="75568" x="6711950" y="3743325"/>
          <p14:tracePt t="75585" x="6721475" y="3743325"/>
          <p14:tracePt t="75601" x="6731000" y="3743325"/>
          <p14:tracePt t="75618" x="6740525" y="3743325"/>
          <p14:tracePt t="75635" x="6740525" y="3752850"/>
          <p14:tracePt t="75637" x="6757988" y="3771900"/>
          <p14:tracePt t="75651" x="6767513" y="3779838"/>
          <p14:tracePt t="75668" x="6777038" y="3798888"/>
          <p14:tracePt t="75671" x="6777038" y="3808413"/>
          <p14:tracePt t="75685" x="6777038" y="3835400"/>
          <p14:tracePt t="75701" x="6777038" y="3852863"/>
          <p14:tracePt t="75717" x="6777038" y="3862388"/>
          <p14:tracePt t="75735" x="6777038" y="3871913"/>
          <p14:tracePt t="75752" x="6777038" y="3881438"/>
          <p14:tracePt t="75779" x="6777038" y="3889375"/>
          <p14:tracePt t="75813" x="6777038" y="3908425"/>
          <p14:tracePt t="75847" x="6777038" y="3917950"/>
          <p14:tracePt t="75897" x="6767513" y="3917950"/>
          <p14:tracePt t="75915" x="6757988" y="3917950"/>
          <p14:tracePt t="75922" x="6748463" y="3917950"/>
          <p14:tracePt t="75934" x="6740525" y="3917950"/>
          <p14:tracePt t="75950" x="6731000" y="3917950"/>
          <p14:tracePt t="75967" x="6721475" y="3917950"/>
          <p14:tracePt t="76398" x="6694488" y="3944938"/>
          <p14:tracePt t="76405" x="6675438" y="3981450"/>
          <p14:tracePt t="76417" x="6638925" y="4027488"/>
          <p14:tracePt t="76419" x="6611938" y="4054475"/>
          <p14:tracePt t="76434" x="6548438" y="4164013"/>
          <p14:tracePt t="76451" x="6502400" y="4227513"/>
          <p14:tracePt t="76453" x="6492875" y="4264025"/>
          <p14:tracePt t="76467" x="6475413" y="4310063"/>
          <p14:tracePt t="76484" x="6456363" y="4356100"/>
          <p14:tracePt t="76501" x="6429375" y="4410075"/>
          <p14:tracePt t="76518" x="6383338" y="4465638"/>
          <p14:tracePt t="76535" x="6356350" y="4492625"/>
          <p14:tracePt t="76551" x="6356350" y="4519613"/>
          <p14:tracePt t="76568" x="6337300" y="4556125"/>
          <p14:tracePt t="76584" x="6310313" y="4575175"/>
          <p14:tracePt t="76601" x="6300788" y="4584700"/>
          <p14:tracePt t="76603" x="6300788" y="4592638"/>
          <p14:tracePt t="76617" x="6292850" y="4602163"/>
          <p14:tracePt t="76634" x="6283325" y="4602163"/>
          <p14:tracePt t="76637" x="6273800" y="4621213"/>
          <p14:tracePt t="76650" x="6256338" y="4638675"/>
          <p14:tracePt t="76667" x="6227763" y="4648200"/>
          <p14:tracePt t="76684" x="6210300" y="4675188"/>
          <p14:tracePt t="76701" x="6183313" y="4684713"/>
          <p14:tracePt t="76719" x="6110288" y="4711700"/>
          <p14:tracePt t="76733" x="6045200" y="4721225"/>
          <p14:tracePt t="76750" x="6008688" y="4730750"/>
          <p14:tracePt t="76752" x="5991225" y="4730750"/>
          <p14:tracePt t="76767" x="5954713" y="4730750"/>
          <p14:tracePt t="76784" x="5918200" y="4738688"/>
          <p14:tracePt t="76801" x="5862638" y="4757738"/>
          <p14:tracePt t="76818" x="5845175" y="4767263"/>
          <p14:tracePt t="76835" x="5772150" y="4784725"/>
          <p14:tracePt t="76851" x="5716588" y="4811713"/>
          <p14:tracePt t="76869" x="5634038" y="4821238"/>
          <p14:tracePt t="76884" x="5570538" y="4821238"/>
          <p14:tracePt t="76902" x="5516563" y="4821238"/>
          <p14:tracePt t="76917" x="5507038" y="4821238"/>
          <p14:tracePt t="76934" x="5497513" y="4821238"/>
          <p14:tracePt t="76936" x="5480050" y="4821238"/>
          <p14:tracePt t="76977" x="5470525" y="4821238"/>
          <p14:tracePt t="77011" x="5461000" y="4821238"/>
          <p14:tracePt t="77044" x="5451475" y="4821238"/>
          <p14:tracePt t="81058" x="5461000" y="4811713"/>
          <p14:tracePt t="81065" x="5480050" y="4794250"/>
          <p14:tracePt t="81072" x="5487988" y="4775200"/>
          <p14:tracePt t="81082" x="5524500" y="4730750"/>
          <p14:tracePt t="81097" x="5570538" y="4665663"/>
          <p14:tracePt t="81099" x="5597525" y="4621213"/>
          <p14:tracePt t="81115" x="5653088" y="4556125"/>
          <p14:tracePt t="81134" x="5716588" y="4438650"/>
          <p14:tracePt t="81148" x="5772150" y="4346575"/>
          <p14:tracePt t="81164" x="5818188" y="4256088"/>
          <p14:tracePt t="81182" x="5891213" y="4146550"/>
          <p14:tracePt t="81198" x="5918200" y="4073525"/>
          <p14:tracePt t="81215" x="5964238" y="3990975"/>
          <p14:tracePt t="81232" x="5991225" y="3927475"/>
          <p14:tracePt t="81249" x="6008688" y="3852863"/>
          <p14:tracePt t="81265" x="6008688" y="3825875"/>
          <p14:tracePt t="81282" x="6018213" y="3816350"/>
          <p14:tracePt t="81284" x="6018213" y="3808413"/>
          <p14:tracePt t="81298" x="6018213" y="3798888"/>
          <p14:tracePt t="81314" x="6018213" y="3779838"/>
          <p14:tracePt t="81331" x="6018213" y="3771900"/>
          <p14:tracePt t="81348" x="6018213" y="3762375"/>
          <p14:tracePt t="81392" x="6008688" y="3789363"/>
          <p14:tracePt t="81398" x="5991225" y="3808413"/>
          <p14:tracePt t="81405" x="5964238" y="3825875"/>
          <p14:tracePt t="81415" x="5927725" y="3862388"/>
          <p14:tracePt t="81433" x="5872163" y="3935413"/>
          <p14:tracePt t="81447" x="5818188" y="3990975"/>
          <p14:tracePt t="81465" x="5753100" y="4054475"/>
          <p14:tracePt t="81468" x="5735638" y="4090988"/>
          <p14:tracePt t="81482" x="5662613" y="4164013"/>
          <p14:tracePt t="81498" x="5597525" y="4246563"/>
          <p14:tracePt t="81501" x="5580063" y="4292600"/>
          <p14:tracePt t="81514" x="5507038" y="4356100"/>
          <p14:tracePt t="81531" x="5470525" y="4410075"/>
          <p14:tracePt t="81548" x="5424488" y="4465638"/>
          <p14:tracePt t="81564" x="5397500" y="4492625"/>
          <p14:tracePt t="81583" x="5387975" y="4502150"/>
          <p14:tracePt t="81598" x="5378450" y="4519613"/>
          <p14:tracePt t="81617" x="5360988" y="4519613"/>
          <p14:tracePt t="81631" x="5360988" y="4529138"/>
          <p14:tracePt t="81657" x="5360988" y="4538663"/>
          <p14:tracePt t="81705" x="5370513" y="4529138"/>
          <p14:tracePt t="81711" x="5407025" y="4483100"/>
          <p14:tracePt t="81718" x="5424488" y="4465638"/>
          <p14:tracePt t="81732" x="5480050" y="4429125"/>
          <p14:tracePt t="81748" x="5516563" y="4365625"/>
          <p14:tracePt t="81766" x="5597525" y="4283075"/>
          <p14:tracePt t="81781" x="5662613" y="4227513"/>
          <p14:tracePt t="81799" x="5708650" y="4173538"/>
          <p14:tracePt t="81815" x="5762625" y="4127500"/>
          <p14:tracePt t="81831" x="5781675" y="4090988"/>
          <p14:tracePt t="81847" x="5789613" y="4081463"/>
          <p14:tracePt t="81864" x="5799138" y="4081463"/>
          <p14:tracePt t="81882" x="5799138" y="4073525"/>
          <p14:tracePt t="81917" x="5808663" y="4073525"/>
          <p14:tracePt t="81984" x="5789613" y="4090988"/>
          <p14:tracePt t="81990" x="5772150" y="4137025"/>
          <p14:tracePt t="81998" x="5745163" y="4173538"/>
          <p14:tracePt t="82014" x="5689600" y="4237038"/>
          <p14:tracePt t="82031" x="5607050" y="4329113"/>
          <p14:tracePt t="82047" x="5580063" y="4365625"/>
          <p14:tracePt t="82066" x="5543550" y="4402138"/>
          <p14:tracePt t="82081" x="5534025" y="4419600"/>
          <p14:tracePt t="82098" x="5534025" y="4429125"/>
          <p14:tracePt t="82114" x="5534025" y="4438650"/>
          <p14:tracePt t="82167" x="5534025" y="4446588"/>
          <p14:tracePt t="82181" x="5561013" y="4446588"/>
          <p14:tracePt t="82187" x="5589588" y="4446588"/>
          <p14:tracePt t="82198" x="5616575" y="4456113"/>
          <p14:tracePt t="82215" x="5708650" y="4456113"/>
          <p14:tracePt t="82231" x="5762625" y="4456113"/>
          <p14:tracePt t="82248" x="5818188" y="4456113"/>
          <p14:tracePt t="82264" x="5854700" y="4446588"/>
          <p14:tracePt t="82282" x="5862638" y="4446588"/>
          <p14:tracePt t="82283" x="5872163" y="4446588"/>
          <p14:tracePt t="82297" x="5881688" y="4446588"/>
          <p14:tracePt t="82318" x="5891213" y="4446588"/>
          <p14:tracePt t="83242" x="5964238" y="4438650"/>
          <p14:tracePt t="83249" x="6091238" y="4419600"/>
          <p14:tracePt t="83264" x="6402388" y="4419600"/>
          <p14:tracePt t="83280" x="6757988" y="4419600"/>
          <p14:tracePt t="83297" x="7288213" y="4446588"/>
          <p14:tracePt t="83314" x="7589838" y="4475163"/>
          <p14:tracePt t="83331" x="7972425" y="4502150"/>
          <p14:tracePt t="83348" x="8247063" y="4548188"/>
          <p14:tracePt t="83365" x="8621713" y="4629150"/>
          <p14:tracePt t="83380" x="8848725" y="4675188"/>
          <p14:tracePt t="83397" x="9040813" y="4730750"/>
          <p14:tracePt t="83399" x="9123363" y="4757738"/>
          <p14:tracePt t="83414" x="9242425" y="4784725"/>
          <p14:tracePt t="83430" x="9361488" y="4803775"/>
          <p14:tracePt t="83433" x="9388475" y="4811713"/>
          <p14:tracePt t="83447" x="9478963" y="4848225"/>
          <p14:tracePt t="83464" x="9551988" y="4857750"/>
          <p14:tracePt t="83480" x="9580563" y="4867275"/>
          <p14:tracePt t="83868" x="9607550" y="4876800"/>
          <p14:tracePt t="83874" x="9634538" y="4876800"/>
          <p14:tracePt t="83882" x="9680575" y="4876800"/>
          <p14:tracePt t="83897" x="9726613" y="4884738"/>
          <p14:tracePt t="83914" x="9790113" y="4894263"/>
          <p14:tracePt t="83930" x="9836150" y="4903788"/>
          <p14:tracePt t="83947" x="9872663" y="4913313"/>
          <p14:tracePt t="83962" x="9936163" y="4913313"/>
          <p14:tracePt t="83980" x="9972675" y="4922838"/>
          <p14:tracePt t="83997" x="10018713" y="4940300"/>
          <p14:tracePt t="84013" x="10045700" y="4940300"/>
          <p14:tracePt t="84029" x="10055225" y="4940300"/>
          <p14:tracePt t="84031" x="10064750" y="4940300"/>
          <p14:tracePt t="84047" x="10072688" y="4940300"/>
          <p14:tracePt t="84064" x="10082213" y="4940300"/>
          <p14:tracePt t="84066" x="10101263" y="4959350"/>
          <p14:tracePt t="84080" x="10137775" y="4959350"/>
          <p14:tracePt t="84097" x="10174288" y="4967288"/>
          <p14:tracePt t="84114" x="10247313" y="4976813"/>
          <p14:tracePt t="84130" x="10274300" y="4986338"/>
          <p14:tracePt t="84148" x="10320338" y="4995863"/>
          <p14:tracePt t="84174" x="10320338" y="5003800"/>
          <p14:tracePt t="84181" x="10328275" y="5003800"/>
          <p14:tracePt t="84201" x="10337800" y="5003800"/>
          <p14:tracePt t="84228" x="10347325" y="5003800"/>
          <p14:tracePt t="84324" x="10347325" y="5013325"/>
          <p14:tracePt t="84412" x="10347325" y="5022850"/>
          <p14:tracePt t="84500" x="10356850" y="5032375"/>
          <p14:tracePt t="84535" x="10364788" y="5032375"/>
          <p14:tracePt t="84603" x="10364788" y="5049838"/>
          <p14:tracePt t="84609" x="10374313" y="5049838"/>
          <p14:tracePt t="84678" x="10393363" y="5049838"/>
          <p14:tracePt t="84711" x="10401300" y="5049838"/>
          <p14:tracePt t="85990" x="10447338" y="5049838"/>
          <p14:tracePt t="85998" x="10529888" y="5032375"/>
          <p14:tracePt t="86004" x="10585450" y="5032375"/>
          <p14:tracePt t="86012" x="10658475" y="5022850"/>
          <p14:tracePt t="86029" x="10868025" y="4995863"/>
          <p14:tracePt t="86046" x="11223625" y="4967288"/>
          <p14:tracePt t="86062" x="11498263" y="4922838"/>
          <p14:tracePt t="86079" x="11872913" y="4876800"/>
          <p14:tracePt t="86096" x="12091988" y="4867275"/>
          <p14:tracePt t="137173" x="12109450" y="4475163"/>
          <p14:tracePt t="137186" x="12026900" y="4519613"/>
          <p14:tracePt t="137201" x="11936413" y="4548188"/>
          <p14:tracePt t="137217" x="11863388" y="4565650"/>
          <p14:tracePt t="137220" x="11844338" y="4584700"/>
          <p14:tracePt t="137235" x="11790363" y="4592638"/>
          <p14:tracePt t="137252" x="11744325" y="4611688"/>
          <p14:tracePt t="137255" x="11726863" y="4621213"/>
          <p14:tracePt t="137269" x="11653838" y="4648200"/>
          <p14:tracePt t="137284" x="11580813" y="4665663"/>
          <p14:tracePt t="137301" x="11425238" y="4748213"/>
          <p14:tracePt t="137318" x="11333163" y="4803775"/>
          <p14:tracePt t="137335" x="11196638" y="4876800"/>
          <p14:tracePt t="137352" x="11060113" y="4922838"/>
          <p14:tracePt t="137370" x="10795000" y="4986338"/>
          <p14:tracePt t="137385" x="10621963" y="5032375"/>
          <p14:tracePt t="137401" x="10356850" y="5068888"/>
          <p14:tracePt t="137418" x="10045700" y="5095875"/>
          <p14:tracePt t="137434" x="9836150" y="5113338"/>
          <p14:tracePt t="137451" x="9580563" y="5122863"/>
          <p14:tracePt t="137467" x="9378950" y="5122863"/>
          <p14:tracePt t="137486" x="9032875" y="5122863"/>
          <p14:tracePt t="137501" x="8812213" y="5122863"/>
          <p14:tracePt t="137518" x="8566150" y="5122863"/>
          <p14:tracePt t="137520" x="8456613" y="5105400"/>
          <p14:tracePt t="137535" x="8256588" y="5076825"/>
          <p14:tracePt t="137551" x="8008938" y="5022850"/>
          <p14:tracePt t="137907" x="7862888" y="5022850"/>
          <p14:tracePt t="137914" x="7680325" y="5022850"/>
          <p14:tracePt t="137920" x="7516813" y="5022850"/>
          <p14:tracePt t="137934" x="7150100" y="5003800"/>
          <p14:tracePt t="137952" x="6757988" y="5003800"/>
          <p14:tracePt t="137968" x="6246813" y="5013325"/>
          <p14:tracePt t="137985" x="5881688" y="5013325"/>
          <p14:tracePt t="138003" x="5480050" y="5040313"/>
          <p14:tracePt t="138018" x="5278438" y="5040313"/>
          <p14:tracePt t="138034" x="5141913" y="5059363"/>
          <p14:tracePt t="138037" x="5086350" y="5068888"/>
          <p14:tracePt t="138052" x="4932363" y="5076825"/>
          <p14:tracePt t="138068" x="4813300" y="5105400"/>
          <p14:tracePt t="138085" x="4694238" y="5113338"/>
          <p14:tracePt t="138101" x="4594225" y="5132388"/>
          <p14:tracePt t="138119" x="4465638" y="5149850"/>
          <p14:tracePt t="138134" x="4392613" y="5149850"/>
          <p14:tracePt t="138152" x="4319588" y="5159375"/>
          <p14:tracePt t="138168" x="4273550" y="5159375"/>
          <p14:tracePt t="138184" x="4246563" y="5159375"/>
          <p14:tracePt t="138187" x="4237038" y="5159375"/>
          <p14:tracePt t="138202" x="4229100" y="5159375"/>
          <p14:tracePt t="138218" x="4210050" y="5159375"/>
          <p14:tracePt t="138235" x="4200525" y="5159375"/>
          <p14:tracePt t="138274" x="4192588" y="5159375"/>
          <p14:tracePt t="138308" x="4183063" y="5159375"/>
          <p14:tracePt t="138342" x="4173538" y="5159375"/>
          <p14:tracePt t="138377" x="4164013" y="5159375"/>
          <p14:tracePt t="138390" x="4164013" y="5168900"/>
          <p14:tracePt t="138492" x="4164013" y="5178425"/>
          <p14:tracePt t="138907" x="4183063" y="5122863"/>
          <p14:tracePt t="138914" x="4210050" y="5032375"/>
          <p14:tracePt t="138920" x="4237038" y="4930775"/>
          <p14:tracePt t="138934" x="4329113" y="4757738"/>
          <p14:tracePt t="138951" x="4448175" y="4519613"/>
          <p14:tracePt t="138969" x="4621213" y="4191000"/>
          <p14:tracePt t="138984" x="4748213" y="4008438"/>
          <p14:tracePt t="139001" x="4857750" y="3844925"/>
          <p14:tracePt t="139003" x="4913313" y="3771900"/>
          <p14:tracePt t="139017" x="5005388" y="3670300"/>
          <p14:tracePt t="139035" x="5114925" y="3570288"/>
          <p14:tracePt t="139037" x="5141913" y="3524250"/>
          <p14:tracePt t="139051" x="5268913" y="3460750"/>
          <p14:tracePt t="139067" x="5378450" y="3406775"/>
          <p14:tracePt t="139084" x="5543550" y="3351213"/>
          <p14:tracePt t="139101" x="5626100" y="3324225"/>
          <p14:tracePt t="139119" x="5726113" y="3297238"/>
          <p14:tracePt t="139133" x="5781675" y="3287713"/>
          <p14:tracePt t="139150" x="5818188" y="3287713"/>
          <p14:tracePt t="139152" x="5835650" y="3287713"/>
          <p14:tracePt t="139167" x="5845175" y="3287713"/>
          <p14:tracePt t="139184" x="5854700" y="3287713"/>
          <p14:tracePt t="139186" x="5862638" y="3287713"/>
          <p14:tracePt t="139201" x="5881688" y="3287713"/>
          <p14:tracePt t="139217" x="5891213" y="3287713"/>
          <p14:tracePt t="139234" x="5899150" y="3305175"/>
          <p14:tracePt t="139329" x="5899150" y="3314700"/>
          <p14:tracePt t="139527" x="5972175" y="3378200"/>
          <p14:tracePt t="139534" x="6054725" y="3487738"/>
          <p14:tracePt t="139540" x="6127750" y="3570288"/>
          <p14:tracePt t="139550" x="6210300" y="3670300"/>
          <p14:tracePt t="139567" x="6438900" y="4054475"/>
          <p14:tracePt t="139583" x="6565900" y="4273550"/>
          <p14:tracePt t="139601" x="6784975" y="4648200"/>
          <p14:tracePt t="139616" x="6913563" y="4830763"/>
          <p14:tracePt t="139635" x="7077075" y="5059363"/>
          <p14:tracePt t="139650" x="7142163" y="5149850"/>
          <p14:tracePt t="139667" x="7205663" y="5232400"/>
          <p14:tracePt t="139669" x="7223125" y="5259388"/>
          <p14:tracePt t="139683" x="7288213" y="5351463"/>
          <p14:tracePt t="139700" x="7324725" y="5414963"/>
          <p14:tracePt t="139717" x="7378700" y="5507038"/>
          <p14:tracePt t="139733" x="7407275" y="5570538"/>
          <p14:tracePt t="139751" x="7451725" y="5597525"/>
          <p14:tracePt t="139767" x="7470775" y="5624513"/>
          <p14:tracePt t="139784" x="7507288" y="5670550"/>
          <p14:tracePt t="139800" x="7524750" y="5670550"/>
          <p14:tracePt t="139817" x="7553325" y="5697538"/>
          <p14:tracePt t="139833" x="7570788" y="5707063"/>
          <p14:tracePt t="139850" x="7580313" y="5716588"/>
          <p14:tracePt t="139867" x="7589838" y="5726113"/>
          <p14:tracePt t="139883" x="7597775" y="5726113"/>
          <p14:tracePt t="139900" x="7607300" y="5743575"/>
          <p14:tracePt t="139920" x="7616825" y="5743575"/>
          <p14:tracePt t="139947" x="7626350" y="5743575"/>
          <p14:tracePt t="139981" x="7634288" y="5743575"/>
          <p14:tracePt t="140614" x="7670800" y="5689600"/>
          <p14:tracePt t="140621" x="7689850" y="5634038"/>
          <p14:tracePt t="140633" x="7707313" y="5570538"/>
          <p14:tracePt t="140635" x="7743825" y="5524500"/>
          <p14:tracePt t="140649" x="7772400" y="5414963"/>
          <p14:tracePt t="140666" x="7789863" y="5351463"/>
          <p14:tracePt t="140683" x="7808913" y="5178425"/>
          <p14:tracePt t="140699" x="7816850" y="5040313"/>
          <p14:tracePt t="140717" x="7816850" y="4876800"/>
          <p14:tracePt t="140733" x="7799388" y="4721225"/>
          <p14:tracePt t="140751" x="7735888" y="4456113"/>
          <p14:tracePt t="140766" x="7670800" y="4310063"/>
          <p14:tracePt t="140783" x="7589838" y="4146550"/>
          <p14:tracePt t="140785" x="7524750" y="4100513"/>
          <p14:tracePt t="140799" x="7305675" y="3935413"/>
          <p14:tracePt t="140817" x="6967538" y="3816350"/>
          <p14:tracePt t="140819" x="6794500" y="3771900"/>
          <p14:tracePt t="140833" x="6429375" y="3689350"/>
          <p14:tracePt t="140849" x="6110288" y="3633788"/>
          <p14:tracePt t="140866" x="5845175" y="3589338"/>
          <p14:tracePt t="140882" x="5745163" y="3560763"/>
          <p14:tracePt t="140900" x="5689600" y="3560763"/>
          <p14:tracePt t="140917" x="5680075" y="3560763"/>
          <p14:tracePt t="140933" x="5670550" y="3560763"/>
          <p14:tracePt t="140949" x="5662613" y="3560763"/>
          <p14:tracePt t="140982" x="5653088" y="3560763"/>
          <p14:tracePt t="141009" x="5643563" y="3560763"/>
          <p14:tracePt t="141600" x="5789613" y="3560763"/>
          <p14:tracePt t="141607" x="5972175" y="3560763"/>
          <p14:tracePt t="141616" x="6146800" y="3560763"/>
          <p14:tracePt t="141633" x="6767513" y="3570288"/>
          <p14:tracePt t="141635" x="7032625" y="3570288"/>
          <p14:tracePt t="141650" x="7799388" y="3606800"/>
          <p14:tracePt t="141667" x="8456613" y="3670300"/>
          <p14:tracePt t="141669" x="8848725" y="3716338"/>
          <p14:tracePt t="141683" x="9551988" y="3798888"/>
          <p14:tracePt t="141699" x="10247313" y="3862388"/>
          <p14:tracePt t="141716" x="11141075" y="3917950"/>
          <p14:tracePt t="141732" x="11571288" y="3944938"/>
          <p14:tracePt t="141750" x="12099925" y="398145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831F3-B546-4144-55A7-C820961AD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79F4-DF25-D84B-D10B-0BF70F2F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2714"/>
            <a:ext cx="10353762" cy="970450"/>
          </a:xfrm>
        </p:spPr>
        <p:txBody>
          <a:bodyPr/>
          <a:lstStyle/>
          <a:p>
            <a:r>
              <a:rPr lang="en-GB" b="1" dirty="0"/>
              <a:t>Aggregation</a:t>
            </a:r>
            <a:endParaRPr lang="en-US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01A4B8-74FE-E17C-2852-6A1E1131C761}"/>
              </a:ext>
            </a:extLst>
          </p:cNvPr>
          <p:cNvGrpSpPr/>
          <p:nvPr/>
        </p:nvGrpSpPr>
        <p:grpSpPr>
          <a:xfrm>
            <a:off x="4610863" y="1453179"/>
            <a:ext cx="2722880" cy="1879600"/>
            <a:chOff x="2661920" y="2580640"/>
            <a:chExt cx="2316480" cy="1879600"/>
          </a:xfrm>
          <a:solidFill>
            <a:srgbClr val="FFC000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C4A7CF-0546-ED60-2EC3-7052E36AD5E6}"/>
                </a:ext>
              </a:extLst>
            </p:cNvPr>
            <p:cNvSpPr/>
            <p:nvPr/>
          </p:nvSpPr>
          <p:spPr>
            <a:xfrm>
              <a:off x="2661920" y="2580640"/>
              <a:ext cx="2316480" cy="5384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D</a:t>
              </a:r>
              <a:r>
                <a:rPr lang="en-US" b="1" dirty="0">
                  <a:solidFill>
                    <a:schemeClr val="bg1"/>
                  </a:solidFill>
                </a:rPr>
                <a:t>epartment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E473085-FD48-4566-3654-100943AD10B8}"/>
                </a:ext>
              </a:extLst>
            </p:cNvPr>
            <p:cNvSpPr/>
            <p:nvPr/>
          </p:nvSpPr>
          <p:spPr>
            <a:xfrm>
              <a:off x="2661920" y="3119120"/>
              <a:ext cx="2316480" cy="3098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bg1"/>
                  </a:solidFill>
                </a:rPr>
                <a:t>-name: string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FF50AAA-2564-C21B-2BDF-DADE49C46A0C}"/>
                </a:ext>
              </a:extLst>
            </p:cNvPr>
            <p:cNvSpPr/>
            <p:nvPr/>
          </p:nvSpPr>
          <p:spPr>
            <a:xfrm>
              <a:off x="2661920" y="3429000"/>
              <a:ext cx="2316480" cy="10312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bg1"/>
                  </a:solidFill>
                </a:rPr>
                <a:t>+setName(): void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5206F0A-0373-65AB-B9CA-9478A0B9E237}"/>
              </a:ext>
            </a:extLst>
          </p:cNvPr>
          <p:cNvGrpSpPr/>
          <p:nvPr/>
        </p:nvGrpSpPr>
        <p:grpSpPr>
          <a:xfrm rot="16200000">
            <a:off x="5346068" y="3808394"/>
            <a:ext cx="1225548" cy="274318"/>
            <a:chOff x="5540415" y="4577078"/>
            <a:chExt cx="965012" cy="21336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1C562D-4BBD-0126-30B4-3243DDC65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0415" y="4683758"/>
              <a:ext cx="683679" cy="1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3475AE03-0BCB-933E-0ED7-41EFFC24672D}"/>
                </a:ext>
              </a:extLst>
            </p:cNvPr>
            <p:cNvSpPr/>
            <p:nvPr/>
          </p:nvSpPr>
          <p:spPr>
            <a:xfrm>
              <a:off x="6224094" y="4577078"/>
              <a:ext cx="281333" cy="213361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BCF5D7F-5275-CAC8-AEA5-34B611768933}"/>
              </a:ext>
            </a:extLst>
          </p:cNvPr>
          <p:cNvGrpSpPr/>
          <p:nvPr/>
        </p:nvGrpSpPr>
        <p:grpSpPr>
          <a:xfrm>
            <a:off x="4523606" y="4530324"/>
            <a:ext cx="2897395" cy="1939551"/>
            <a:chOff x="2661920" y="2580640"/>
            <a:chExt cx="2316481" cy="2026047"/>
          </a:xfrm>
          <a:solidFill>
            <a:srgbClr val="FFC000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AF75A8-77BA-5419-D17F-2C34C914F72E}"/>
                </a:ext>
              </a:extLst>
            </p:cNvPr>
            <p:cNvSpPr/>
            <p:nvPr/>
          </p:nvSpPr>
          <p:spPr>
            <a:xfrm>
              <a:off x="2661920" y="2580640"/>
              <a:ext cx="2316480" cy="5384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Employee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922DA8-C863-220B-5C48-5A3A0D3D7F75}"/>
                </a:ext>
              </a:extLst>
            </p:cNvPr>
            <p:cNvSpPr/>
            <p:nvPr/>
          </p:nvSpPr>
          <p:spPr>
            <a:xfrm>
              <a:off x="2661920" y="3119120"/>
              <a:ext cx="2316480" cy="76420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bg1"/>
                  </a:solidFill>
                </a:rPr>
                <a:t>-salary: double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492FDC-1DD7-168A-E5CE-BDBDAA2B1CA2}"/>
                </a:ext>
              </a:extLst>
            </p:cNvPr>
            <p:cNvSpPr/>
            <p:nvPr/>
          </p:nvSpPr>
          <p:spPr>
            <a:xfrm>
              <a:off x="2661921" y="3842481"/>
              <a:ext cx="2316480" cy="76420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bg1"/>
                  </a:solidFill>
                </a:rPr>
                <a:t>+startSalary(): void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2715652-89B9-7B77-753A-FD28B25A4814}"/>
              </a:ext>
            </a:extLst>
          </p:cNvPr>
          <p:cNvSpPr txBox="1"/>
          <p:nvPr/>
        </p:nvSpPr>
        <p:spPr>
          <a:xfrm>
            <a:off x="7833360" y="1991659"/>
            <a:ext cx="237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Independent Classes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B341B8-BCC7-137C-86A3-23D10E6DCAD1}"/>
              </a:ext>
            </a:extLst>
          </p:cNvPr>
          <p:cNvSpPr txBox="1"/>
          <p:nvPr/>
        </p:nvSpPr>
        <p:spPr>
          <a:xfrm>
            <a:off x="6233159" y="37548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Has a Relation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841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150"/>
    </mc:Choice>
    <mc:Fallback xmlns="">
      <p:transition spd="slow" advTm="109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  <p:extLst>
    <p:ext uri="{3A86A75C-4F4B-4683-9AE1-C65F6400EC91}">
      <p14:laserTraceLst xmlns:p14="http://schemas.microsoft.com/office/powerpoint/2010/main">
        <p14:tracePtLst>
          <p14:tracePt t="17424" x="12026900" y="3114675"/>
          <p14:tracePt t="17431" x="11953875" y="3105150"/>
          <p14:tracePt t="17443" x="11836400" y="3078163"/>
          <p14:tracePt t="17445" x="11744325" y="3059113"/>
          <p14:tracePt t="17459" x="11571288" y="3005138"/>
          <p14:tracePt t="17475" x="11415713" y="2968625"/>
          <p14:tracePt t="17492" x="11214100" y="2930525"/>
          <p14:tracePt t="17510" x="11096625" y="2886075"/>
          <p14:tracePt t="17512" x="11031538" y="2867025"/>
          <p14:tracePt t="17525" x="10931525" y="2840038"/>
          <p14:tracePt t="17543" x="10821988" y="2813050"/>
          <p14:tracePt t="17560" x="10702925" y="2757488"/>
          <p14:tracePt t="17576" x="10639425" y="2730500"/>
          <p14:tracePt t="17593" x="10602913" y="2711450"/>
          <p14:tracePt t="17594" x="10593388" y="2711450"/>
          <p14:tracePt t="17610" x="10575925" y="2703513"/>
          <p14:tracePt t="17625" x="10556875" y="2684463"/>
          <p14:tracePt t="17628" x="10547350" y="2684463"/>
          <p14:tracePt t="18716" x="10510838" y="2674938"/>
          <p14:tracePt t="18723" x="10483850" y="2674938"/>
          <p14:tracePt t="18730" x="10420350" y="2667000"/>
          <p14:tracePt t="18743" x="10393363" y="2657475"/>
          <p14:tracePt t="18745" x="10328275" y="2657475"/>
          <p14:tracePt t="18759" x="10201275" y="2657475"/>
          <p14:tracePt t="18775" x="10064750" y="2630488"/>
          <p14:tracePt t="18792" x="9817100" y="2611438"/>
          <p14:tracePt t="18808" x="9698038" y="2574925"/>
          <p14:tracePt t="18825" x="9580563" y="2557463"/>
          <p14:tracePt t="18842" x="9534525" y="2538413"/>
          <p14:tracePt t="18860" x="9442450" y="2520950"/>
          <p14:tracePt t="18875" x="9388475" y="2520950"/>
          <p14:tracePt t="18894" x="9242425" y="2511425"/>
          <p14:tracePt t="18909" x="9150350" y="2511425"/>
          <p14:tracePt t="18925" x="9040813" y="2511425"/>
          <p14:tracePt t="18928" x="8996363" y="2501900"/>
          <p14:tracePt t="18941" x="8913813" y="2492375"/>
          <p14:tracePt t="18958" x="8821738" y="2465388"/>
          <p14:tracePt t="18975" x="8748713" y="2447925"/>
          <p14:tracePt t="18991" x="8712200" y="2438400"/>
          <p14:tracePt t="19010" x="8629650" y="2428875"/>
          <p14:tracePt t="19026" x="8621713" y="2419350"/>
          <p14:tracePt t="19042" x="8593138" y="2411413"/>
          <p14:tracePt t="19044" x="8575675" y="2411413"/>
          <p14:tracePt t="19059" x="8556625" y="2411413"/>
          <p14:tracePt t="19075" x="8548688" y="2411413"/>
          <p14:tracePt t="19078" x="8539163" y="2411413"/>
          <p14:tracePt t="19093" x="8529638" y="2411413"/>
          <p14:tracePt t="19109" x="8512175" y="2411413"/>
          <p14:tracePt t="19125" x="8483600" y="2401888"/>
          <p14:tracePt t="19142" x="8475663" y="2401888"/>
          <p14:tracePt t="19160" x="8456613" y="2401888"/>
          <p14:tracePt t="19179" x="8447088" y="2401888"/>
          <p14:tracePt t="19193" x="8439150" y="2401888"/>
          <p14:tracePt t="19240" x="8420100" y="2401888"/>
          <p14:tracePt t="19274" x="8410575" y="2401888"/>
          <p14:tracePt t="19308" x="8402638" y="2401888"/>
          <p14:tracePt t="19390" x="8393113" y="2401888"/>
          <p14:tracePt t="19948" x="8374063" y="2401888"/>
          <p14:tracePt t="19954" x="8347075" y="2401888"/>
          <p14:tracePt t="19961" x="8320088" y="2401888"/>
          <p14:tracePt t="19976" x="8237538" y="2382838"/>
          <p14:tracePt t="19992" x="8164513" y="2374900"/>
          <p14:tracePt t="20008" x="8091488" y="2365375"/>
          <p14:tracePt t="20009" x="8064500" y="2355850"/>
          <p14:tracePt t="20024" x="7999413" y="2346325"/>
          <p14:tracePt t="20041" x="7918450" y="2346325"/>
          <p14:tracePt t="20057" x="7799388" y="2346325"/>
          <p14:tracePt t="20075" x="7716838" y="2346325"/>
          <p14:tracePt t="20077" x="7670800" y="2346325"/>
          <p14:tracePt t="20091" x="7616825" y="2346325"/>
          <p14:tracePt t="20108" x="7570788" y="2346325"/>
          <p14:tracePt t="20125" x="7543800" y="2338388"/>
          <p14:tracePt t="20141" x="7524750" y="2328863"/>
          <p14:tracePt t="20159" x="7497763" y="2328863"/>
          <p14:tracePt t="20174" x="7480300" y="2319338"/>
          <p14:tracePt t="20193" x="7451725" y="2301875"/>
          <p14:tracePt t="20208" x="7424738" y="2301875"/>
          <p14:tracePt t="20225" x="7397750" y="2292350"/>
          <p14:tracePt t="20241" x="7378700" y="2282825"/>
          <p14:tracePt t="20258" x="7361238" y="2282825"/>
          <p14:tracePt t="20260" x="7351713" y="2273300"/>
          <p14:tracePt t="20276" x="7334250" y="2273300"/>
          <p14:tracePt t="20292" x="7315200" y="2265363"/>
          <p14:tracePt t="20308" x="7278688" y="2265363"/>
          <p14:tracePt t="20324" x="7232650" y="2255838"/>
          <p14:tracePt t="20343" x="7178675" y="2246313"/>
          <p14:tracePt t="20358" x="7142163" y="2246313"/>
          <p14:tracePt t="20374" x="7105650" y="2236788"/>
          <p14:tracePt t="20390" x="7050088" y="2219325"/>
          <p14:tracePt t="20408" x="7013575" y="2219325"/>
          <p14:tracePt t="20425" x="6977063" y="2219325"/>
          <p14:tracePt t="20441" x="6950075" y="2209800"/>
          <p14:tracePt t="20458" x="6923088" y="2209800"/>
          <p14:tracePt t="20474" x="6913563" y="2209800"/>
          <p14:tracePt t="20492" x="6894513" y="2209800"/>
          <p14:tracePt t="20519" x="6886575" y="2209800"/>
          <p14:tracePt t="20567" x="6923088" y="2209800"/>
          <p14:tracePt t="20575" x="6940550" y="2228850"/>
          <p14:tracePt t="20580" x="6967538" y="2236788"/>
          <p14:tracePt t="20591" x="7013575" y="2236788"/>
          <p14:tracePt t="20608" x="7077075" y="2255838"/>
          <p14:tracePt t="20624" x="7113588" y="2265363"/>
          <p14:tracePt t="20642" x="7150100" y="2273300"/>
          <p14:tracePt t="20658" x="7178675" y="2273300"/>
          <p14:tracePt t="20674" x="7196138" y="2273300"/>
          <p14:tracePt t="20691" x="7205663" y="2282825"/>
          <p14:tracePt t="20708" x="7215188" y="2282825"/>
          <p14:tracePt t="20724" x="7223125" y="2282825"/>
          <p14:tracePt t="20757" x="7232650" y="2282825"/>
          <p14:tracePt t="20791" x="7242175" y="2282825"/>
          <p14:tracePt t="20853" x="7232650" y="2282825"/>
          <p14:tracePt t="20860" x="7205663" y="2282825"/>
          <p14:tracePt t="20866" x="7186613" y="2282825"/>
          <p14:tracePt t="20874" x="7159625" y="2282825"/>
          <p14:tracePt t="20890" x="7123113" y="2282825"/>
          <p14:tracePt t="20907" x="7040563" y="2273300"/>
          <p14:tracePt t="20924" x="7013575" y="2273300"/>
          <p14:tracePt t="20941" x="6959600" y="2265363"/>
          <p14:tracePt t="20957" x="6931025" y="2265363"/>
          <p14:tracePt t="20976" x="6877050" y="2265363"/>
          <p14:tracePt t="20990" x="6867525" y="2265363"/>
          <p14:tracePt t="21009" x="6858000" y="2265363"/>
          <p14:tracePt t="21036" x="6850063" y="2265363"/>
          <p14:tracePt t="21077" x="6858000" y="2265363"/>
          <p14:tracePt t="21084" x="6877050" y="2265363"/>
          <p14:tracePt t="21091" x="6923088" y="2265363"/>
          <p14:tracePt t="21107" x="6967538" y="2265363"/>
          <p14:tracePt t="21124" x="7069138" y="2273300"/>
          <p14:tracePt t="21141" x="7132638" y="2273300"/>
          <p14:tracePt t="21159" x="7186613" y="2282825"/>
          <p14:tracePt t="21174" x="7223125" y="2282825"/>
          <p14:tracePt t="21191" x="7242175" y="2282825"/>
          <p14:tracePt t="21194" x="7251700" y="2292350"/>
          <p14:tracePt t="21207" x="7269163" y="2292350"/>
          <p14:tracePt t="21224" x="7288213" y="2292350"/>
          <p14:tracePt t="21241" x="7315200" y="2292350"/>
          <p14:tracePt t="21257" x="7324725" y="2292350"/>
          <p14:tracePt t="21275" x="7342188" y="2292350"/>
          <p14:tracePt t="21301" x="7361238" y="2292350"/>
          <p14:tracePt t="21336" x="7370763" y="2292350"/>
          <p14:tracePt t="21471" x="7351713" y="2292350"/>
          <p14:tracePt t="21512" x="7342188" y="2292350"/>
          <p14:tracePt t="21519" x="7334250" y="2292350"/>
          <p14:tracePt t="21527" x="7324725" y="2292350"/>
          <p14:tracePt t="21541" x="7288213" y="2292350"/>
          <p14:tracePt t="21557" x="7242175" y="2282825"/>
          <p14:tracePt t="21574" x="7150100" y="2282825"/>
          <p14:tracePt t="21591" x="7096125" y="2282825"/>
          <p14:tracePt t="21608" x="6996113" y="2282825"/>
          <p14:tracePt t="21624" x="6940550" y="2282825"/>
          <p14:tracePt t="21642" x="6886575" y="2282825"/>
          <p14:tracePt t="21657" x="6867525" y="2282825"/>
          <p14:tracePt t="21682" x="6858000" y="2282825"/>
          <p14:tracePt t="21703" x="6850063" y="2282825"/>
          <p14:tracePt t="21757" x="6858000" y="2282825"/>
          <p14:tracePt t="21764" x="6877050" y="2282825"/>
          <p14:tracePt t="21773" x="6913563" y="2282825"/>
          <p14:tracePt t="21792" x="6977063" y="2282825"/>
          <p14:tracePt t="21807" x="7023100" y="2282825"/>
          <p14:tracePt t="21824" x="7059613" y="2282825"/>
          <p14:tracePt t="21826" x="7086600" y="2282825"/>
          <p14:tracePt t="21840" x="7113588" y="2282825"/>
          <p14:tracePt t="21857" x="7142163" y="2282825"/>
          <p14:tracePt t="21860" x="7150100" y="2282825"/>
          <p14:tracePt t="21887" x="7169150" y="2282825"/>
          <p14:tracePt t="21900" x="7178675" y="2282825"/>
          <p14:tracePt t="21934" x="7186613" y="2282825"/>
          <p14:tracePt t="21988" x="7186613" y="2273300"/>
          <p14:tracePt t="22050" x="7178675" y="2273300"/>
          <p14:tracePt t="23240" x="7142163" y="2265363"/>
          <p14:tracePt t="23246" x="7113588" y="2265363"/>
          <p14:tracePt t="23255" x="7059613" y="2265363"/>
          <p14:tracePt t="23272" x="7013575" y="2255838"/>
          <p14:tracePt t="23275" x="7004050" y="2255838"/>
          <p14:tracePt t="23289" x="6967538" y="2255838"/>
          <p14:tracePt t="23306" x="6959600" y="2255838"/>
          <p14:tracePt t="23329" x="6950075" y="2255838"/>
          <p14:tracePt t="23362" x="6940550" y="2255838"/>
          <p14:tracePt t="23424" x="6950075" y="2255838"/>
          <p14:tracePt t="23430" x="6977063" y="2255838"/>
          <p14:tracePt t="23439" x="7032625" y="2255838"/>
          <p14:tracePt t="23456" x="7132638" y="2255838"/>
          <p14:tracePt t="23458" x="7159625" y="2265363"/>
          <p14:tracePt t="23473" x="7232650" y="2273300"/>
          <p14:tracePt t="23490" x="7278688" y="2273300"/>
          <p14:tracePt t="23493" x="7324725" y="2292350"/>
          <p14:tracePt t="23506" x="7342188" y="2292350"/>
          <p14:tracePt t="23523" x="7370763" y="2301875"/>
          <p14:tracePt t="23540" x="7407275" y="2301875"/>
          <p14:tracePt t="23557" x="7415213" y="2309813"/>
          <p14:tracePt t="23574" x="7434263" y="2319338"/>
          <p14:tracePt t="23588" x="7451725" y="2328863"/>
          <p14:tracePt t="23605" x="7470775" y="2338388"/>
          <p14:tracePt t="23607" x="7480300" y="2338388"/>
          <p14:tracePt t="23623" x="7488238" y="2355850"/>
          <p14:tracePt t="23640" x="7497763" y="2365375"/>
          <p14:tracePt t="23656" x="7507288" y="2365375"/>
          <p14:tracePt t="23672" x="7516813" y="2374900"/>
          <p14:tracePt t="23689" x="7524750" y="2374900"/>
          <p14:tracePt t="23716" x="7534275" y="2374900"/>
          <p14:tracePt t="23730" x="7534275" y="2382838"/>
          <p14:tracePt t="23750" x="7543800" y="2382838"/>
          <p14:tracePt t="23784" x="7553325" y="2382838"/>
          <p14:tracePt t="23791" x="7553325" y="2392363"/>
          <p14:tracePt t="23811" x="7561263" y="2392363"/>
          <p14:tracePt t="23818" x="7561263" y="2401888"/>
          <p14:tracePt t="23852" x="7561263" y="2411413"/>
          <p14:tracePt t="23886" x="7561263" y="2419350"/>
          <p14:tracePt t="23900" x="7561263" y="2428875"/>
          <p14:tracePt t="23920" x="7561263" y="2438400"/>
          <p14:tracePt t="23927" x="7561263" y="2447925"/>
          <p14:tracePt t="23939" x="7553325" y="2455863"/>
          <p14:tracePt t="23941" x="7553325" y="2465388"/>
          <p14:tracePt t="23956" x="7543800" y="2484438"/>
          <p14:tracePt t="23973" x="7524750" y="2492375"/>
          <p14:tracePt t="23976" x="7516813" y="2520950"/>
          <p14:tracePt t="23989" x="7497763" y="2547938"/>
          <p14:tracePt t="24006" x="7480300" y="2574925"/>
          <p14:tracePt t="24023" x="7451725" y="2620963"/>
          <p14:tracePt t="24040" x="7434263" y="2630488"/>
          <p14:tracePt t="24057" x="7415213" y="2657475"/>
          <p14:tracePt t="24072" x="7407275" y="2674938"/>
          <p14:tracePt t="24088" x="7388225" y="2693988"/>
          <p14:tracePt t="24090" x="7370763" y="2703513"/>
          <p14:tracePt t="24105" x="7370763" y="2711450"/>
          <p14:tracePt t="24122" x="7351713" y="2730500"/>
          <p14:tracePt t="24125" x="7334250" y="2730500"/>
          <p14:tracePt t="24139" x="7315200" y="2747963"/>
          <p14:tracePt t="24156" x="7305675" y="2757488"/>
          <p14:tracePt t="24172" x="7278688" y="2776538"/>
          <p14:tracePt t="24188" x="7259638" y="2784475"/>
          <p14:tracePt t="24205" x="7232650" y="2803525"/>
          <p14:tracePt t="24223" x="7223125" y="2813050"/>
          <p14:tracePt t="24240" x="7205663" y="2820988"/>
          <p14:tracePt t="24255" x="7196138" y="2830513"/>
          <p14:tracePt t="24271" x="7186613" y="2830513"/>
          <p14:tracePt t="24295" x="7178675" y="2830513"/>
          <p14:tracePt t="24306" x="7169150" y="2849563"/>
          <p14:tracePt t="24323" x="7142163" y="2857500"/>
          <p14:tracePt t="24339" x="7113588" y="2876550"/>
          <p14:tracePt t="24356" x="7077075" y="2894013"/>
          <p14:tracePt t="24372" x="7040563" y="2903538"/>
          <p14:tracePt t="24390" x="6959600" y="2922588"/>
          <p14:tracePt t="24405" x="6904038" y="2940050"/>
          <p14:tracePt t="24422" x="6831013" y="2949575"/>
          <p14:tracePt t="24424" x="6804025" y="2949575"/>
          <p14:tracePt t="24439" x="6711950" y="2949575"/>
          <p14:tracePt t="24455" x="6621463" y="2949575"/>
          <p14:tracePt t="24472" x="6483350" y="2949575"/>
          <p14:tracePt t="24489" x="6402388" y="2949575"/>
          <p14:tracePt t="24506" x="6310313" y="2949575"/>
          <p14:tracePt t="24522" x="6283325" y="2949575"/>
          <p14:tracePt t="24540" x="6237288" y="2930525"/>
          <p14:tracePt t="24557" x="6227763" y="2930525"/>
          <p14:tracePt t="24594" x="6219825" y="2930525"/>
          <p14:tracePt t="24641" x="6237288" y="2940050"/>
          <p14:tracePt t="24648" x="6264275" y="2940050"/>
          <p14:tracePt t="24656" x="6283325" y="2940050"/>
          <p14:tracePt t="24672" x="6319838" y="2940050"/>
          <p14:tracePt t="24690" x="6356350" y="2940050"/>
          <p14:tracePt t="24705" x="6383338" y="2940050"/>
          <p14:tracePt t="24723" x="6410325" y="2940050"/>
          <p14:tracePt t="24738" x="6446838" y="2940050"/>
          <p14:tracePt t="24755" x="6475413" y="2940050"/>
          <p14:tracePt t="24757" x="6492875" y="2940050"/>
          <p14:tracePt t="24771" x="6529388" y="2940050"/>
          <p14:tracePt t="24789" x="6557963" y="2940050"/>
          <p14:tracePt t="24791" x="6575425" y="2940050"/>
          <p14:tracePt t="24805" x="6602413" y="2940050"/>
          <p14:tracePt t="24822" x="6621463" y="2940050"/>
          <p14:tracePt t="24839" x="6630988" y="2940050"/>
          <p14:tracePt t="24855" x="6638925" y="2940050"/>
          <p14:tracePt t="24871" x="6648450" y="2940050"/>
          <p14:tracePt t="24893" x="6657975" y="2940050"/>
          <p14:tracePt t="24927" x="6667500" y="2940050"/>
          <p14:tracePt t="25145" x="6657975" y="2940050"/>
          <p14:tracePt t="25151" x="6648450" y="2940050"/>
          <p14:tracePt t="25158" x="6621463" y="2930525"/>
          <p14:tracePt t="25172" x="6594475" y="2930525"/>
          <p14:tracePt t="25189" x="6557963" y="2930525"/>
          <p14:tracePt t="25206" x="6521450" y="2922588"/>
          <p14:tracePt t="25222" x="6492875" y="2922588"/>
          <p14:tracePt t="25238" x="6465888" y="2913063"/>
          <p14:tracePt t="25241" x="6446838" y="2913063"/>
          <p14:tracePt t="25254" x="6429375" y="2903538"/>
          <p14:tracePt t="25271" x="6410325" y="2903538"/>
          <p14:tracePt t="25289" x="6402388" y="2903538"/>
          <p14:tracePt t="25305" x="6392863" y="2903538"/>
          <p14:tracePt t="25390" x="6410325" y="2903538"/>
          <p14:tracePt t="25396" x="6446838" y="2903538"/>
          <p14:tracePt t="25405" x="6475413" y="2913063"/>
          <p14:tracePt t="25421" x="6521450" y="2913063"/>
          <p14:tracePt t="25423" x="6548438" y="2913063"/>
          <p14:tracePt t="25437" x="6611938" y="2922588"/>
          <p14:tracePt t="25454" x="6648450" y="2922588"/>
          <p14:tracePt t="25472" x="6711950" y="2922588"/>
          <p14:tracePt t="25488" x="6731000" y="2922588"/>
          <p14:tracePt t="25506" x="6777038" y="2922588"/>
          <p14:tracePt t="25521" x="6804025" y="2922588"/>
          <p14:tracePt t="25538" x="6813550" y="2922588"/>
          <p14:tracePt t="25555" x="6821488" y="2922588"/>
          <p14:tracePt t="25572" x="6840538" y="2922588"/>
          <p14:tracePt t="25588" x="6850063" y="2922588"/>
          <p14:tracePt t="25621" x="6858000" y="2922588"/>
          <p14:tracePt t="25703" x="6831013" y="2922588"/>
          <p14:tracePt t="25709" x="6813550" y="2930525"/>
          <p14:tracePt t="25722" x="6794500" y="2930525"/>
          <p14:tracePt t="25724" x="6767513" y="2930525"/>
          <p14:tracePt t="25738" x="6721475" y="2930525"/>
          <p14:tracePt t="25755" x="6684963" y="2930525"/>
          <p14:tracePt t="25757" x="6675438" y="2930525"/>
          <p14:tracePt t="25772" x="6657975" y="2930525"/>
          <p14:tracePt t="25788" x="6638925" y="2930525"/>
          <p14:tracePt t="25805" x="6630988" y="2930525"/>
          <p14:tracePt t="25821" x="6621463" y="2930525"/>
          <p14:tracePt t="25852" x="6611938" y="2930525"/>
          <p14:tracePt t="25954" x="6621463" y="2930525"/>
          <p14:tracePt t="25961" x="6630988" y="2930525"/>
          <p14:tracePt t="25972" x="6667500" y="2930525"/>
          <p14:tracePt t="25975" x="6684963" y="2922588"/>
          <p14:tracePt t="25988" x="6704013" y="2922588"/>
          <p14:tracePt t="26004" x="6740525" y="2922588"/>
          <p14:tracePt t="26023" x="6777038" y="2922588"/>
          <p14:tracePt t="26038" x="6794500" y="2922588"/>
          <p14:tracePt t="26055" x="6813550" y="2922588"/>
          <p14:tracePt t="26071" x="6850063" y="2922588"/>
          <p14:tracePt t="26104" x="6858000" y="2922588"/>
          <p14:tracePt t="26117" x="6867525" y="2922588"/>
          <p14:tracePt t="26152" x="6877050" y="2922588"/>
          <p14:tracePt t="26288" x="6858000" y="2922588"/>
          <p14:tracePt t="26301" x="6850063" y="2922588"/>
          <p14:tracePt t="26308" x="6840538" y="2913063"/>
          <p14:tracePt t="26322" x="6821488" y="2913063"/>
          <p14:tracePt t="26338" x="6813550" y="2913063"/>
          <p14:tracePt t="26356" x="6804025" y="2913063"/>
          <p14:tracePt t="26371" x="6794500" y="2913063"/>
          <p14:tracePt t="26403" x="6784975" y="2913063"/>
          <p14:tracePt t="27995" x="6757988" y="2913063"/>
          <p14:tracePt t="28001" x="6731000" y="2913063"/>
          <p14:tracePt t="28008" x="6694488" y="2903538"/>
          <p14:tracePt t="28020" x="6657975" y="2903538"/>
          <p14:tracePt t="28023" x="6630988" y="2903538"/>
          <p14:tracePt t="28037" x="6557963" y="2903538"/>
          <p14:tracePt t="28054" x="6529388" y="2903538"/>
          <p14:tracePt t="28071" x="6475413" y="2903538"/>
          <p14:tracePt t="28086" x="6465888" y="2903538"/>
          <p14:tracePt t="28103" x="6456363" y="2903538"/>
          <p14:tracePt t="28120" x="6446838" y="2903538"/>
          <p14:tracePt t="28137" x="6438900" y="2903538"/>
          <p14:tracePt t="28206" x="6446838" y="2894013"/>
          <p14:tracePt t="28212" x="6483350" y="2894013"/>
          <p14:tracePt t="28220" x="6511925" y="2894013"/>
          <p14:tracePt t="28238" x="6557963" y="2886075"/>
          <p14:tracePt t="28254" x="6638925" y="2886075"/>
          <p14:tracePt t="28270" x="6684963" y="2886075"/>
          <p14:tracePt t="28287" x="6748463" y="2886075"/>
          <p14:tracePt t="28303" x="6794500" y="2886075"/>
          <p14:tracePt t="28321" x="6840538" y="2886075"/>
          <p14:tracePt t="28337" x="6867525" y="2886075"/>
          <p14:tracePt t="28354" x="6894513" y="2886075"/>
          <p14:tracePt t="28370" x="6923088" y="2886075"/>
          <p14:tracePt t="28389" x="6940550" y="2886075"/>
          <p14:tracePt t="28404" x="6950075" y="2886075"/>
          <p14:tracePt t="28424" x="6959600" y="2886075"/>
          <p14:tracePt t="28458" x="6967538" y="2886075"/>
          <p14:tracePt t="28539" x="6950075" y="2886075"/>
          <p14:tracePt t="28546" x="6923088" y="2886075"/>
          <p14:tracePt t="28553" x="6904038" y="2894013"/>
          <p14:tracePt t="28570" x="6867525" y="2894013"/>
          <p14:tracePt t="28587" x="6813550" y="2894013"/>
          <p14:tracePt t="28603" x="6804025" y="2894013"/>
          <p14:tracePt t="28621" x="6767513" y="2894013"/>
          <p14:tracePt t="28637" x="6757988" y="2894013"/>
          <p14:tracePt t="28653" x="6748463" y="2894013"/>
          <p14:tracePt t="28675" x="6740525" y="2894013"/>
          <p14:tracePt t="28729" x="6757988" y="2894013"/>
          <p14:tracePt t="28737" x="6784975" y="2894013"/>
          <p14:tracePt t="28743" x="6821488" y="2903538"/>
          <p14:tracePt t="28754" x="6840538" y="2903538"/>
          <p14:tracePt t="28771" x="6931025" y="2903538"/>
          <p14:tracePt t="28786" x="7004050" y="2903538"/>
          <p14:tracePt t="28805" x="7086600" y="2913063"/>
          <p14:tracePt t="28820" x="7105650" y="2913063"/>
          <p14:tracePt t="28837" x="7123113" y="2913063"/>
          <p14:tracePt t="28853" x="7132638" y="2913063"/>
          <p14:tracePt t="28870" x="7150100" y="2913063"/>
          <p14:tracePt t="29240" x="7288213" y="2913063"/>
          <p14:tracePt t="29246" x="7451725" y="2913063"/>
          <p14:tracePt t="29254" x="7634288" y="2922588"/>
          <p14:tracePt t="29270" x="8072438" y="2959100"/>
          <p14:tracePt t="29288" x="8867775" y="3049588"/>
          <p14:tracePt t="29303" x="9451975" y="3159125"/>
          <p14:tracePt t="29320" x="9945688" y="3232150"/>
          <p14:tracePt t="29322" x="10145713" y="3268663"/>
          <p14:tracePt t="29337" x="10629900" y="3314700"/>
          <p14:tracePt t="29353" x="11014075" y="3360738"/>
          <p14:tracePt t="29369" x="11598275" y="3424238"/>
          <p14:tracePt t="29387" x="11890375" y="3470275"/>
          <p14:tracePt t="31947" x="12099925" y="3852863"/>
          <p14:tracePt t="31955" x="12018963" y="3881438"/>
          <p14:tracePt t="31968" x="11880850" y="3917950"/>
          <p14:tracePt t="31985" x="11726863" y="3944938"/>
          <p14:tracePt t="32001" x="11461750" y="3971925"/>
          <p14:tracePt t="32018" x="11296650" y="3971925"/>
          <p14:tracePt t="32035" x="11068050" y="3981450"/>
          <p14:tracePt t="32051" x="10950575" y="4008438"/>
          <p14:tracePt t="32070" x="10758488" y="4054475"/>
          <p14:tracePt t="32085" x="10629900" y="4081463"/>
          <p14:tracePt t="32102" x="10502900" y="4110038"/>
          <p14:tracePt t="32104" x="10437813" y="4117975"/>
          <p14:tracePt t="32118" x="10320338" y="4137025"/>
          <p14:tracePt t="32135" x="10164763" y="4183063"/>
          <p14:tracePt t="32138" x="10109200" y="4191000"/>
          <p14:tracePt t="32152" x="9991725" y="4210050"/>
          <p14:tracePt t="32168" x="9890125" y="4219575"/>
          <p14:tracePt t="32186" x="9772650" y="4237038"/>
          <p14:tracePt t="32201" x="9707563" y="4246563"/>
          <p14:tracePt t="32218" x="9617075" y="4273550"/>
          <p14:tracePt t="32234" x="9442450" y="4310063"/>
          <p14:tracePt t="32251" x="9378950" y="4319588"/>
          <p14:tracePt t="32254" x="9342438" y="4319588"/>
          <p14:tracePt t="32647" x="9305925" y="4346575"/>
          <p14:tracePt t="32654" x="9223375" y="4365625"/>
          <p14:tracePt t="32668" x="9096375" y="4419600"/>
          <p14:tracePt t="32684" x="8940800" y="4502150"/>
          <p14:tracePt t="32702" x="8685213" y="4592638"/>
          <p14:tracePt t="32717" x="8529638" y="4629150"/>
          <p14:tracePt t="32735" x="8374063" y="4657725"/>
          <p14:tracePt t="32737" x="8293100" y="4675188"/>
          <p14:tracePt t="32751" x="8201025" y="4684713"/>
          <p14:tracePt t="32767" x="8128000" y="4694238"/>
          <p14:tracePt t="32784" x="8045450" y="4694238"/>
          <p14:tracePt t="32801" x="7991475" y="4711700"/>
          <p14:tracePt t="32818" x="7918450" y="4702175"/>
          <p14:tracePt t="32834" x="7845425" y="4702175"/>
          <p14:tracePt t="32853" x="7716838" y="4694238"/>
          <p14:tracePt t="32868" x="7634288" y="4694238"/>
          <p14:tracePt t="32884" x="7570788" y="4684713"/>
          <p14:tracePt t="32886" x="7543800" y="4684713"/>
          <p14:tracePt t="32901" x="7507288" y="4684713"/>
          <p14:tracePt t="32918" x="7480300" y="4684713"/>
          <p14:tracePt t="32920" x="7470775" y="4675188"/>
          <p14:tracePt t="32934" x="7451725" y="4675188"/>
          <p14:tracePt t="32950" x="7424738" y="4665663"/>
          <p14:tracePt t="32968" x="7388225" y="4665663"/>
          <p14:tracePt t="32985" x="7351713" y="4665663"/>
          <p14:tracePt t="33002" x="7296150" y="4665663"/>
          <p14:tracePt t="33018" x="7259638" y="4657725"/>
          <p14:tracePt t="33035" x="7251700" y="4657725"/>
          <p14:tracePt t="33050" x="7232650" y="4657725"/>
          <p14:tracePt t="33068" x="7223125" y="4657725"/>
          <p14:tracePt t="33070" x="7215188" y="4657725"/>
          <p14:tracePt t="33117" x="7223125" y="4684713"/>
          <p14:tracePt t="33124" x="7251700" y="4694238"/>
          <p14:tracePt t="33134" x="7278688" y="4738688"/>
          <p14:tracePt t="33152" x="7397750" y="4794250"/>
          <p14:tracePt t="33167" x="7488238" y="4840288"/>
          <p14:tracePt t="33186" x="7607300" y="4876800"/>
          <p14:tracePt t="33202" x="7662863" y="4894263"/>
          <p14:tracePt t="33217" x="7735888" y="4913313"/>
          <p14:tracePt t="33219" x="7753350" y="4922838"/>
          <p14:tracePt t="33234" x="7799388" y="4940300"/>
          <p14:tracePt t="33251" x="7826375" y="4949825"/>
          <p14:tracePt t="33267" x="7845425" y="4949825"/>
          <p14:tracePt t="33284" x="7853363" y="4949825"/>
          <p14:tracePt t="33301" x="7862888" y="4949825"/>
          <p14:tracePt t="33317" x="7872413" y="4949825"/>
          <p14:tracePt t="33341" x="7881938" y="4949825"/>
          <p14:tracePt t="33389" x="7845425" y="4949825"/>
          <p14:tracePt t="33396" x="7808913" y="4967288"/>
          <p14:tracePt t="33403" x="7726363" y="4976813"/>
          <p14:tracePt t="33417" x="7561263" y="4976813"/>
          <p14:tracePt t="33434" x="7397750" y="4995863"/>
          <p14:tracePt t="33451" x="7242175" y="5003800"/>
          <p14:tracePt t="33467" x="7196138" y="5003800"/>
          <p14:tracePt t="33485" x="7169150" y="5003800"/>
          <p14:tracePt t="33500" x="7150100" y="5003800"/>
          <p14:tracePt t="33538" x="7142163" y="5003800"/>
          <p14:tracePt t="33620" x="7178675" y="5003800"/>
          <p14:tracePt t="33627" x="7205663" y="5003800"/>
          <p14:tracePt t="33634" x="7223125" y="5003800"/>
          <p14:tracePt t="33651" x="7288213" y="5003800"/>
          <p14:tracePt t="33668" x="7407275" y="5003800"/>
          <p14:tracePt t="33684" x="7480300" y="5003800"/>
          <p14:tracePt t="33701" x="7543800" y="5003800"/>
          <p14:tracePt t="33702" x="7589838" y="5003800"/>
          <p14:tracePt t="33717" x="7626350" y="5003800"/>
          <p14:tracePt t="33734" x="7643813" y="5003800"/>
          <p14:tracePt t="33751" x="7670800" y="5003800"/>
          <p14:tracePt t="33767" x="7680325" y="5003800"/>
          <p14:tracePt t="33784" x="7689850" y="5003800"/>
          <p14:tracePt t="33845" x="7680325" y="5013325"/>
          <p14:tracePt t="33852" x="7653338" y="5013325"/>
          <p14:tracePt t="33858" x="7634288" y="5013325"/>
          <p14:tracePt t="33867" x="7626350" y="5013325"/>
          <p14:tracePt t="33883" x="7616825" y="5013325"/>
          <p14:tracePt t="33900" x="7607300" y="5013325"/>
          <p14:tracePt t="34321" x="7589838" y="5049838"/>
          <p14:tracePt t="34328" x="7561263" y="5076825"/>
          <p14:tracePt t="34335" x="7553325" y="5105400"/>
          <p14:tracePt t="34350" x="7524750" y="5159375"/>
          <p14:tracePt t="34367" x="7497763" y="5205413"/>
          <p14:tracePt t="34369" x="7488238" y="5222875"/>
          <p14:tracePt t="34383" x="7480300" y="5241925"/>
          <p14:tracePt t="34400" x="7470775" y="5259388"/>
          <p14:tracePt t="34417" x="7451725" y="5295900"/>
          <p14:tracePt t="34434" x="7451725" y="5314950"/>
          <p14:tracePt t="34451" x="7443788" y="5332413"/>
          <p14:tracePt t="34467" x="7443788" y="5341938"/>
          <p14:tracePt t="34485" x="7443788" y="5351463"/>
          <p14:tracePt t="34500" x="7443788" y="5360988"/>
          <p14:tracePt t="34532" x="7443788" y="5378450"/>
          <p14:tracePt t="34545" x="7424738" y="5378450"/>
          <p14:tracePt t="34559" x="7424738" y="5387975"/>
          <p14:tracePt t="34573" x="7415213" y="5387975"/>
          <p14:tracePt t="34583" x="7415213" y="5397500"/>
          <p14:tracePt t="34600" x="7407275" y="5405438"/>
          <p14:tracePt t="34616" x="7388225" y="5414963"/>
          <p14:tracePt t="34634" x="7361238" y="5434013"/>
          <p14:tracePt t="34650" x="7334250" y="5441950"/>
          <p14:tracePt t="34668" x="7305675" y="5461000"/>
          <p14:tracePt t="34669" x="7288213" y="5461000"/>
          <p14:tracePt t="34683" x="7223125" y="5470525"/>
          <p14:tracePt t="34700" x="7178675" y="5470525"/>
          <p14:tracePt t="34717" x="7096125" y="5470525"/>
          <p14:tracePt t="34734" x="7004050" y="5487988"/>
          <p14:tracePt t="34736" x="6967538" y="5487988"/>
          <p14:tracePt t="34750" x="6867525" y="5497513"/>
          <p14:tracePt t="34767" x="6767513" y="5507038"/>
          <p14:tracePt t="34785" x="6684963" y="5514975"/>
          <p14:tracePt t="34800" x="6675438" y="5514975"/>
          <p14:tracePt t="34817" x="6657975" y="5514975"/>
          <p14:tracePt t="34833" x="6638925" y="5514975"/>
          <p14:tracePt t="34852" x="6630988" y="5514975"/>
          <p14:tracePt t="34886" x="6630988" y="5524500"/>
          <p14:tracePt t="34933" x="6630988" y="5534025"/>
          <p14:tracePt t="34947" x="6648450" y="5534025"/>
          <p14:tracePt t="34960" x="6657975" y="5534025"/>
          <p14:tracePt t="34968" x="6657975" y="5543550"/>
          <p14:tracePt t="34983" x="6675438" y="5543550"/>
          <p14:tracePt t="35000" x="6684963" y="5543550"/>
          <p14:tracePt t="35017" x="6704013" y="5543550"/>
          <p14:tracePt t="35036" x="6711950" y="5543550"/>
          <p14:tracePt t="35050" x="6731000" y="5543550"/>
          <p14:tracePt t="35089" x="6740525" y="5543550"/>
          <p14:tracePt t="35103" x="6748463" y="5543550"/>
          <p14:tracePt t="35116" x="6757988" y="5543550"/>
          <p14:tracePt t="35124" x="6767513" y="5543550"/>
          <p14:tracePt t="35133" x="6777038" y="5551488"/>
          <p14:tracePt t="35151" x="6784975" y="5551488"/>
          <p14:tracePt t="35166" x="6813550" y="5551488"/>
          <p14:tracePt t="35184" x="6821488" y="5551488"/>
          <p14:tracePt t="35199" x="6850063" y="5551488"/>
          <p14:tracePt t="35216" x="6858000" y="5551488"/>
          <p14:tracePt t="35232" x="6904038" y="5551488"/>
          <p14:tracePt t="35249" x="6913563" y="5551488"/>
          <p14:tracePt t="35267" x="6931025" y="5551488"/>
          <p14:tracePt t="35283" x="6940550" y="5551488"/>
          <p14:tracePt t="35301" x="6950075" y="5551488"/>
          <p14:tracePt t="35316" x="6967538" y="5551488"/>
          <p14:tracePt t="35348" x="6977063" y="5551488"/>
          <p14:tracePt t="35471" x="6959600" y="5551488"/>
          <p14:tracePt t="35477" x="6940550" y="5551488"/>
          <p14:tracePt t="35485" x="6923088" y="5551488"/>
          <p14:tracePt t="35499" x="6894513" y="5551488"/>
          <p14:tracePt t="35516" x="6858000" y="5551488"/>
          <p14:tracePt t="35519" x="6840538" y="5551488"/>
          <p14:tracePt t="35533" x="6821488" y="5551488"/>
          <p14:tracePt t="35550" x="6804025" y="5551488"/>
          <p14:tracePt t="35566" x="6757988" y="5551488"/>
          <p14:tracePt t="35583" x="6748463" y="5551488"/>
          <p14:tracePt t="35600" x="6731000" y="5551488"/>
          <p14:tracePt t="35617" x="6721475" y="5551488"/>
          <p14:tracePt t="35632" x="6704013" y="5551488"/>
          <p14:tracePt t="35661" x="6694488" y="5551488"/>
          <p14:tracePt t="35749" x="6711950" y="5551488"/>
          <p14:tracePt t="35756" x="6740525" y="5551488"/>
          <p14:tracePt t="35767" x="6757988" y="5551488"/>
          <p14:tracePt t="35785" x="6850063" y="5551488"/>
          <p14:tracePt t="35799" x="6886575" y="5551488"/>
          <p14:tracePt t="35816" x="6940550" y="5551488"/>
          <p14:tracePt t="35818" x="6959600" y="5551488"/>
          <p14:tracePt t="35833" x="7004050" y="5570538"/>
          <p14:tracePt t="35849" x="7013575" y="5570538"/>
          <p14:tracePt t="35852" x="7023100" y="5570538"/>
          <p14:tracePt t="35865" x="7032625" y="5570538"/>
          <p14:tracePt t="35883" x="7040563" y="5570538"/>
          <p14:tracePt t="35886" x="7050088" y="5570538"/>
          <p14:tracePt t="35939" x="7059613" y="5570538"/>
          <p14:tracePt t="35974" x="7077075" y="5570538"/>
          <p14:tracePt t="36083" x="7069138" y="5570538"/>
          <p14:tracePt t="36117" x="7059613" y="5570538"/>
          <p14:tracePt t="36158" x="7050088" y="5570538"/>
          <p14:tracePt t="36165" x="7040563" y="5570538"/>
          <p14:tracePt t="36171" x="7032625" y="5570538"/>
          <p14:tracePt t="36182" x="7023100" y="5561013"/>
          <p14:tracePt t="36199" x="6977063" y="5561013"/>
          <p14:tracePt t="36216" x="6967538" y="5551488"/>
          <p14:tracePt t="36232" x="6923088" y="5551488"/>
          <p14:tracePt t="36248" x="6894513" y="5551488"/>
          <p14:tracePt t="36267" x="6867525" y="5551488"/>
          <p14:tracePt t="36283" x="6850063" y="5551488"/>
          <p14:tracePt t="36299" x="6840538" y="5551488"/>
          <p14:tracePt t="36315" x="6831013" y="5551488"/>
          <p14:tracePt t="36333" x="6821488" y="5551488"/>
          <p14:tracePt t="36369" x="6813550" y="5551488"/>
          <p14:tracePt t="36402" x="6850063" y="5551488"/>
          <p14:tracePt t="36409" x="6867525" y="5570538"/>
          <p14:tracePt t="36416" x="6886575" y="5570538"/>
          <p14:tracePt t="36433" x="6940550" y="5580063"/>
          <p14:tracePt t="36450" x="7004050" y="5588000"/>
          <p14:tracePt t="36466" x="7059613" y="5588000"/>
          <p14:tracePt t="36483" x="7077075" y="5597525"/>
          <p14:tracePt t="36485" x="7096125" y="5597525"/>
          <p14:tracePt t="36498" x="7123113" y="5597525"/>
          <p14:tracePt t="36516" x="7150100" y="5607050"/>
          <p14:tracePt t="36518" x="7159625" y="5607050"/>
          <p14:tracePt t="36538" x="7169150" y="5607050"/>
          <p14:tracePt t="36558" x="7178675" y="5607050"/>
          <p14:tracePt t="36573" x="7196138" y="5607050"/>
          <p14:tracePt t="36601" x="7205663" y="5607050"/>
          <p14:tracePt t="36634" x="7215188" y="5607050"/>
          <p14:tracePt t="36763" x="7186613" y="5607050"/>
          <p14:tracePt t="36770" x="7169150" y="5607050"/>
          <p14:tracePt t="36781" x="7150100" y="5607050"/>
          <p14:tracePt t="36799" x="7113588" y="5597525"/>
          <p14:tracePt t="36816" x="7096125" y="5597525"/>
          <p14:tracePt t="36818" x="7086600" y="5588000"/>
          <p14:tracePt t="36832" x="7069138" y="5588000"/>
          <p14:tracePt t="36849" x="7040563" y="5580063"/>
          <p14:tracePt t="36866" x="7013575" y="5580063"/>
          <p14:tracePt t="36882" x="6996113" y="5580063"/>
          <p14:tracePt t="36898" x="6986588" y="5561013"/>
          <p14:tracePt t="36947" x="6977063" y="5561013"/>
          <p14:tracePt t="37001" x="6986588" y="5561013"/>
          <p14:tracePt t="37008" x="7023100" y="5561013"/>
          <p14:tracePt t="37015" x="7050088" y="5561013"/>
          <p14:tracePt t="37032" x="7096125" y="5561013"/>
          <p14:tracePt t="37049" x="7169150" y="5561013"/>
          <p14:tracePt t="37066" x="7205663" y="5561013"/>
          <p14:tracePt t="37082" x="7259638" y="5561013"/>
          <p14:tracePt t="37099" x="7288213" y="5561013"/>
          <p14:tracePt t="37117" x="7305675" y="5561013"/>
          <p14:tracePt t="37132" x="7315200" y="5561013"/>
          <p14:tracePt t="37149" x="7324725" y="5561013"/>
          <p14:tracePt t="37171" x="7334250" y="5561013"/>
          <p14:tracePt t="37239" x="7296150" y="5561013"/>
          <p14:tracePt t="37246" x="7269163" y="5561013"/>
          <p14:tracePt t="37253" x="7223125" y="5561013"/>
          <p14:tracePt t="37267" x="7132638" y="5561013"/>
          <p14:tracePt t="37282" x="7004050" y="5561013"/>
          <p14:tracePt t="37298" x="6886575" y="5561013"/>
          <p14:tracePt t="37301" x="6821488" y="5561013"/>
          <p14:tracePt t="37316" x="6704013" y="5561013"/>
          <p14:tracePt t="37332" x="6621463" y="5561013"/>
          <p14:tracePt t="37335" x="6594475" y="5561013"/>
          <p14:tracePt t="37348" x="6557963" y="5561013"/>
          <p14:tracePt t="37364" x="6511925" y="5551488"/>
          <p14:tracePt t="37383" x="6475413" y="5543550"/>
          <p14:tracePt t="37398" x="6465888" y="5543550"/>
          <p14:tracePt t="37423" x="6446838" y="5543550"/>
          <p14:tracePt t="37471" x="6465888" y="5543550"/>
          <p14:tracePt t="37477" x="6492875" y="5543550"/>
          <p14:tracePt t="37484" x="6538913" y="5543550"/>
          <p14:tracePt t="37499" x="6630988" y="5543550"/>
          <p14:tracePt t="37514" x="6731000" y="5543550"/>
          <p14:tracePt t="37532" x="6850063" y="5543550"/>
          <p14:tracePt t="37549" x="6950075" y="5543550"/>
          <p14:tracePt t="37566" x="7040563" y="5543550"/>
          <p14:tracePt t="37582" x="7086600" y="5551488"/>
          <p14:tracePt t="37598" x="7123113" y="5551488"/>
          <p14:tracePt t="37615" x="7159625" y="5551488"/>
          <p14:tracePt t="37632" x="7178675" y="5551488"/>
          <p14:tracePt t="37635" x="7186613" y="5551488"/>
          <p14:tracePt t="37647" x="7196138" y="5551488"/>
          <p14:tracePt t="37682" x="7205663" y="5551488"/>
          <p14:tracePt t="37763" x="7159625" y="5543550"/>
          <p14:tracePt t="37770" x="7105650" y="5543550"/>
          <p14:tracePt t="37782" x="7050088" y="5543550"/>
          <p14:tracePt t="37784" x="6967538" y="5543550"/>
          <p14:tracePt t="37798" x="6858000" y="5543550"/>
          <p14:tracePt t="37815" x="6777038" y="5543550"/>
          <p14:tracePt t="37818" x="6740525" y="5543550"/>
          <p14:tracePt t="37831" x="6721475" y="5543550"/>
          <p14:tracePt t="37848" x="6694488" y="5543550"/>
          <p14:tracePt t="37865" x="6684963" y="5543550"/>
          <p14:tracePt t="37885" x="6675438" y="5543550"/>
          <p14:tracePt t="37974" x="6684963" y="5543550"/>
          <p14:tracePt t="37981" x="6711950" y="5543550"/>
          <p14:tracePt t="37987" x="6731000" y="5543550"/>
          <p14:tracePt t="37998" x="6748463" y="5543550"/>
          <p14:tracePt t="38015" x="6813550" y="5543550"/>
          <p14:tracePt t="38032" x="6858000" y="5551488"/>
          <p14:tracePt t="38049" x="6894513" y="5551488"/>
          <p14:tracePt t="38064" x="6923088" y="5561013"/>
          <p14:tracePt t="38083" x="6950075" y="5561013"/>
          <p14:tracePt t="38098" x="6967538" y="5561013"/>
          <p14:tracePt t="38115" x="6977063" y="5561013"/>
          <p14:tracePt t="38131" x="6996113" y="5561013"/>
          <p14:tracePt t="38151" x="7004050" y="5561013"/>
          <p14:tracePt t="38167" x="7013575" y="5561013"/>
          <p14:tracePt t="38191" x="7023100" y="5561013"/>
          <p14:tracePt t="38287" x="7023100" y="5551488"/>
          <p14:tracePt t="38328" x="7013575" y="5551488"/>
          <p14:tracePt t="38334" x="6996113" y="5543550"/>
          <p14:tracePt t="38348" x="6950075" y="5524500"/>
          <p14:tracePt t="38365" x="6894513" y="5514975"/>
          <p14:tracePt t="38382" x="6858000" y="5514975"/>
          <p14:tracePt t="38397" x="6840538" y="5514975"/>
          <p14:tracePt t="38415" x="6831013" y="5514975"/>
          <p14:tracePt t="38432" x="6821488" y="5514975"/>
          <p14:tracePt t="38477" x="6813550" y="5514975"/>
          <p14:tracePt t="41021" x="6784975" y="5507038"/>
          <p14:tracePt t="41028" x="6757988" y="5507038"/>
          <p14:tracePt t="41035" x="6694488" y="5497513"/>
          <p14:tracePt t="41046" x="6657975" y="5487988"/>
          <p14:tracePt t="41049" x="6602413" y="5487988"/>
          <p14:tracePt t="41063" x="6511925" y="5470525"/>
          <p14:tracePt t="41080" x="6429375" y="5461000"/>
          <p14:tracePt t="41083" x="6392863" y="5441950"/>
          <p14:tracePt t="41097" x="6356350" y="5441950"/>
          <p14:tracePt t="41114" x="6329363" y="5441950"/>
          <p14:tracePt t="41130" x="6300788" y="5441950"/>
          <p14:tracePt t="41150" x="6292850" y="5441950"/>
          <p14:tracePt t="41178" x="6283325" y="5441950"/>
          <p14:tracePt t="41252" x="6292850" y="5441950"/>
          <p14:tracePt t="41267" x="6310313" y="5441950"/>
          <p14:tracePt t="41273" x="6337300" y="5414963"/>
          <p14:tracePt t="41286" x="6356350" y="5414963"/>
          <p14:tracePt t="41296" x="6373813" y="5414963"/>
          <p14:tracePt t="41315" x="6429375" y="5414963"/>
          <p14:tracePt t="41330" x="6475413" y="5414963"/>
          <p14:tracePt t="41346" x="6511925" y="5414963"/>
          <p14:tracePt t="41348" x="6529388" y="5414963"/>
          <p14:tracePt t="41363" x="6565900" y="5414963"/>
          <p14:tracePt t="41380" x="6602413" y="5414963"/>
          <p14:tracePt t="41382" x="6611938" y="5414963"/>
          <p14:tracePt t="41397" x="6630988" y="5414963"/>
          <p14:tracePt t="41413" x="6648450" y="5414963"/>
          <p14:tracePt t="41430" x="6675438" y="5414963"/>
          <p14:tracePt t="41447" x="6684963" y="5414963"/>
          <p14:tracePt t="41477" x="6694488" y="5414963"/>
          <p14:tracePt t="41504" x="6704013" y="5414963"/>
          <p14:tracePt t="41892" x="6684963" y="5414963"/>
          <p14:tracePt t="41898" x="6648450" y="5434013"/>
          <p14:tracePt t="41914" x="6557963" y="5451475"/>
          <p14:tracePt t="41930" x="6475413" y="5461000"/>
          <p14:tracePt t="41933" x="6446838" y="5461000"/>
          <p14:tracePt t="41946" x="6373813" y="5461000"/>
          <p14:tracePt t="41963" x="6329363" y="5461000"/>
          <p14:tracePt t="41981" x="6292850" y="5461000"/>
          <p14:tracePt t="41996" x="6283325" y="5461000"/>
          <p14:tracePt t="42013" x="6273800" y="5451475"/>
          <p14:tracePt t="42029" x="6264275" y="5451475"/>
          <p14:tracePt t="42068" x="6273800" y="5451475"/>
          <p14:tracePt t="42075" x="6329363" y="5451475"/>
          <p14:tracePt t="42081" x="6373813" y="5451475"/>
          <p14:tracePt t="42096" x="6475413" y="5470525"/>
          <p14:tracePt t="42113" x="6538913" y="5470525"/>
          <p14:tracePt t="42130" x="6657975" y="5478463"/>
          <p14:tracePt t="42145" x="6684963" y="5487988"/>
          <p14:tracePt t="42164" x="6757988" y="5497513"/>
          <p14:tracePt t="42180" x="6794500" y="5514975"/>
          <p14:tracePt t="42196" x="6813550" y="5514975"/>
          <p14:tracePt t="42198" x="6821488" y="5524500"/>
          <p14:tracePt t="42212" x="6831013" y="5524500"/>
          <p14:tracePt t="42229" x="6840538" y="5524500"/>
          <p14:tracePt t="42246" x="6850063" y="5524500"/>
          <p14:tracePt t="42266" x="6858000" y="5524500"/>
          <p14:tracePt t="42308" x="6840538" y="5524500"/>
          <p14:tracePt t="42314" x="6813550" y="5524500"/>
          <p14:tracePt t="42320" x="6777038" y="5507038"/>
          <p14:tracePt t="42330" x="6767513" y="5507038"/>
          <p14:tracePt t="42346" x="6740525" y="5497513"/>
          <p14:tracePt t="42348" x="6731000" y="5497513"/>
          <p14:tracePt t="42363" x="6721475" y="5497513"/>
          <p14:tracePt t="42824" x="6731000" y="5507038"/>
          <p14:tracePt t="42831" x="6740525" y="5514975"/>
          <p14:tracePt t="42837" x="6748463" y="5524500"/>
          <p14:tracePt t="42846" x="6748463" y="5534025"/>
          <p14:tracePt t="42862" x="6757988" y="5551488"/>
          <p14:tracePt t="42879" x="6777038" y="5580063"/>
          <p14:tracePt t="42895" x="6804025" y="5597525"/>
          <p14:tracePt t="42912" x="6821488" y="5634038"/>
          <p14:tracePt t="42929" x="6821488" y="5661025"/>
          <p14:tracePt t="42947" x="6831013" y="5697538"/>
          <p14:tracePt t="42962" x="6840538" y="5743575"/>
          <p14:tracePt t="42980" x="6850063" y="5770563"/>
          <p14:tracePt t="42981" x="6850063" y="5780088"/>
          <p14:tracePt t="42996" x="6858000" y="5826125"/>
          <p14:tracePt t="43012" x="6877050" y="5835650"/>
          <p14:tracePt t="43015" x="6877050" y="5843588"/>
          <p14:tracePt t="43028" x="6877050" y="5862638"/>
          <p14:tracePt t="43045" x="6886575" y="5872163"/>
          <p14:tracePt t="43062" x="6894513" y="5889625"/>
          <p14:tracePt t="43079" x="6904038" y="5908675"/>
          <p14:tracePt t="43095" x="6913563" y="5935663"/>
          <p14:tracePt t="43111" x="6923088" y="5945188"/>
          <p14:tracePt t="43128" x="6931025" y="5954713"/>
          <p14:tracePt t="43129" x="6940550" y="5954713"/>
          <p14:tracePt t="43144" x="6940550" y="5962650"/>
          <p14:tracePt t="43161" x="6959600" y="5981700"/>
          <p14:tracePt t="43178" x="6967538" y="5991225"/>
          <p14:tracePt t="43194" x="6967538" y="5999163"/>
          <p14:tracePt t="43224" x="6967538" y="6008688"/>
          <p14:tracePt t="43244" x="6977063" y="6008688"/>
          <p14:tracePt t="43258" x="6977063" y="6018213"/>
          <p14:tracePt t="43280" x="6986588" y="6018213"/>
          <p14:tracePt t="43326" x="6986588" y="6027738"/>
          <p14:tracePt t="43360" x="6986588" y="6035675"/>
          <p14:tracePt t="43374" x="6977063" y="6045200"/>
          <p14:tracePt t="43380" x="6967538" y="6045200"/>
          <p14:tracePt t="43396" x="6940550" y="6072188"/>
          <p14:tracePt t="43412" x="6923088" y="6072188"/>
          <p14:tracePt t="43429" x="6886575" y="6081713"/>
          <p14:tracePt t="43445" x="6858000" y="6091238"/>
          <p14:tracePt t="43464" x="6813550" y="6100763"/>
          <p14:tracePt t="43478" x="6757988" y="6100763"/>
          <p14:tracePt t="43496" x="6694488" y="6108700"/>
          <p14:tracePt t="43512" x="6565900" y="6127750"/>
          <p14:tracePt t="43529" x="6511925" y="6127750"/>
          <p14:tracePt t="43531" x="6475413" y="6127750"/>
          <p14:tracePt t="43546" x="6438900" y="6127750"/>
          <p14:tracePt t="43562" x="6429375" y="6127750"/>
          <p14:tracePt t="43578" x="6419850" y="6127750"/>
          <p14:tracePt t="43595" x="6402388" y="6127750"/>
          <p14:tracePt t="43619" x="6392863" y="6127750"/>
          <p14:tracePt t="43674" x="6419850" y="6127750"/>
          <p14:tracePt t="43682" x="6446838" y="6127750"/>
          <p14:tracePt t="43688" x="6475413" y="6127750"/>
          <p14:tracePt t="43695" x="6521450" y="6127750"/>
          <p14:tracePt t="43712" x="6575425" y="6137275"/>
          <p14:tracePt t="43728" x="6657975" y="6164263"/>
          <p14:tracePt t="43745" x="6694488" y="6164263"/>
          <p14:tracePt t="43763" x="6757988" y="6173788"/>
          <p14:tracePt t="43778" x="6804025" y="6181725"/>
          <p14:tracePt t="43795" x="6840538" y="6181725"/>
          <p14:tracePt t="43798" x="6867525" y="6181725"/>
          <p14:tracePt t="43812" x="6886575" y="6191250"/>
          <p14:tracePt t="43829" x="6894513" y="6191250"/>
          <p14:tracePt t="43831" x="6904038" y="6191250"/>
          <p14:tracePt t="43845" x="6913563" y="6191250"/>
          <p14:tracePt t="43865" x="6923088" y="6191250"/>
          <p14:tracePt t="43899" x="6931025" y="6191250"/>
          <p14:tracePt t="44007" x="6923088" y="6191250"/>
          <p14:tracePt t="44041" x="6913563" y="6191250"/>
          <p14:tracePt t="44980" x="6886575" y="6200775"/>
          <p14:tracePt t="44987" x="6858000" y="6218238"/>
          <p14:tracePt t="44994" x="6804025" y="6227763"/>
          <p14:tracePt t="45011" x="6684963" y="6237288"/>
          <p14:tracePt t="45028" x="6538913" y="6237288"/>
          <p14:tracePt t="45045" x="6446838" y="6237288"/>
          <p14:tracePt t="45063" x="6346825" y="6218238"/>
          <p14:tracePt t="45077" x="6310313" y="6218238"/>
          <p14:tracePt t="45096" x="6246813" y="6191250"/>
          <p14:tracePt t="45111" x="6219825" y="6191250"/>
          <p14:tracePt t="45128" x="6173788" y="6181725"/>
          <p14:tracePt t="45130" x="6154738" y="6181725"/>
          <p14:tracePt t="45144" x="6137275" y="6181725"/>
          <p14:tracePt t="45161" x="6100763" y="6181725"/>
          <p14:tracePt t="45178" x="6091238" y="6181725"/>
          <p14:tracePt t="45195" x="6081713" y="6181725"/>
          <p14:tracePt t="45211" x="6073775" y="6181725"/>
          <p14:tracePt t="45238" x="6064250" y="6181725"/>
          <p14:tracePt t="45286" x="6073775" y="6181725"/>
          <p14:tracePt t="45293" x="6091238" y="6181725"/>
          <p14:tracePt t="45299" x="6118225" y="6181725"/>
          <p14:tracePt t="45310" x="6127750" y="6181725"/>
          <p14:tracePt t="45327" x="6183313" y="6181725"/>
          <p14:tracePt t="45344" x="6200775" y="6191250"/>
          <p14:tracePt t="45361" x="6246813" y="6191250"/>
          <p14:tracePt t="45378" x="6264275" y="6191250"/>
          <p14:tracePt t="45402" x="6283325" y="6191250"/>
          <p14:tracePt t="45422" x="6292850" y="6191250"/>
          <p14:tracePt t="45449" x="6300788" y="6191250"/>
          <p14:tracePt t="45701" x="6292850" y="6191250"/>
          <p14:tracePt t="45715" x="6283325" y="6191250"/>
          <p14:tracePt t="45742" x="6273800" y="6191250"/>
          <p14:tracePt t="45769" x="6256338" y="6191250"/>
          <p14:tracePt t="45803" x="6246813" y="6191250"/>
          <p14:tracePt t="45816" x="6237288" y="6191250"/>
          <p14:tracePt t="45837" x="6227763" y="6191250"/>
          <p14:tracePt t="45851" x="6219825" y="6191250"/>
          <p14:tracePt t="45885" x="6210300" y="6191250"/>
          <p14:tracePt t="45912" x="6200775" y="6191250"/>
          <p14:tracePt t="45946" x="6191250" y="6191250"/>
          <p14:tracePt t="47367" x="6173788" y="6181725"/>
          <p14:tracePt t="47374" x="6146800" y="6173788"/>
          <p14:tracePt t="47381" x="6118225" y="6164263"/>
          <p14:tracePt t="47393" x="6073775" y="6164263"/>
          <p14:tracePt t="47395" x="6045200" y="6154738"/>
          <p14:tracePt t="47410" x="5945188" y="6145213"/>
          <p14:tracePt t="47426" x="5862638" y="6127750"/>
          <p14:tracePt t="47443" x="5772150" y="6108700"/>
          <p14:tracePt t="47459" x="5726113" y="6108700"/>
          <p14:tracePt t="47477" x="5670550" y="6091238"/>
          <p14:tracePt t="47493" x="5653088" y="6091238"/>
          <p14:tracePt t="47511" x="5634038" y="6081713"/>
          <p14:tracePt t="47527" x="5607050" y="6081713"/>
          <p14:tracePt t="47545" x="5580063" y="6081713"/>
          <p14:tracePt t="47579" x="5570538" y="6081713"/>
          <p14:tracePt t="47598" x="5561013" y="6081713"/>
          <p14:tracePt t="47626" x="5553075" y="6081713"/>
          <p14:tracePt t="47653" x="5543550" y="6081713"/>
          <p14:tracePt t="47687" x="5524500" y="6081713"/>
          <p14:tracePt t="47741" x="5534025" y="6081713"/>
          <p14:tracePt t="47762" x="5553075" y="6081713"/>
          <p14:tracePt t="47768" x="5561013" y="6108700"/>
          <p14:tracePt t="47776" x="5570538" y="6108700"/>
          <p14:tracePt t="47793" x="5589588" y="6108700"/>
          <p14:tracePt t="47810" x="5616575" y="6127750"/>
          <p14:tracePt t="48272" x="5653088" y="6137275"/>
          <p14:tracePt t="48279" x="5670550" y="6145213"/>
          <p14:tracePt t="48286" x="5699125" y="6154738"/>
          <p14:tracePt t="48293" x="5726113" y="6164263"/>
          <p14:tracePt t="48310" x="5762625" y="6173788"/>
          <p14:tracePt t="48327" x="5835650" y="6210300"/>
          <p14:tracePt t="48343" x="5854700" y="6218238"/>
          <p14:tracePt t="48360" x="5927725" y="6246813"/>
          <p14:tracePt t="48376" x="5945188" y="6246813"/>
          <p14:tracePt t="48393" x="5991225" y="6246813"/>
          <p14:tracePt t="48395" x="6008688" y="6254750"/>
          <p14:tracePt t="48410" x="6045200" y="6264275"/>
          <p14:tracePt t="48426" x="6091238" y="6264275"/>
          <p14:tracePt t="48442" x="6127750" y="6283325"/>
          <p14:tracePt t="48460" x="6146800" y="6283325"/>
          <p14:tracePt t="48476" x="6183313" y="6291263"/>
          <p14:tracePt t="48493" x="6200775" y="6310313"/>
          <p14:tracePt t="48512" x="6219825" y="6310313"/>
          <p14:tracePt t="48526" x="6246813" y="6319838"/>
          <p14:tracePt t="48543" x="6273800" y="6327775"/>
          <p14:tracePt t="48545" x="6283325" y="6327775"/>
          <p14:tracePt t="48558" x="6310313" y="6337300"/>
          <p14:tracePt t="48579" x="6310313" y="6346825"/>
          <p14:tracePt t="48593" x="6329363" y="6346825"/>
          <p14:tracePt t="48609" x="6337300" y="6346825"/>
          <p14:tracePt t="48626" x="6365875" y="6346825"/>
          <p14:tracePt t="48642" x="6373813" y="6346825"/>
          <p14:tracePt t="48661" x="6392863" y="6346825"/>
          <p14:tracePt t="48676" x="6410325" y="6346825"/>
          <p14:tracePt t="48693" x="6429375" y="6346825"/>
          <p14:tracePt t="48709" x="6438900" y="6346825"/>
          <p14:tracePt t="48725" x="6456363" y="6346825"/>
          <p14:tracePt t="48742" x="6502400" y="6337300"/>
          <p14:tracePt t="48759" x="6511925" y="6327775"/>
          <p14:tracePt t="48776" x="6529388" y="6327775"/>
          <p14:tracePt t="48792" x="6548438" y="6327775"/>
          <p14:tracePt t="48809" x="6557963" y="6327775"/>
          <p14:tracePt t="48825" x="6565900" y="6327775"/>
          <p14:tracePt t="48844" x="6575425" y="6319838"/>
          <p14:tracePt t="48879" x="6584950" y="6319838"/>
          <p14:tracePt t="48911" x="6594475" y="6319838"/>
          <p14:tracePt t="48945" x="6602413" y="6319838"/>
          <p14:tracePt t="49014" x="6611938" y="6319838"/>
          <p14:tracePt t="51904" x="6584950" y="6319838"/>
          <p14:tracePt t="51911" x="6548438" y="6310313"/>
          <p14:tracePt t="51926" x="6465888" y="6300788"/>
          <p14:tracePt t="51941" x="6365875" y="6273800"/>
          <p14:tracePt t="51957" x="6292850" y="6264275"/>
          <p14:tracePt t="51959" x="6264275" y="6264275"/>
          <p14:tracePt t="51974" x="6219825" y="6254750"/>
          <p14:tracePt t="51991" x="6183313" y="6246813"/>
          <p14:tracePt t="51993" x="6173788" y="6246813"/>
          <p14:tracePt t="52008" x="6146800" y="6237288"/>
          <p14:tracePt t="52024" x="6110288" y="6218238"/>
          <p14:tracePt t="52041" x="6091238" y="6218238"/>
          <p14:tracePt t="52058" x="6073775" y="6218238"/>
          <p14:tracePt t="52074" x="6064250" y="6210300"/>
          <p14:tracePt t="52090" x="6045200" y="6210300"/>
          <p14:tracePt t="52109" x="6037263" y="6210300"/>
          <p14:tracePt t="52124" x="6027738" y="6210300"/>
          <p14:tracePt t="52143" x="6018213" y="6210300"/>
          <p14:tracePt t="52157" x="6018213" y="6200775"/>
          <p14:tracePt t="52174" x="6008688" y="6200775"/>
          <p14:tracePt t="52191" x="6000750" y="6200775"/>
          <p14:tracePt t="52211" x="5991225" y="6200775"/>
          <p14:tracePt t="52245" x="5981700" y="6200775"/>
          <p14:tracePt t="52904" x="5981700" y="6191250"/>
          <p14:tracePt t="52925" x="5981700" y="6181725"/>
          <p14:tracePt t="52931" x="5972175" y="6181725"/>
          <p14:tracePt t="52940" x="5972175" y="6173788"/>
          <p14:tracePt t="52966" x="5964238" y="6173788"/>
          <p14:tracePt t="52974" x="5964238" y="6164263"/>
          <p14:tracePt t="52999" x="5954713" y="6164263"/>
          <p14:tracePt t="53040" x="5954713" y="6154738"/>
          <p14:tracePt t="53271" x="5927725" y="6154738"/>
          <p14:tracePt t="53278" x="5891213" y="6154738"/>
          <p14:tracePt t="53290" x="5854700" y="6145213"/>
          <p14:tracePt t="53293" x="5835650" y="6145213"/>
          <p14:tracePt t="53307" x="5789613" y="6137275"/>
          <p14:tracePt t="53323" x="5772150" y="6137275"/>
          <p14:tracePt t="53340" x="5745163" y="6127750"/>
          <p14:tracePt t="53356" x="5735638" y="6127750"/>
          <p14:tracePt t="53373" x="5726113" y="6108700"/>
          <p14:tracePt t="53390" x="5708650" y="6108700"/>
          <p14:tracePt t="53455" x="5716588" y="6108700"/>
          <p14:tracePt t="53462" x="5753100" y="6118225"/>
          <p14:tracePt t="53473" x="5772150" y="6118225"/>
          <p14:tracePt t="53477" x="5799138" y="6118225"/>
          <p14:tracePt t="53490" x="5872163" y="6127750"/>
          <p14:tracePt t="53506" x="5927725" y="6127750"/>
          <p14:tracePt t="53523" x="6018213" y="6137275"/>
          <p14:tracePt t="53540" x="6064250" y="6145213"/>
          <p14:tracePt t="53558" x="6154738" y="6154738"/>
          <p14:tracePt t="53573" x="6219825" y="6173788"/>
          <p14:tracePt t="53591" x="6300788" y="6191250"/>
          <p14:tracePt t="53607" x="6337300" y="6191250"/>
          <p14:tracePt t="53623" x="6383338" y="6200775"/>
          <p14:tracePt t="53626" x="6392863" y="6200775"/>
          <p14:tracePt t="53640" x="6419850" y="6210300"/>
          <p14:tracePt t="53656" x="6429375" y="6210300"/>
          <p14:tracePt t="53673" x="6438900" y="6210300"/>
          <p14:tracePt t="53690" x="6446838" y="6210300"/>
          <p14:tracePt t="53707" x="6465888" y="6210300"/>
          <p14:tracePt t="53727" x="6475413" y="6210300"/>
          <p14:tracePt t="53788" x="6475413" y="6218238"/>
          <p14:tracePt t="53810" x="6446838" y="6227763"/>
          <p14:tracePt t="53815" x="6438900" y="6227763"/>
          <p14:tracePt t="53822" x="6419850" y="6237288"/>
          <p14:tracePt t="53840" x="6392863" y="6237288"/>
          <p14:tracePt t="53857" x="6346825" y="6237288"/>
          <p14:tracePt t="53873" x="6310313" y="6237288"/>
          <p14:tracePt t="53890" x="6256338" y="6237288"/>
          <p14:tracePt t="53906" x="6210300" y="6227763"/>
          <p14:tracePt t="53924" x="6173788" y="6218238"/>
          <p14:tracePt t="53925" x="6164263" y="6210300"/>
          <p14:tracePt t="53940" x="6146800" y="6210300"/>
          <p14:tracePt t="53957" x="6127750" y="6200775"/>
          <p14:tracePt t="53973" x="6118225" y="6200775"/>
          <p14:tracePt t="53990" x="6110288" y="6200775"/>
          <p14:tracePt t="54006" x="6100763" y="6200775"/>
          <p14:tracePt t="54033" x="6091238" y="6200775"/>
          <p14:tracePt t="54067" x="6081713" y="6200775"/>
          <p14:tracePt t="54101" x="6073775" y="6200775"/>
          <p14:tracePt t="54197" x="6081713" y="6200775"/>
          <p14:tracePt t="54203" x="6091238" y="6200775"/>
          <p14:tracePt t="54210" x="6100763" y="6200775"/>
          <p14:tracePt t="54224" x="6146800" y="6200775"/>
          <p14:tracePt t="54239" x="6191250" y="6210300"/>
          <p14:tracePt t="54256" x="6227763" y="6210300"/>
          <p14:tracePt t="54272" x="6264275" y="6218238"/>
          <p14:tracePt t="54290" x="6292850" y="6218238"/>
          <p14:tracePt t="54306" x="6319838" y="6227763"/>
          <p14:tracePt t="54346" x="6329363" y="6227763"/>
          <p14:tracePt t="54379" x="6337300" y="6227763"/>
          <p14:tracePt t="54421" x="6329363" y="6227763"/>
          <p14:tracePt t="54428" x="6319838" y="6227763"/>
          <p14:tracePt t="54440" x="6310313" y="6227763"/>
          <p14:tracePt t="54443" x="6292850" y="6227763"/>
          <p14:tracePt t="54457" x="6273800" y="6227763"/>
          <p14:tracePt t="54472" x="6256338" y="6227763"/>
          <p14:tracePt t="54489" x="6237288" y="6227763"/>
          <p14:tracePt t="54506" x="6219825" y="6227763"/>
          <p14:tracePt t="54524" x="6200775" y="6218238"/>
          <p14:tracePt t="54540" x="6173788" y="6218238"/>
          <p14:tracePt t="54557" x="6154738" y="6218238"/>
          <p14:tracePt t="54573" x="6137275" y="6218238"/>
          <p14:tracePt t="54590" x="6127750" y="6218238"/>
          <p14:tracePt t="54606" x="6118225" y="6218238"/>
          <p14:tracePt t="54626" x="6110288" y="6218238"/>
          <p14:tracePt t="54660" x="6100763" y="6218238"/>
          <p14:tracePt t="54754" x="6110288" y="6218238"/>
          <p14:tracePt t="54761" x="6118225" y="6218238"/>
          <p14:tracePt t="54773" x="6127750" y="6218238"/>
          <p14:tracePt t="54776" x="6146800" y="6218238"/>
          <p14:tracePt t="54789" x="6154738" y="6218238"/>
          <p14:tracePt t="54806" x="6183313" y="6218238"/>
          <p14:tracePt t="54823" x="6200775" y="6237288"/>
          <p14:tracePt t="54840" x="6237288" y="6237288"/>
          <p14:tracePt t="54858" x="6264275" y="6246813"/>
          <p14:tracePt t="54873" x="6273800" y="6254750"/>
          <p14:tracePt t="54888" x="6300788" y="6264275"/>
          <p14:tracePt t="54891" x="6310313" y="6264275"/>
          <p14:tracePt t="54906" x="6329363" y="6264275"/>
          <p14:tracePt t="54922" x="6346825" y="6283325"/>
          <p14:tracePt t="54939" x="6356350" y="6283325"/>
          <p14:tracePt t="54955" x="6373813" y="6283325"/>
          <p14:tracePt t="54973" x="6392863" y="6291263"/>
          <p14:tracePt t="54989" x="6402388" y="6291263"/>
          <p14:tracePt t="55007" x="6410325" y="6300788"/>
          <p14:tracePt t="55026" x="6419850" y="6300788"/>
          <p14:tracePt t="55040" x="6429375" y="6310313"/>
          <p14:tracePt t="55056" x="6438900" y="6310313"/>
          <p14:tracePt t="55073" x="6456363" y="6310313"/>
          <p14:tracePt t="55075" x="6465888" y="6319838"/>
          <p14:tracePt t="55121" x="6475413" y="6319838"/>
          <p14:tracePt t="55156" x="6483350" y="6319838"/>
          <p14:tracePt t="55190" x="6492875" y="6319838"/>
          <p14:tracePt t="55203" x="6492875" y="6327775"/>
          <p14:tracePt t="55271" x="6492875" y="6337300"/>
          <p14:tracePt t="55333" x="6483350" y="6337300"/>
          <p14:tracePt t="55353" x="6483350" y="6356350"/>
          <p14:tracePt t="55367" x="6475413" y="6356350"/>
          <p14:tracePt t="55978" x="6456363" y="6356350"/>
          <p14:tracePt t="55985" x="6446838" y="6356350"/>
          <p14:tracePt t="55992" x="6438900" y="6356350"/>
          <p14:tracePt t="56007" x="6429375" y="6356350"/>
          <p14:tracePt t="56022" x="6419850" y="6356350"/>
          <p14:tracePt t="56074" x="6410325" y="6356350"/>
          <p14:tracePt t="56108" x="6392863" y="6356350"/>
          <p14:tracePt t="56462" x="6383338" y="6356350"/>
          <p14:tracePt t="56482" x="6373813" y="6356350"/>
          <p14:tracePt t="56496" x="6356350" y="6356350"/>
          <p14:tracePt t="56516" x="6346825" y="6346825"/>
          <p14:tracePt t="56524" x="6337300" y="6346825"/>
          <p14:tracePt t="56530" x="6329363" y="6346825"/>
          <p14:tracePt t="56544" x="6319838" y="6337300"/>
          <p14:tracePt t="56555" x="6310313" y="6337300"/>
          <p14:tracePt t="56572" x="6300788" y="6337300"/>
          <p14:tracePt t="56588" x="6292850" y="6337300"/>
          <p14:tracePt t="56605" x="6283325" y="6327775"/>
          <p14:tracePt t="56622" x="6256338" y="6327775"/>
          <p14:tracePt t="56639" x="6227763" y="6319838"/>
          <p14:tracePt t="56654" x="6210300" y="6310313"/>
          <p14:tracePt t="56673" x="6164263" y="6291263"/>
          <p14:tracePt t="56689" x="6137275" y="6291263"/>
          <p14:tracePt t="56705" x="6110288" y="6283325"/>
          <p14:tracePt t="56707" x="6110288" y="6273800"/>
          <p14:tracePt t="56721" x="6064250" y="6264275"/>
          <p14:tracePt t="56738" x="6027738" y="6254750"/>
          <p14:tracePt t="56741" x="5991225" y="6254750"/>
          <p14:tracePt t="56755" x="5964238" y="6246813"/>
          <p14:tracePt t="56771" x="5927725" y="6246813"/>
          <p14:tracePt t="56789" x="5862638" y="6237288"/>
          <p14:tracePt t="56805" x="5835650" y="6227763"/>
          <p14:tracePt t="56823" x="5781675" y="6218238"/>
          <p14:tracePt t="56838" x="5753100" y="6200775"/>
          <p14:tracePt t="56857" x="5708650" y="6191250"/>
          <p14:tracePt t="56871" x="5699125" y="6191250"/>
          <p14:tracePt t="56887" x="5680075" y="6191250"/>
          <p14:tracePt t="56904" x="5653088" y="6181725"/>
          <p14:tracePt t="56921" x="5643563" y="6181725"/>
          <p14:tracePt t="56938" x="5634038" y="6181725"/>
          <p14:tracePt t="56959" x="5626100" y="6181725"/>
          <p14:tracePt t="56986" x="5662613" y="6181725"/>
          <p14:tracePt t="56992" x="5680075" y="6181725"/>
          <p14:tracePt t="57005" x="5716588" y="6181725"/>
          <p14:tracePt t="57006" x="5762625" y="6181725"/>
          <p14:tracePt t="57021" x="5818188" y="6191250"/>
          <p14:tracePt t="57037" x="5891213" y="6210300"/>
          <p14:tracePt t="57054" x="5981700" y="6218238"/>
          <p14:tracePt t="57072" x="6018213" y="6227763"/>
          <p14:tracePt t="57088" x="6091238" y="6246813"/>
          <p14:tracePt t="57105" x="6154738" y="6264275"/>
          <p14:tracePt t="57122" x="6191250" y="6264275"/>
          <p14:tracePt t="57138" x="6219825" y="6264275"/>
          <p14:tracePt t="57156" x="6237288" y="6264275"/>
          <p14:tracePt t="57171" x="6246813" y="6264275"/>
          <p14:tracePt t="57188" x="6256338" y="6264275"/>
          <p14:tracePt t="57224" x="6264275" y="6264275"/>
          <p14:tracePt t="57257" x="6264275" y="6273800"/>
          <p14:tracePt t="57271" x="6246813" y="6273800"/>
          <p14:tracePt t="57278" x="6210300" y="6283325"/>
          <p14:tracePt t="57288" x="6183313" y="6283325"/>
          <p14:tracePt t="57306" x="6110288" y="6283325"/>
          <p14:tracePt t="57322" x="6091238" y="6283325"/>
          <p14:tracePt t="57338" x="6073775" y="6283325"/>
          <p14:tracePt t="57354" x="6064250" y="6283325"/>
          <p14:tracePt t="57414" x="6045200" y="6283325"/>
          <p14:tracePt t="57421" x="6054725" y="6283325"/>
          <p14:tracePt t="57434" x="6073775" y="6283325"/>
          <p14:tracePt t="57442" x="6100763" y="6291263"/>
          <p14:tracePt t="57456" x="6154738" y="6291263"/>
          <p14:tracePt t="57471" x="6200775" y="6300788"/>
          <p14:tracePt t="57487" x="6237288" y="6300788"/>
          <p14:tracePt t="57488" x="6273800" y="6319838"/>
          <p14:tracePt t="57504" x="6292850" y="6319838"/>
          <p14:tracePt t="57521" x="6346825" y="6327775"/>
          <p14:tracePt t="57523" x="6356350" y="6327775"/>
          <p14:tracePt t="57537" x="6383338" y="6337300"/>
          <p14:tracePt t="57554" x="6419850" y="6337300"/>
          <p14:tracePt t="57570" x="6429375" y="6337300"/>
          <p14:tracePt t="58530" x="6492875" y="6310313"/>
          <p14:tracePt t="58537" x="6621463" y="6283325"/>
          <p14:tracePt t="58543" x="6757988" y="6254750"/>
          <p14:tracePt t="58553" x="6904038" y="6237288"/>
          <p14:tracePt t="58571" x="7342188" y="6154738"/>
          <p14:tracePt t="58588" x="7662863" y="6108700"/>
          <p14:tracePt t="58605" x="8101013" y="6035675"/>
          <p14:tracePt t="58620" x="8329613" y="5999163"/>
          <p14:tracePt t="58637" x="8529638" y="5972175"/>
          <p14:tracePt t="58638" x="8648700" y="5962650"/>
          <p14:tracePt t="58654" x="8848725" y="5935663"/>
          <p14:tracePt t="58671" x="9023350" y="5899150"/>
          <p14:tracePt t="58687" x="9196388" y="5881688"/>
          <p14:tracePt t="58704" x="9296400" y="5862638"/>
          <p14:tracePt t="58720" x="9388475" y="5853113"/>
          <p14:tracePt t="58737" x="9434513" y="5853113"/>
          <p14:tracePt t="58754" x="9488488" y="5843588"/>
          <p14:tracePt t="58770" x="9507538" y="5835650"/>
          <p14:tracePt t="58788" x="9544050" y="5835650"/>
          <p14:tracePt t="58804" x="9551988" y="5826125"/>
          <p14:tracePt t="58821" x="9580563" y="5816600"/>
          <p14:tracePt t="58823" x="9588500" y="5816600"/>
          <p14:tracePt t="58837" x="9598025" y="5799138"/>
          <p14:tracePt t="58854" x="9617075" y="5799138"/>
          <p14:tracePt t="58870" x="9625013" y="5789613"/>
          <p14:tracePt t="58887" x="9634538" y="5789613"/>
          <p14:tracePt t="58904" x="9634538" y="5780088"/>
          <p14:tracePt t="58920" x="9644063" y="5780088"/>
          <p14:tracePt t="59985" x="9625013" y="5753100"/>
          <p14:tracePt t="59992" x="9607550" y="5726113"/>
          <p14:tracePt t="60003" x="9571038" y="5697538"/>
          <p14:tracePt t="60006" x="9525000" y="5653088"/>
          <p14:tracePt t="60020" x="9415463" y="5570538"/>
          <p14:tracePt t="60037" x="9332913" y="5507038"/>
          <p14:tracePt t="60054" x="9178925" y="5405438"/>
          <p14:tracePt t="60069" x="9123363" y="5368925"/>
          <p14:tracePt t="60087" x="9040813" y="5305425"/>
          <p14:tracePt t="60103" x="8986838" y="5278438"/>
          <p14:tracePt t="60119" x="8950325" y="5241925"/>
          <p14:tracePt t="60122" x="8931275" y="5205413"/>
          <p14:tracePt t="60135" x="8877300" y="5168900"/>
          <p14:tracePt t="60153" x="8848725" y="5141913"/>
          <p14:tracePt t="60170" x="8821738" y="5095875"/>
          <p14:tracePt t="60186" x="8804275" y="5076825"/>
          <p14:tracePt t="60204" x="8775700" y="5040313"/>
          <p14:tracePt t="60221" x="8739188" y="5003800"/>
          <p14:tracePt t="60238" x="8731250" y="4986338"/>
          <p14:tracePt t="60679" x="8712200" y="4976813"/>
          <p14:tracePt t="60686" x="8702675" y="4976813"/>
          <p14:tracePt t="60692" x="8694738" y="4976813"/>
          <p14:tracePt t="60703" x="8675688" y="4976813"/>
          <p14:tracePt t="60720" x="8612188" y="4976813"/>
          <p14:tracePt t="60737" x="8566150" y="4976813"/>
          <p14:tracePt t="60754" x="8466138" y="4976813"/>
          <p14:tracePt t="60769" x="8374063" y="4976813"/>
          <p14:tracePt t="60787" x="8293100" y="4976813"/>
          <p14:tracePt t="60789" x="8264525" y="4976813"/>
          <p14:tracePt t="60803" x="8191500" y="4976813"/>
          <p14:tracePt t="60820" x="8128000" y="4976813"/>
          <p14:tracePt t="60836" x="8091488" y="4986338"/>
          <p14:tracePt t="60853" x="8072438" y="4986338"/>
          <p14:tracePt t="60869" x="8054975" y="4986338"/>
          <p14:tracePt t="60886" x="8045450" y="4986338"/>
          <p14:tracePt t="60903" x="8035925" y="4986338"/>
          <p14:tracePt t="62747" x="8008938" y="4967288"/>
          <p14:tracePt t="62755" x="7999413" y="4930775"/>
          <p14:tracePt t="62760" x="7972425" y="4876800"/>
          <p14:tracePt t="62768" x="7954963" y="4848225"/>
          <p14:tracePt t="62785" x="7926388" y="4775200"/>
          <p14:tracePt t="62802" x="7899400" y="4629150"/>
          <p14:tracePt t="62818" x="7889875" y="4502150"/>
          <p14:tracePt t="62835" x="7889875" y="4292600"/>
          <p14:tracePt t="62852" x="7918450" y="4191000"/>
          <p14:tracePt t="62870" x="7954963" y="4037013"/>
          <p14:tracePt t="62885" x="7972425" y="3908425"/>
          <p14:tracePt t="62902" x="7991475" y="3798888"/>
          <p14:tracePt t="62904" x="7991475" y="3743325"/>
          <p14:tracePt t="62918" x="7999413" y="3625850"/>
          <p14:tracePt t="62935" x="7999413" y="3533775"/>
          <p14:tracePt t="62938" x="7991475" y="3487738"/>
          <p14:tracePt t="62951" x="7935913" y="3378200"/>
          <p14:tracePt t="62969" x="7881938" y="3287713"/>
          <p14:tracePt t="62986" x="7726363" y="3105150"/>
          <p14:tracePt t="63002" x="7589838" y="2986088"/>
          <p14:tracePt t="63019" x="7334250" y="2857500"/>
          <p14:tracePt t="63035" x="7186613" y="2813050"/>
          <p14:tracePt t="63053" x="7023100" y="2757488"/>
          <p14:tracePt t="63068" x="6931025" y="2740025"/>
          <p14:tracePt t="63086" x="6858000" y="2730500"/>
          <p14:tracePt t="63087" x="6813550" y="2730500"/>
          <p14:tracePt t="63101" x="6748463" y="2730500"/>
          <p14:tracePt t="63118" x="6684963" y="2720975"/>
          <p14:tracePt t="63135" x="6621463" y="2711450"/>
          <p14:tracePt t="63151" x="6584950" y="2711450"/>
          <p14:tracePt t="63168" x="6565900" y="2711450"/>
          <p14:tracePt t="63185" x="6529388" y="2703513"/>
          <p14:tracePt t="63203" x="6483350" y="2703513"/>
          <p14:tracePt t="63218" x="6465888" y="2703513"/>
          <p14:tracePt t="63235" x="6446838" y="2703513"/>
          <p14:tracePt t="63237" x="6438900" y="2703513"/>
          <p14:tracePt t="63257" x="6429375" y="2711450"/>
          <p14:tracePt t="63271" x="6419850" y="2711450"/>
          <p14:tracePt t="63332" x="6410325" y="2711450"/>
          <p14:tracePt t="70304" x="6429375" y="2711450"/>
          <p14:tracePt t="70311" x="6446838" y="2703513"/>
          <p14:tracePt t="70319" x="6465888" y="2693988"/>
          <p14:tracePt t="70331" x="6511925" y="2674938"/>
          <p14:tracePt t="70348" x="6557963" y="2657475"/>
          <p14:tracePt t="70366" x="6611938" y="2620963"/>
          <p14:tracePt t="70381" x="6630988" y="2611438"/>
          <p14:tracePt t="70399" x="6657975" y="2611438"/>
          <p14:tracePt t="70400" x="6657975" y="2601913"/>
          <p14:tracePt t="70414" x="6684963" y="2593975"/>
          <p14:tracePt t="70431" x="6694488" y="2584450"/>
          <p14:tracePt t="70434" x="6694488" y="2574925"/>
          <p14:tracePt t="70448" x="6704013" y="2565400"/>
          <p14:tracePt t="70464" x="6711950" y="2565400"/>
          <p14:tracePt t="70481" x="6721475" y="2547938"/>
          <p14:tracePt t="70497" x="6721475" y="2538413"/>
          <p14:tracePt t="70515" x="6731000" y="2538413"/>
          <p14:tracePt t="70531" x="6740525" y="2520950"/>
          <p14:tracePt t="70549" x="6740525" y="2465388"/>
          <p14:tracePt t="70565" x="6740525" y="2447925"/>
          <p14:tracePt t="70581" x="6740525" y="2411413"/>
          <p14:tracePt t="70584" x="6740525" y="2382838"/>
          <p14:tracePt t="70598" x="6740525" y="2355850"/>
          <p14:tracePt t="70614" x="6731000" y="2328863"/>
          <p14:tracePt t="70632" x="6721475" y="2282825"/>
          <p14:tracePt t="70648" x="6711950" y="2265363"/>
          <p14:tracePt t="70666" x="6704013" y="2236788"/>
          <p14:tracePt t="70681" x="6694488" y="2209800"/>
          <p14:tracePt t="70699" x="6694488" y="2192338"/>
          <p14:tracePt t="70714" x="6694488" y="2182813"/>
          <p14:tracePt t="70731" x="6684963" y="2163763"/>
          <p14:tracePt t="70747" x="6684963" y="2155825"/>
          <p14:tracePt t="70764" x="6684963" y="2136775"/>
          <p14:tracePt t="70781" x="6684963" y="2127250"/>
          <p14:tracePt t="70798" x="6684963" y="2119313"/>
          <p14:tracePt t="70814" x="6694488" y="2109788"/>
          <p14:tracePt t="70831" x="6694488" y="2100263"/>
          <p14:tracePt t="70849" x="6711950" y="2090738"/>
          <p14:tracePt t="70863" x="6757988" y="2063750"/>
          <p14:tracePt t="70883" x="6804025" y="2027238"/>
          <p14:tracePt t="70897" x="6831013" y="2017713"/>
          <p14:tracePt t="70914" x="6850063" y="2017713"/>
          <p14:tracePt t="70930" x="6858000" y="2017713"/>
          <p14:tracePt t="70948" x="6867525" y="2009775"/>
          <p14:tracePt t="70965" x="6894513" y="2009775"/>
          <p14:tracePt t="70981" x="6913563" y="2000250"/>
          <p14:tracePt t="70998" x="6931025" y="2000250"/>
          <p14:tracePt t="71014" x="6950075" y="2000250"/>
          <p14:tracePt t="71032" x="6959600" y="2000250"/>
          <p14:tracePt t="71047" x="6967538" y="2000250"/>
          <p14:tracePt t="71066" x="6977063" y="2000250"/>
          <p14:tracePt t="71081" x="6986588" y="2009775"/>
          <p14:tracePt t="71097" x="7013575" y="2009775"/>
          <p14:tracePt t="71114" x="7023100" y="2009775"/>
          <p14:tracePt t="71130" x="7032625" y="2009775"/>
          <p14:tracePt t="71147" x="7040563" y="2017713"/>
          <p14:tracePt t="71195" x="7050088" y="2017713"/>
          <p14:tracePt t="71208" x="7050088" y="2027238"/>
          <p14:tracePt t="71229" x="7059613" y="2027238"/>
          <p14:tracePt t="71242" x="7059613" y="2046288"/>
          <p14:tracePt t="71263" x="7069138" y="2046288"/>
          <p14:tracePt t="71277" x="7069138" y="2054225"/>
          <p14:tracePt t="71310" x="7069138" y="2063750"/>
          <p14:tracePt t="71345" x="7086600" y="2073275"/>
          <p14:tracePt t="71371" x="7113588" y="2100263"/>
          <p14:tracePt t="71378" x="7132638" y="2109788"/>
          <p14:tracePt t="71386" x="7142163" y="2127250"/>
          <p14:tracePt t="71397" x="7169150" y="2146300"/>
          <p14:tracePt t="71399" x="7196138" y="2155825"/>
          <p14:tracePt t="71414" x="7223125" y="2173288"/>
          <p14:tracePt t="71430" x="7232650" y="2192338"/>
          <p14:tracePt t="71447" x="7251700" y="2209800"/>
          <p14:tracePt t="71464" x="7269163" y="2209800"/>
          <p14:tracePt t="71481" x="7288213" y="2209800"/>
          <p14:tracePt t="71497" x="7288213" y="2228850"/>
          <p14:tracePt t="71515" x="7305675" y="2236788"/>
          <p14:tracePt t="71530" x="7315200" y="2246313"/>
          <p14:tracePt t="71548" x="7324725" y="2246313"/>
          <p14:tracePt t="71564" x="7334250" y="2255838"/>
          <p14:tracePt t="71584" x="7351713" y="2255838"/>
          <p14:tracePt t="71597" x="7351713" y="2265363"/>
          <p14:tracePt t="71630" x="7351713" y="2273300"/>
          <p14:tracePt t="71651" x="7361238" y="2273300"/>
          <p14:tracePt t="71685" x="7370763" y="2273300"/>
          <p14:tracePt t="71712" x="7378700" y="2273300"/>
          <p14:tracePt t="75487" x="7388225" y="2292350"/>
          <p14:tracePt t="75495" x="7397750" y="2338388"/>
          <p14:tracePt t="75501" x="7397750" y="2392363"/>
          <p14:tracePt t="75511" x="7397750" y="2447925"/>
          <p14:tracePt t="75528" x="7370763" y="2730500"/>
          <p14:tracePt t="75545" x="7324725" y="2922588"/>
          <p14:tracePt t="75562" x="7296150" y="3168650"/>
          <p14:tracePt t="75578" x="7288213" y="3305175"/>
          <p14:tracePt t="75595" x="7288213" y="3433763"/>
          <p14:tracePt t="75597" x="7288213" y="3497263"/>
          <p14:tracePt t="75611" x="7296150" y="3606800"/>
          <p14:tracePt t="75628" x="7296150" y="3706813"/>
          <p14:tracePt t="75630" x="7296150" y="3762375"/>
          <p14:tracePt t="75644" x="7296150" y="3871913"/>
          <p14:tracePt t="75662" x="7296150" y="3954463"/>
          <p14:tracePt t="75665" x="7296150" y="4008438"/>
          <p14:tracePt t="75678" x="7296150" y="4117975"/>
          <p14:tracePt t="75695" x="7296150" y="4200525"/>
          <p14:tracePt t="75712" x="7288213" y="4319588"/>
          <p14:tracePt t="75728" x="7278688" y="4373563"/>
          <p14:tracePt t="75747" x="7223125" y="4483100"/>
          <p14:tracePt t="75762" x="7205663" y="4556125"/>
          <p14:tracePt t="75777" x="7178675" y="4629150"/>
          <p14:tracePt t="75795" x="7113588" y="4730750"/>
          <p14:tracePt t="75811" x="7096125" y="4784725"/>
          <p14:tracePt t="75828" x="7040563" y="4867275"/>
          <p14:tracePt t="75845" x="7023100" y="4922838"/>
          <p14:tracePt t="75862" x="6996113" y="4976813"/>
          <p14:tracePt t="75877" x="6986588" y="5032375"/>
          <p14:tracePt t="75896" x="6950075" y="5068888"/>
          <p14:tracePt t="75911" x="6940550" y="5105400"/>
          <p14:tracePt t="75928" x="6931025" y="5132388"/>
          <p14:tracePt t="75930" x="6931025" y="5141913"/>
          <p14:tracePt t="75945" x="6923088" y="5149850"/>
          <p14:tracePt t="82617" x="6950075" y="5141913"/>
          <p14:tracePt t="82624" x="6967538" y="5122863"/>
          <p14:tracePt t="82630" x="6986588" y="5113338"/>
          <p14:tracePt t="82640" x="7032625" y="5095875"/>
          <p14:tracePt t="82659" x="7123113" y="4930775"/>
          <p14:tracePt t="82675" x="7169150" y="4857750"/>
          <p14:tracePt t="82691" x="7196138" y="4738688"/>
          <p14:tracePt t="82707" x="7205663" y="4694238"/>
          <p14:tracePt t="82724" x="7232650" y="4665663"/>
          <p14:tracePt t="82726" x="7232650" y="4657725"/>
          <p14:tracePt t="82741" x="7242175" y="4629150"/>
          <p14:tracePt t="82758" x="7251700" y="4621213"/>
          <p14:tracePt t="82775" x="7251700" y="4602163"/>
          <p14:tracePt t="82791" x="7251700" y="4592638"/>
          <p14:tracePt t="82808" x="7251700" y="4575175"/>
          <p14:tracePt t="82835" x="7251700" y="4556125"/>
          <p14:tracePt t="82848" x="7251700" y="4548188"/>
          <p14:tracePt t="82881" x="7251700" y="4538663"/>
          <p14:tracePt t="84733" x="7269163" y="4538663"/>
          <p14:tracePt t="84740" x="7296150" y="4529138"/>
          <p14:tracePt t="84746" x="7315200" y="4529138"/>
          <p14:tracePt t="84757" x="7342188" y="4519613"/>
          <p14:tracePt t="84775" x="7388225" y="4511675"/>
          <p14:tracePt t="84790" x="7407275" y="4492625"/>
          <p14:tracePt t="84807" x="7443788" y="4475163"/>
          <p14:tracePt t="84823" x="7461250" y="4456113"/>
          <p14:tracePt t="84841" x="7497763" y="4410075"/>
          <p14:tracePt t="84856" x="7524750" y="4346575"/>
          <p14:tracePt t="84873" x="7534275" y="4292600"/>
          <p14:tracePt t="84876" x="7534275" y="4246563"/>
          <p14:tracePt t="84889" x="7507288" y="4173538"/>
          <p14:tracePt t="84907" x="7470775" y="4090988"/>
          <p14:tracePt t="84909" x="7451725" y="4054475"/>
          <p14:tracePt t="84923" x="7397750" y="3963988"/>
          <p14:tracePt t="84940" x="7342188" y="3898900"/>
          <p14:tracePt t="84957" x="7205663" y="3835400"/>
          <p14:tracePt t="84973" x="7105650" y="3789363"/>
          <p14:tracePt t="84990" x="7013575" y="3762375"/>
          <p14:tracePt t="84991" x="7004050" y="3762375"/>
          <p14:tracePt t="85006" x="6950075" y="3762375"/>
          <p14:tracePt t="85024" x="6931025" y="3762375"/>
          <p14:tracePt t="85040" x="6923088" y="3762375"/>
          <p14:tracePt t="85066" x="6913563" y="3762375"/>
          <p14:tracePt t="85413" x="6931025" y="3762375"/>
          <p14:tracePt t="85420" x="6986588" y="3771900"/>
          <p14:tracePt t="85427" x="7032625" y="3779838"/>
          <p14:tracePt t="85440" x="7242175" y="3835400"/>
          <p14:tracePt t="85456" x="7451725" y="3935413"/>
          <p14:tracePt t="85473" x="7689850" y="4054475"/>
          <p14:tracePt t="85474" x="7780338" y="4090988"/>
          <p14:tracePt t="85490" x="7962900" y="4191000"/>
          <p14:tracePt t="85507" x="8128000" y="4273550"/>
          <p14:tracePt t="85523" x="8264525" y="4365625"/>
          <p14:tracePt t="85916" x="8374063" y="4373563"/>
          <p14:tracePt t="85923" x="8483600" y="4392613"/>
          <p14:tracePt t="85930" x="8612188" y="4402138"/>
          <p14:tracePt t="85939" x="8739188" y="4419600"/>
          <p14:tracePt t="85957" x="9150350" y="4475163"/>
          <p14:tracePt t="85973" x="9398000" y="4538663"/>
          <p14:tracePt t="85990" x="9653588" y="4584700"/>
          <p14:tracePt t="85992" x="9790113" y="4611688"/>
          <p14:tracePt t="86006" x="10045700" y="4648200"/>
          <p14:tracePt t="86023" x="10274300" y="4665663"/>
          <p14:tracePt t="86026" x="10364788" y="4675188"/>
          <p14:tracePt t="86039" x="10585450" y="4694238"/>
          <p14:tracePt t="86057" x="10775950" y="4702175"/>
          <p14:tracePt t="86059" x="10868025" y="4721225"/>
          <p14:tracePt t="86072" x="11031538" y="4730750"/>
          <p14:tracePt t="86090" x="11169650" y="4730750"/>
          <p14:tracePt t="86108" x="11388725" y="4730750"/>
          <p14:tracePt t="86123" x="11507788" y="4730750"/>
          <p14:tracePt t="86141" x="11690350" y="4748213"/>
          <p14:tracePt t="86155" x="11799888" y="4748213"/>
          <p14:tracePt t="86172" x="11890375" y="4748213"/>
          <p14:tracePt t="86175" x="11936413" y="4748213"/>
          <p14:tracePt t="86189" x="11999913" y="4748213"/>
          <p14:tracePt t="86206" x="12072938" y="4757738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56F6-FB20-9DA1-4A84-A1ED378A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52" y="67089"/>
            <a:ext cx="10353762" cy="970450"/>
          </a:xfrm>
        </p:spPr>
        <p:txBody>
          <a:bodyPr/>
          <a:lstStyle/>
          <a:p>
            <a:r>
              <a:rPr lang="en-GB" b="1" dirty="0"/>
              <a:t>Composition</a:t>
            </a:r>
            <a:endParaRPr lang="en-US" b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D3A87F-26AC-4338-A8BF-E8AC79278D38}"/>
              </a:ext>
            </a:extLst>
          </p:cNvPr>
          <p:cNvGrpSpPr/>
          <p:nvPr/>
        </p:nvGrpSpPr>
        <p:grpSpPr>
          <a:xfrm rot="16200000">
            <a:off x="5390362" y="3824683"/>
            <a:ext cx="1197545" cy="213736"/>
            <a:chOff x="970395" y="1416093"/>
            <a:chExt cx="2306320" cy="304800"/>
          </a:xfrm>
        </p:grpSpPr>
        <p:sp>
          <p:nvSpPr>
            <p:cNvPr id="27" name="Flowchart: Decision 26">
              <a:extLst>
                <a:ext uri="{FF2B5EF4-FFF2-40B4-BE49-F238E27FC236}">
                  <a16:creationId xmlns:a16="http://schemas.microsoft.com/office/drawing/2014/main" id="{9F4C1739-BCD9-1BFD-3F53-5BDF83713287}"/>
                </a:ext>
              </a:extLst>
            </p:cNvPr>
            <p:cNvSpPr/>
            <p:nvPr/>
          </p:nvSpPr>
          <p:spPr>
            <a:xfrm>
              <a:off x="2707755" y="1416093"/>
              <a:ext cx="568960" cy="304800"/>
            </a:xfrm>
            <a:prstGeom prst="flowChartDecision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602A49-DFC0-7CAC-E580-0F63C5896526}"/>
                </a:ext>
              </a:extLst>
            </p:cNvPr>
            <p:cNvCxnSpPr>
              <a:cxnSpLocks/>
            </p:cNvCxnSpPr>
            <p:nvPr/>
          </p:nvCxnSpPr>
          <p:spPr>
            <a:xfrm>
              <a:off x="970395" y="1568493"/>
              <a:ext cx="2194560" cy="0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CE0ADED-76B0-0C90-37F0-0FC8673410BE}"/>
              </a:ext>
            </a:extLst>
          </p:cNvPr>
          <p:cNvGrpSpPr/>
          <p:nvPr/>
        </p:nvGrpSpPr>
        <p:grpSpPr>
          <a:xfrm>
            <a:off x="4540436" y="1364210"/>
            <a:ext cx="2897395" cy="1939551"/>
            <a:chOff x="2661920" y="2580640"/>
            <a:chExt cx="2316481" cy="2026047"/>
          </a:xfrm>
          <a:solidFill>
            <a:srgbClr val="FFC000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110417-B46B-784B-87D3-90D2091A8657}"/>
                </a:ext>
              </a:extLst>
            </p:cNvPr>
            <p:cNvSpPr/>
            <p:nvPr/>
          </p:nvSpPr>
          <p:spPr>
            <a:xfrm>
              <a:off x="2661920" y="2580640"/>
              <a:ext cx="2316480" cy="5384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</a:rPr>
                <a:t>Car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5E0F7A-9D24-AF29-08B0-AEB6EBE7112F}"/>
                </a:ext>
              </a:extLst>
            </p:cNvPr>
            <p:cNvSpPr/>
            <p:nvPr/>
          </p:nvSpPr>
          <p:spPr>
            <a:xfrm>
              <a:off x="2661920" y="3119120"/>
              <a:ext cx="2316480" cy="76420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bg1"/>
                  </a:solidFill>
                </a:rPr>
                <a:t>-Model: string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-engine: Engine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78C96B-C37E-FCE9-7F31-61F0F3DBFFC9}"/>
                </a:ext>
              </a:extLst>
            </p:cNvPr>
            <p:cNvSpPr/>
            <p:nvPr/>
          </p:nvSpPr>
          <p:spPr>
            <a:xfrm>
              <a:off x="2661921" y="3842481"/>
              <a:ext cx="2316480" cy="76420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bg1"/>
                  </a:solidFill>
                </a:rPr>
                <a:t>+startCar():void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1CA6F6-7CF8-9CAE-F474-3A6C48176B6A}"/>
              </a:ext>
            </a:extLst>
          </p:cNvPr>
          <p:cNvGrpSpPr/>
          <p:nvPr/>
        </p:nvGrpSpPr>
        <p:grpSpPr>
          <a:xfrm>
            <a:off x="4627694" y="4430059"/>
            <a:ext cx="2722880" cy="1879600"/>
            <a:chOff x="2661920" y="2580640"/>
            <a:chExt cx="2316480" cy="1879600"/>
          </a:xfrm>
          <a:solidFill>
            <a:srgbClr val="FFC000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5EF4FDF-E3E5-E566-18C6-1054DE757043}"/>
                </a:ext>
              </a:extLst>
            </p:cNvPr>
            <p:cNvSpPr/>
            <p:nvPr/>
          </p:nvSpPr>
          <p:spPr>
            <a:xfrm>
              <a:off x="2661920" y="2580640"/>
              <a:ext cx="2316480" cy="5384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Engine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2DAC98-1173-A9C6-50C6-37814FA58392}"/>
                </a:ext>
              </a:extLst>
            </p:cNvPr>
            <p:cNvSpPr/>
            <p:nvPr/>
          </p:nvSpPr>
          <p:spPr>
            <a:xfrm>
              <a:off x="2661920" y="3119120"/>
              <a:ext cx="2316480" cy="3098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bg1"/>
                  </a:solidFill>
                </a:rPr>
                <a:t>- hp: int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1A4F25-21B7-3873-F5F6-B6EF125A9F12}"/>
                </a:ext>
              </a:extLst>
            </p:cNvPr>
            <p:cNvSpPr/>
            <p:nvPr/>
          </p:nvSpPr>
          <p:spPr>
            <a:xfrm>
              <a:off x="2661920" y="3429000"/>
              <a:ext cx="2316480" cy="10312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bg1"/>
                  </a:solidFill>
                </a:rPr>
                <a:t>+ Engine ( h: int )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+ startEngine():void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F16F22C-3000-9A76-0BE5-3F9A8D92E5D8}"/>
              </a:ext>
            </a:extLst>
          </p:cNvPr>
          <p:cNvSpPr txBox="1"/>
          <p:nvPr/>
        </p:nvSpPr>
        <p:spPr>
          <a:xfrm>
            <a:off x="6096000" y="3750847"/>
            <a:ext cx="247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Strong Has a Relation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650FCC-6653-45D0-7621-5C1B4F034DEA}"/>
              </a:ext>
            </a:extLst>
          </p:cNvPr>
          <p:cNvSpPr txBox="1"/>
          <p:nvPr/>
        </p:nvSpPr>
        <p:spPr>
          <a:xfrm>
            <a:off x="8187183" y="1879701"/>
            <a:ext cx="2562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Dependent Classes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784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271"/>
    </mc:Choice>
    <mc:Fallback xmlns="">
      <p:transition spd="slow" advTm="1562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30" grpId="0"/>
    </p:bldLst>
  </p:timing>
  <p:extLst>
    <p:ext uri="{3A86A75C-4F4B-4683-9AE1-C65F6400EC91}">
      <p14:laserTraceLst xmlns:p14="http://schemas.microsoft.com/office/powerpoint/2010/main">
        <p14:tracePtLst>
          <p14:tracePt t="8863" x="11999913" y="3835400"/>
          <p14:tracePt t="8877" x="11753850" y="3889375"/>
          <p14:tracePt t="8894" x="11452225" y="3963988"/>
          <p14:tracePt t="8896" x="11323638" y="3981450"/>
          <p14:tracePt t="8910" x="11014075" y="4037013"/>
          <p14:tracePt t="8926" x="10731500" y="4117975"/>
          <p14:tracePt t="8943" x="10301288" y="4173538"/>
          <p14:tracePt t="8961" x="10045700" y="4183063"/>
          <p14:tracePt t="8978" x="9836150" y="4227513"/>
          <p14:tracePt t="8994" x="9617075" y="4227513"/>
          <p14:tracePt t="9010" x="9434513" y="4246563"/>
          <p14:tracePt t="9372" x="9361488" y="4273550"/>
          <p14:tracePt t="9379" x="9259888" y="4300538"/>
          <p14:tracePt t="9393" x="9096375" y="4365625"/>
          <p14:tracePt t="9410" x="8885238" y="4446588"/>
          <p14:tracePt t="9413" x="8804275" y="4492625"/>
          <p14:tracePt t="9426" x="8621713" y="4602163"/>
          <p14:tracePt t="9444" x="8447088" y="4684713"/>
          <p14:tracePt t="9462" x="8174038" y="4784725"/>
          <p14:tracePt t="9476" x="7981950" y="4840288"/>
          <p14:tracePt t="9493" x="7808913" y="4867275"/>
          <p14:tracePt t="9495" x="7716838" y="4876800"/>
          <p14:tracePt t="9509" x="7553325" y="4876800"/>
          <p14:tracePt t="9527" x="7415213" y="4884738"/>
          <p14:tracePt t="9543" x="7288213" y="4884738"/>
          <p14:tracePt t="9560" x="7232650" y="4884738"/>
          <p14:tracePt t="9577" x="7169150" y="4884738"/>
          <p14:tracePt t="9593" x="7132638" y="4884738"/>
          <p14:tracePt t="9611" x="7069138" y="4876800"/>
          <p14:tracePt t="9626" x="7032625" y="4876800"/>
          <p14:tracePt t="9644" x="6959600" y="4876800"/>
          <p14:tracePt t="9659" x="6894513" y="4876800"/>
          <p14:tracePt t="9677" x="6840538" y="4876800"/>
          <p14:tracePt t="9679" x="6794500" y="4876800"/>
          <p14:tracePt t="9693" x="6757988" y="4876800"/>
          <p14:tracePt t="9710" x="6704013" y="4876800"/>
          <p14:tracePt t="9727" x="6611938" y="4867275"/>
          <p14:tracePt t="9743" x="6575425" y="4867275"/>
          <p14:tracePt t="9760" x="6465888" y="4876800"/>
          <p14:tracePt t="9776" x="6365875" y="4903788"/>
          <p14:tracePt t="9794" x="6210300" y="4949825"/>
          <p14:tracePt t="9810" x="6127750" y="4959350"/>
          <p14:tracePt t="9826" x="6073775" y="4967288"/>
          <p14:tracePt t="9829" x="6037263" y="4976813"/>
          <p14:tracePt t="9843" x="5991225" y="4995863"/>
          <p14:tracePt t="9859" x="5964238" y="5003800"/>
          <p14:tracePt t="9876" x="5945188" y="5013325"/>
          <p14:tracePt t="9893" x="5945188" y="5022850"/>
          <p14:tracePt t="9916" x="5945188" y="5040313"/>
          <p14:tracePt t="9926" x="5945188" y="5049838"/>
          <p14:tracePt t="9944" x="6027738" y="5105400"/>
          <p14:tracePt t="9960" x="6100763" y="5149850"/>
          <p14:tracePt t="9978" x="6237288" y="5195888"/>
          <p14:tracePt t="9993" x="6292850" y="5205413"/>
          <p14:tracePt t="10010" x="6365875" y="5232400"/>
          <p14:tracePt t="10012" x="6392863" y="5251450"/>
          <p14:tracePt t="10026" x="6465888" y="5259388"/>
          <p14:tracePt t="10042" x="6538913" y="5268913"/>
          <p14:tracePt t="10060" x="6667500" y="5278438"/>
          <p14:tracePt t="10077" x="6731000" y="5278438"/>
          <p14:tracePt t="10093" x="6877050" y="5268913"/>
          <p14:tracePt t="10109" x="6977063" y="5259388"/>
          <p14:tracePt t="10126" x="7050088" y="5232400"/>
          <p14:tracePt t="10128" x="7077075" y="5232400"/>
          <p14:tracePt t="10143" x="7123113" y="5232400"/>
          <p14:tracePt t="10160" x="7159625" y="5232400"/>
          <p14:tracePt t="10162" x="7169150" y="5232400"/>
          <p14:tracePt t="10176" x="7186613" y="5232400"/>
          <p14:tracePt t="10209" x="7196138" y="5232400"/>
          <p14:tracePt t="10270" x="7142163" y="5241925"/>
          <p14:tracePt t="10277" x="7096125" y="5241925"/>
          <p14:tracePt t="10284" x="7050088" y="5259388"/>
          <p14:tracePt t="10292" x="6996113" y="5259388"/>
          <p14:tracePt t="10310" x="6913563" y="5259388"/>
          <p14:tracePt t="10311" x="6886575" y="5268913"/>
          <p14:tracePt t="10326" x="6831013" y="5268913"/>
          <p14:tracePt t="10343" x="6804025" y="5268913"/>
          <p14:tracePt t="10360" x="6757988" y="5268913"/>
          <p14:tracePt t="10376" x="6721475" y="5268913"/>
          <p14:tracePt t="10393" x="6704013" y="5268913"/>
          <p14:tracePt t="10410" x="6684963" y="5268913"/>
          <p14:tracePt t="10428" x="6657975" y="5268913"/>
          <p14:tracePt t="10461" x="6648450" y="5268913"/>
          <p14:tracePt t="10495" x="6638925" y="5268913"/>
          <p14:tracePt t="10556" x="6657975" y="5268913"/>
          <p14:tracePt t="10563" x="6694488" y="5268913"/>
          <p14:tracePt t="10577" x="6731000" y="5268913"/>
          <p14:tracePt t="10593" x="6804025" y="5278438"/>
          <p14:tracePt t="10610" x="6877050" y="5278438"/>
          <p14:tracePt t="10626" x="6913563" y="5278438"/>
          <p14:tracePt t="10642" x="6931025" y="5278438"/>
          <p14:tracePt t="10659" x="6977063" y="5278438"/>
          <p14:tracePt t="10676" x="7013575" y="5278438"/>
          <p14:tracePt t="10693" x="7069138" y="5278438"/>
          <p14:tracePt t="10710" x="7096125" y="5278438"/>
          <p14:tracePt t="10726" x="7105650" y="5278438"/>
          <p14:tracePt t="10743" x="7123113" y="5278438"/>
          <p14:tracePt t="10760" x="7132638" y="5278438"/>
          <p14:tracePt t="10787" x="7142163" y="5278438"/>
          <p14:tracePt t="10821" x="7150100" y="5278438"/>
          <p14:tracePt t="10896" x="7142163" y="5278438"/>
          <p14:tracePt t="10903" x="7096125" y="5278438"/>
          <p14:tracePt t="10910" x="7059613" y="5278438"/>
          <p14:tracePt t="10926" x="6996113" y="5278438"/>
          <p14:tracePt t="10942" x="6931025" y="5278438"/>
          <p14:tracePt t="10944" x="6904038" y="5287963"/>
          <p14:tracePt t="10959" x="6867525" y="5287963"/>
          <p14:tracePt t="10976" x="6840538" y="5287963"/>
          <p14:tracePt t="10978" x="6831013" y="5287963"/>
          <p14:tracePt t="10992" x="6813550" y="5287963"/>
          <p14:tracePt t="11009" x="6794500" y="5287963"/>
          <p14:tracePt t="11026" x="6777038" y="5287963"/>
          <p14:tracePt t="11042" x="6757988" y="5287963"/>
          <p14:tracePt t="11059" x="6731000" y="5287963"/>
          <p14:tracePt t="11075" x="6721475" y="5287963"/>
          <p14:tracePt t="11093" x="6704013" y="5278438"/>
          <p14:tracePt t="11109" x="6694488" y="5278438"/>
          <p14:tracePt t="11126" x="6684963" y="5278438"/>
          <p14:tracePt t="11148" x="6675438" y="5278438"/>
          <p14:tracePt t="11222" x="6704013" y="5278438"/>
          <p14:tracePt t="11229" x="6731000" y="5278438"/>
          <p14:tracePt t="11243" x="6777038" y="5278438"/>
          <p14:tracePt t="11259" x="6813550" y="5278438"/>
          <p14:tracePt t="11278" x="6867525" y="5278438"/>
          <p14:tracePt t="11279" x="6877050" y="5278438"/>
          <p14:tracePt t="11292" x="6904038" y="5268913"/>
          <p14:tracePt t="11309" x="6940550" y="5268913"/>
          <p14:tracePt t="11311" x="6959600" y="5268913"/>
          <p14:tracePt t="11325" x="6967538" y="5268913"/>
          <p14:tracePt t="11342" x="6977063" y="5268913"/>
          <p14:tracePt t="11359" x="6986588" y="5268913"/>
          <p14:tracePt t="11386" x="6996113" y="5268913"/>
          <p14:tracePt t="11413" x="7004050" y="5268913"/>
          <p14:tracePt t="11447" x="7023100" y="5268913"/>
          <p14:tracePt t="11876" x="7013575" y="5268913"/>
          <p14:tracePt t="11882" x="7004050" y="5268913"/>
          <p14:tracePt t="11892" x="6996113" y="5268913"/>
          <p14:tracePt t="11910" x="6967538" y="5259388"/>
          <p14:tracePt t="11926" x="6959600" y="5259388"/>
          <p14:tracePt t="11943" x="6940550" y="5259388"/>
          <p14:tracePt t="11959" x="6931025" y="5259388"/>
          <p14:tracePt t="11976" x="6923088" y="5259388"/>
          <p14:tracePt t="12032" x="6913563" y="5259388"/>
          <p14:tracePt t="12066" x="6904038" y="5259388"/>
          <p14:tracePt t="12100" x="6886575" y="5259388"/>
          <p14:tracePt t="12121" x="6867525" y="5259388"/>
          <p14:tracePt t="12128" x="6858000" y="5259388"/>
          <p14:tracePt t="12142" x="6850063" y="5259388"/>
          <p14:tracePt t="12158" x="6831013" y="5259388"/>
          <p14:tracePt t="12174" x="6784975" y="5251450"/>
          <p14:tracePt t="12191" x="6777038" y="5251450"/>
          <p14:tracePt t="12210" x="6694488" y="5232400"/>
          <p14:tracePt t="12225" x="6657975" y="5232400"/>
          <p14:tracePt t="12242" x="6611938" y="5232400"/>
          <p14:tracePt t="12243" x="6602413" y="5232400"/>
          <p14:tracePt t="12258" x="6584950" y="5232400"/>
          <p14:tracePt t="12275" x="6565900" y="5232400"/>
          <p14:tracePt t="12292" x="6557963" y="5232400"/>
          <p14:tracePt t="12311" x="6538913" y="5232400"/>
          <p14:tracePt t="12365" x="6548438" y="5232400"/>
          <p14:tracePt t="12372" x="6575425" y="5232400"/>
          <p14:tracePt t="12379" x="6594475" y="5232400"/>
          <p14:tracePt t="12393" x="6667500" y="5241925"/>
          <p14:tracePt t="12408" x="6711950" y="5241925"/>
          <p14:tracePt t="12425" x="6767513" y="5251450"/>
          <p14:tracePt t="12427" x="6794500" y="5259388"/>
          <p14:tracePt t="12441" x="6840538" y="5268913"/>
          <p14:tracePt t="12458" x="6886575" y="5278438"/>
          <p14:tracePt t="12475" x="6959600" y="5295900"/>
          <p14:tracePt t="12491" x="6986588" y="5295900"/>
          <p14:tracePt t="12509" x="7032625" y="5305425"/>
          <p14:tracePt t="12525" x="7040563" y="5305425"/>
          <p14:tracePt t="12543" x="7059613" y="5305425"/>
          <p14:tracePt t="12604" x="7069138" y="5305425"/>
          <p14:tracePt t="12672" x="7059613" y="5305425"/>
          <p14:tracePt t="12678" x="7040563" y="5305425"/>
          <p14:tracePt t="12692" x="6977063" y="5305425"/>
          <p14:tracePt t="12708" x="6931025" y="5305425"/>
          <p14:tracePt t="12724" x="6867525" y="5287963"/>
          <p14:tracePt t="12726" x="6840538" y="5268913"/>
          <p14:tracePt t="12741" x="6794500" y="5268913"/>
          <p14:tracePt t="12758" x="6767513" y="5259388"/>
          <p14:tracePt t="12760" x="6757988" y="5259388"/>
          <p14:tracePt t="12774" x="6748463" y="5259388"/>
          <p14:tracePt t="12791" x="6731000" y="5259388"/>
          <p14:tracePt t="12808" x="6721475" y="5251450"/>
          <p14:tracePt t="12825" x="6711950" y="5251450"/>
          <p14:tracePt t="12841" x="6704013" y="5251450"/>
          <p14:tracePt t="12937" x="6711950" y="5251450"/>
          <p14:tracePt t="12944" x="6740525" y="5251450"/>
          <p14:tracePt t="12950" x="6757988" y="5251450"/>
          <p14:tracePt t="12957" x="6784975" y="5251450"/>
          <p14:tracePt t="12975" x="6850063" y="5259388"/>
          <p14:tracePt t="12992" x="6931025" y="5278438"/>
          <p14:tracePt t="13007" x="6986588" y="5295900"/>
          <p14:tracePt t="13025" x="7040563" y="5295900"/>
          <p14:tracePt t="13041" x="7059613" y="5305425"/>
          <p14:tracePt t="13060" x="7077075" y="5305425"/>
          <p14:tracePt t="13075" x="7086600" y="5305425"/>
          <p14:tracePt t="13093" x="7096125" y="5305425"/>
          <p14:tracePt t="13127" x="7113588" y="5305425"/>
          <p14:tracePt t="13168" x="7105650" y="5305425"/>
          <p14:tracePt t="13181" x="7096125" y="5305425"/>
          <p14:tracePt t="13188" x="7069138" y="5305425"/>
          <p14:tracePt t="13195" x="7040563" y="5305425"/>
          <p14:tracePt t="13207" x="6996113" y="5305425"/>
          <p14:tracePt t="13209" x="6967538" y="5305425"/>
          <p14:tracePt t="13224" x="6894513" y="5305425"/>
          <p14:tracePt t="13242" x="6840538" y="5305425"/>
          <p14:tracePt t="13243" x="6794500" y="5305425"/>
          <p14:tracePt t="13258" x="6767513" y="5287963"/>
          <p14:tracePt t="13275" x="6748463" y="5287963"/>
          <p14:tracePt t="13278" x="6740525" y="5287963"/>
          <p14:tracePt t="13291" x="6721475" y="5287963"/>
          <p14:tracePt t="14440" x="6711950" y="5287963"/>
          <p14:tracePt t="14447" x="6704013" y="5305425"/>
          <p14:tracePt t="14457" x="6694488" y="5332413"/>
          <p14:tracePt t="14475" x="6657975" y="5397500"/>
          <p14:tracePt t="14491" x="6630988" y="5441950"/>
          <p14:tracePt t="14509" x="6584950" y="5514975"/>
          <p14:tracePt t="14524" x="6565900" y="5543550"/>
          <p14:tracePt t="14541" x="6529388" y="5588000"/>
          <p14:tracePt t="14543" x="6529388" y="5597525"/>
          <p14:tracePt t="14557" x="6521450" y="5616575"/>
          <p14:tracePt t="14574" x="6511925" y="5634038"/>
          <p14:tracePt t="14577" x="6502400" y="5634038"/>
          <p14:tracePt t="14591" x="6475413" y="5670550"/>
          <p14:tracePt t="14608" x="6465888" y="5680075"/>
          <p14:tracePt t="14623" x="6419850" y="5707063"/>
          <p14:tracePt t="14641" x="6410325" y="5734050"/>
          <p14:tracePt t="14659" x="6392863" y="5753100"/>
          <p14:tracePt t="14674" x="6365875" y="5770563"/>
          <p14:tracePt t="14692" x="6337300" y="5780088"/>
          <p14:tracePt t="14707" x="6319838" y="5789613"/>
          <p14:tracePt t="14724" x="6310313" y="5799138"/>
          <p14:tracePt t="14727" x="6300788" y="5816600"/>
          <p14:tracePt t="14740" x="6283325" y="5816600"/>
          <p14:tracePt t="14758" x="6273800" y="5826125"/>
          <p14:tracePt t="14773" x="6273800" y="5835650"/>
          <p14:tracePt t="14808" x="6273800" y="5843588"/>
          <p14:tracePt t="14814" x="6292850" y="5843588"/>
          <p14:tracePt t="14823" x="6310313" y="5853113"/>
          <p14:tracePt t="14842" x="6392863" y="5862638"/>
          <p14:tracePt t="14857" x="6410325" y="5862638"/>
          <p14:tracePt t="14874" x="6446838" y="5862638"/>
          <p14:tracePt t="14876" x="6475413" y="5862638"/>
          <p14:tracePt t="14890" x="6492875" y="5862638"/>
          <p14:tracePt t="14907" x="6511925" y="5862638"/>
          <p14:tracePt t="14909" x="6521450" y="5862638"/>
          <p14:tracePt t="14924" x="6521450" y="5853113"/>
          <p14:tracePt t="14941" x="6529388" y="5853113"/>
          <p14:tracePt t="14957" x="6538913" y="5843588"/>
          <p14:tracePt t="14974" x="6557963" y="5843588"/>
          <p14:tracePt t="15046" x="6538913" y="5843588"/>
          <p14:tracePt t="15052" x="6511925" y="5843588"/>
          <p14:tracePt t="15061" x="6492875" y="5843588"/>
          <p14:tracePt t="15073" x="6373813" y="5862638"/>
          <p14:tracePt t="15091" x="6246813" y="5872163"/>
          <p14:tracePt t="15107" x="6000750" y="5918200"/>
          <p14:tracePt t="15124" x="5891213" y="5926138"/>
          <p14:tracePt t="15142" x="5762625" y="5945188"/>
          <p14:tracePt t="15157" x="5699125" y="5954713"/>
          <p14:tracePt t="15173" x="5680075" y="5954713"/>
          <p14:tracePt t="15175" x="5670550" y="5954713"/>
          <p14:tracePt t="15190" x="5662613" y="5954713"/>
          <p14:tracePt t="15207" x="5653088" y="5954713"/>
          <p14:tracePt t="15210" x="5643563" y="5954713"/>
          <p14:tracePt t="15230" x="5626100" y="5954713"/>
          <p14:tracePt t="15257" x="5626100" y="5945188"/>
          <p14:tracePt t="15263" x="5616575" y="5945188"/>
          <p14:tracePt t="15292" x="5634038" y="5945188"/>
          <p14:tracePt t="15297" x="5680075" y="5935663"/>
          <p14:tracePt t="15306" x="5708650" y="5918200"/>
          <p14:tracePt t="15323" x="5789613" y="5908675"/>
          <p14:tracePt t="15325" x="5818188" y="5908675"/>
          <p14:tracePt t="15339" x="5899150" y="5899150"/>
          <p14:tracePt t="15357" x="5991225" y="5899150"/>
          <p14:tracePt t="15359" x="6018213" y="5899150"/>
          <p14:tracePt t="15374" x="6081713" y="5899150"/>
          <p14:tracePt t="15390" x="6154738" y="5899150"/>
          <p14:tracePt t="15407" x="6219825" y="5899150"/>
          <p14:tracePt t="15424" x="6256338" y="5899150"/>
          <p14:tracePt t="15441" x="6283325" y="5899150"/>
          <p14:tracePt t="15467" x="6292850" y="5899150"/>
          <p14:tracePt t="15488" x="6300788" y="5899150"/>
          <p14:tracePt t="15562" x="6292850" y="5899150"/>
          <p14:tracePt t="15569" x="6264275" y="5899150"/>
          <p14:tracePt t="15576" x="6227763" y="5899150"/>
          <p14:tracePt t="15591" x="6173788" y="5899150"/>
          <p14:tracePt t="15606" x="6081713" y="5899150"/>
          <p14:tracePt t="15624" x="5981700" y="5899150"/>
          <p14:tracePt t="15639" x="5945188" y="5899150"/>
          <p14:tracePt t="15657" x="5908675" y="5899150"/>
          <p14:tracePt t="15658" x="5899150" y="5899150"/>
          <p14:tracePt t="15674" x="5881688" y="5899150"/>
          <p14:tracePt t="15690" x="5862638" y="5899150"/>
          <p14:tracePt t="15706" x="5845175" y="5899150"/>
          <p14:tracePt t="15740" x="5835650" y="5899150"/>
          <p14:tracePt t="15773" x="5826125" y="5899150"/>
          <p14:tracePt t="16046" x="5854700" y="5899150"/>
          <p14:tracePt t="16052" x="5862638" y="5899150"/>
          <p14:tracePt t="16060" x="5872163" y="5899150"/>
          <p14:tracePt t="16073" x="5899150" y="5899150"/>
          <p14:tracePt t="16089" x="5918200" y="5899150"/>
          <p14:tracePt t="16107" x="5945188" y="5899150"/>
          <p14:tracePt t="16122" x="5964238" y="5899150"/>
          <p14:tracePt t="16139" x="5981700" y="5899150"/>
          <p14:tracePt t="16156" x="5991225" y="5899150"/>
          <p14:tracePt t="16174" x="6008688" y="5899150"/>
          <p14:tracePt t="16175" x="6018213" y="5899150"/>
          <p14:tracePt t="16196" x="6027738" y="5899150"/>
          <p14:tracePt t="16216" x="6037263" y="5899150"/>
          <p14:tracePt t="16250" x="6045200" y="5899150"/>
          <p14:tracePt t="16325" x="6054725" y="5899150"/>
          <p14:tracePt t="16359" x="6064250" y="5899150"/>
          <p14:tracePt t="16379" x="6073775" y="5899150"/>
          <p14:tracePt t="16386" x="6091238" y="5889625"/>
          <p14:tracePt t="16393" x="6100763" y="5889625"/>
          <p14:tracePt t="16406" x="6118225" y="5889625"/>
          <p14:tracePt t="16423" x="6137275" y="5881688"/>
          <p14:tracePt t="16441" x="6183313" y="5881688"/>
          <p14:tracePt t="16456" x="6191250" y="5881688"/>
          <p14:tracePt t="16474" x="6210300" y="5881688"/>
          <p14:tracePt t="16490" x="6219825" y="5872163"/>
          <p14:tracePt t="16506" x="6237288" y="5872163"/>
          <p14:tracePt t="16523" x="6256338" y="5872163"/>
          <p14:tracePt t="16541" x="6273800" y="5872163"/>
          <p14:tracePt t="16556" x="6283325" y="5872163"/>
          <p14:tracePt t="16573" x="6292850" y="5872163"/>
          <p14:tracePt t="16590" x="6300788" y="5872163"/>
          <p14:tracePt t="16606" x="6310313" y="5872163"/>
          <p14:tracePt t="16631" x="6329363" y="5872163"/>
          <p14:tracePt t="16651" x="6337300" y="5872163"/>
          <p14:tracePt t="16685" x="6346825" y="5872163"/>
          <p14:tracePt t="16773" x="6310313" y="5872163"/>
          <p14:tracePt t="16780" x="6292850" y="5872163"/>
          <p14:tracePt t="16789" x="6264275" y="5872163"/>
          <p14:tracePt t="16806" x="6191250" y="5872163"/>
          <p14:tracePt t="16809" x="6164263" y="5881688"/>
          <p14:tracePt t="16823" x="6118225" y="5881688"/>
          <p14:tracePt t="16839" x="6100763" y="5881688"/>
          <p14:tracePt t="16842" x="6091238" y="5881688"/>
          <p14:tracePt t="16856" x="6081713" y="5881688"/>
          <p14:tracePt t="16896" x="6073775" y="5881688"/>
          <p14:tracePt t="17025" x="6081713" y="5881688"/>
          <p14:tracePt t="17032" x="6100763" y="5881688"/>
          <p14:tracePt t="17039" x="6110288" y="5881688"/>
          <p14:tracePt t="17056" x="6154738" y="5881688"/>
          <p14:tracePt t="17073" x="6210300" y="5881688"/>
          <p14:tracePt t="17089" x="6256338" y="5881688"/>
          <p14:tracePt t="17105" x="6264275" y="5881688"/>
          <p14:tracePt t="17108" x="6283325" y="5881688"/>
          <p14:tracePt t="17122" x="6310313" y="5881688"/>
          <p14:tracePt t="17139" x="6319838" y="5881688"/>
          <p14:tracePt t="17155" x="6337300" y="5881688"/>
          <p14:tracePt t="17172" x="6346825" y="5881688"/>
          <p14:tracePt t="17189" x="6356350" y="5881688"/>
          <p14:tracePt t="17210" x="6365875" y="5881688"/>
          <p14:tracePt t="17243" x="6373813" y="5881688"/>
          <p14:tracePt t="17359" x="6365875" y="5881688"/>
          <p14:tracePt t="17393" x="6356350" y="5881688"/>
          <p14:tracePt t="17413" x="6346825" y="5881688"/>
          <p14:tracePt t="17427" x="6337300" y="5881688"/>
          <p14:tracePt t="17441" x="6329363" y="5881688"/>
          <p14:tracePt t="17488" x="6319838" y="5872163"/>
          <p14:tracePt t="17522" x="6300788" y="5872163"/>
          <p14:tracePt t="17617" x="6310313" y="5853113"/>
          <p14:tracePt t="17631" x="6329363" y="5853113"/>
          <p14:tracePt t="17637" x="6337300" y="5853113"/>
          <p14:tracePt t="17644" x="6356350" y="5843588"/>
          <p14:tracePt t="17656" x="6373813" y="5843588"/>
          <p14:tracePt t="17673" x="6402388" y="5843588"/>
          <p14:tracePt t="17689" x="6429375" y="5843588"/>
          <p14:tracePt t="17705" x="6456363" y="5843588"/>
          <p14:tracePt t="17722" x="6465888" y="5843588"/>
          <p14:tracePt t="17740" x="6483350" y="5843588"/>
          <p14:tracePt t="17760" x="6492875" y="5843588"/>
          <p14:tracePt t="17780" x="6502400" y="5843588"/>
          <p14:tracePt t="17789" x="6502400" y="5835650"/>
          <p14:tracePt t="17917" x="6492875" y="5826125"/>
          <p14:tracePt t="17924" x="6475413" y="5826125"/>
          <p14:tracePt t="17930" x="6446838" y="5826125"/>
          <p14:tracePt t="17938" x="6438900" y="5826125"/>
          <p14:tracePt t="17956" x="6402388" y="5826125"/>
          <p14:tracePt t="17972" x="6365875" y="5826125"/>
          <p14:tracePt t="17989" x="6337300" y="5816600"/>
          <p14:tracePt t="18005" x="6292850" y="5816600"/>
          <p14:tracePt t="18022" x="6273800" y="5816600"/>
          <p14:tracePt t="18040" x="6256338" y="5816600"/>
          <p14:tracePt t="18055" x="6246813" y="5816600"/>
          <p14:tracePt t="18073" x="6237288" y="5816600"/>
          <p14:tracePt t="18089" x="6227763" y="5816600"/>
          <p14:tracePt t="18108" x="6219825" y="5816600"/>
          <p14:tracePt t="18141" x="6210300" y="5816600"/>
          <p14:tracePt t="18243" x="6219825" y="5816600"/>
          <p14:tracePt t="18277" x="6227763" y="5816600"/>
          <p14:tracePt t="18298" x="6237288" y="5816600"/>
          <p14:tracePt t="18318" x="6246813" y="5816600"/>
          <p14:tracePt t="18345" x="6256338" y="5816600"/>
          <p14:tracePt t="18379" x="6264275" y="5816600"/>
          <p14:tracePt t="18841" x="6273800" y="5835650"/>
          <p14:tracePt t="18848" x="6283325" y="5843588"/>
          <p14:tracePt t="18855" x="6283325" y="5872163"/>
          <p14:tracePt t="18871" x="6310313" y="5926138"/>
          <p14:tracePt t="18890" x="6356350" y="5981700"/>
          <p14:tracePt t="18904" x="6383338" y="6018213"/>
          <p14:tracePt t="18922" x="6402388" y="6035675"/>
          <p14:tracePt t="18924" x="6419850" y="6045200"/>
          <p14:tracePt t="18938" x="6465888" y="6072188"/>
          <p14:tracePt t="18955" x="6502400" y="6100763"/>
          <p14:tracePt t="18971" x="6575425" y="6118225"/>
          <p14:tracePt t="18988" x="6602413" y="6127750"/>
          <p14:tracePt t="19005" x="6648450" y="6137275"/>
          <p14:tracePt t="19021" x="6667500" y="6145213"/>
          <p14:tracePt t="19040" x="6694488" y="6154738"/>
          <p14:tracePt t="19055" x="6721475" y="6164263"/>
          <p14:tracePt t="19072" x="6740525" y="6181725"/>
          <p14:tracePt t="19088" x="6757988" y="6181725"/>
          <p14:tracePt t="19105" x="6757988" y="6191250"/>
          <p14:tracePt t="19122" x="6767513" y="6191250"/>
          <p14:tracePt t="19138" x="6777038" y="6191250"/>
          <p14:tracePt t="19162" x="6794500" y="6191250"/>
          <p14:tracePt t="19196" x="6804025" y="6191250"/>
          <p14:tracePt t="19304" x="6784975" y="6191250"/>
          <p14:tracePt t="19332" x="6777038" y="6191250"/>
          <p14:tracePt t="19345" x="6767513" y="6191250"/>
          <p14:tracePt t="19386" x="6757988" y="6191250"/>
          <p14:tracePt t="19400" x="6748463" y="6191250"/>
          <p14:tracePt t="19433" x="6740525" y="6191250"/>
          <p14:tracePt t="19468" x="6731000" y="6191250"/>
          <p14:tracePt t="19494" x="6721475" y="6191250"/>
          <p14:tracePt t="19529" x="6704013" y="6191250"/>
          <p14:tracePt t="19733" x="6694488" y="6191250"/>
          <p14:tracePt t="19781" x="6684963" y="6191250"/>
          <p14:tracePt t="19815" x="6675438" y="6191250"/>
          <p14:tracePt t="19842" x="6667500" y="6191250"/>
          <p14:tracePt t="19856" x="6657975" y="6191250"/>
          <p14:tracePt t="19875" x="6648450" y="6191250"/>
          <p14:tracePt t="19889" x="6621463" y="6200775"/>
          <p14:tracePt t="19903" x="6611938" y="6200775"/>
          <p14:tracePt t="19909" x="6602413" y="6200775"/>
          <p14:tracePt t="19921" x="6594475" y="6200775"/>
          <p14:tracePt t="19938" x="6575425" y="6200775"/>
          <p14:tracePt t="19955" x="6538913" y="6200775"/>
          <p14:tracePt t="19970" x="6502400" y="6200775"/>
          <p14:tracePt t="19988" x="6492875" y="6200775"/>
          <p14:tracePt t="20005" x="6465888" y="6200775"/>
          <p14:tracePt t="20021" x="6456363" y="6200775"/>
          <p14:tracePt t="20038" x="6446838" y="6200775"/>
          <p14:tracePt t="20054" x="6438900" y="6200775"/>
          <p14:tracePt t="20080" x="6429375" y="6200775"/>
          <p14:tracePt t="20134" x="6438900" y="6200775"/>
          <p14:tracePt t="20141" x="6456363" y="6200775"/>
          <p14:tracePt t="20155" x="6521450" y="6200775"/>
          <p14:tracePt t="20171" x="6557963" y="6191250"/>
          <p14:tracePt t="20188" x="6602413" y="6191250"/>
          <p14:tracePt t="20204" x="6630988" y="6173788"/>
          <p14:tracePt t="20222" x="6657975" y="6173788"/>
          <p14:tracePt t="20223" x="6667500" y="6173788"/>
          <p14:tracePt t="20238" x="6684963" y="6173788"/>
          <p14:tracePt t="20255" x="6694488" y="6164263"/>
          <p14:tracePt t="20258" x="6704013" y="6164263"/>
          <p14:tracePt t="20271" x="6711950" y="6164263"/>
          <p14:tracePt t="20288" x="6721475" y="6164263"/>
          <p14:tracePt t="20311" x="6740525" y="6164263"/>
          <p14:tracePt t="20413" x="6711950" y="6164263"/>
          <p14:tracePt t="20421" x="6694488" y="6154738"/>
          <p14:tracePt t="20427" x="6667500" y="6154738"/>
          <p14:tracePt t="20438" x="6630988" y="6154738"/>
          <p14:tracePt t="20455" x="6511925" y="6154738"/>
          <p14:tracePt t="20471" x="6456363" y="6154738"/>
          <p14:tracePt t="20489" x="6392863" y="6154738"/>
          <p14:tracePt t="20504" x="6365875" y="6154738"/>
          <p14:tracePt t="20521" x="6356350" y="6154738"/>
          <p14:tracePt t="20523" x="6337300" y="6154738"/>
          <p14:tracePt t="20557" x="6329363" y="6154738"/>
          <p14:tracePt t="20570" x="6319838" y="6154738"/>
          <p14:tracePt t="20583" x="6310313" y="6154738"/>
          <p14:tracePt t="20611" x="6300788" y="6154738"/>
          <p14:tracePt t="20644" x="6292850" y="6154738"/>
          <p14:tracePt t="20705" x="6300788" y="6154738"/>
          <p14:tracePt t="20712" x="6329363" y="6154738"/>
          <p14:tracePt t="20721" x="6365875" y="6154738"/>
          <p14:tracePt t="20737" x="6410325" y="6154738"/>
          <p14:tracePt t="20740" x="6465888" y="6154738"/>
          <p14:tracePt t="20754" x="6511925" y="6154738"/>
          <p14:tracePt t="20770" x="6575425" y="6154738"/>
          <p14:tracePt t="20787" x="6630988" y="6154738"/>
          <p14:tracePt t="20804" x="6667500" y="6154738"/>
          <p14:tracePt t="20822" x="6684963" y="6154738"/>
          <p14:tracePt t="20837" x="6694488" y="6154738"/>
          <p14:tracePt t="20876" x="6704013" y="6154738"/>
          <p14:tracePt t="22121" x="6831013" y="6145213"/>
          <p14:tracePt t="22127" x="7040563" y="6108700"/>
          <p14:tracePt t="22136" x="7223125" y="6081713"/>
          <p14:tracePt t="22155" x="8018463" y="5935663"/>
          <p14:tracePt t="22170" x="8621713" y="5853113"/>
          <p14:tracePt t="22186" x="9259888" y="5753100"/>
          <p14:tracePt t="22204" x="10174288" y="5643563"/>
          <p14:tracePt t="22220" x="10666413" y="5570538"/>
          <p14:tracePt t="22237" x="11150600" y="5441950"/>
          <p14:tracePt t="22253" x="11425238" y="5368925"/>
          <p14:tracePt t="22271" x="11717338" y="5259388"/>
          <p14:tracePt t="22286" x="11880850" y="5205413"/>
          <p14:tracePt t="22303" x="11953875" y="5149850"/>
          <p14:tracePt t="22305" x="11999913" y="5132388"/>
          <p14:tracePt t="22320" x="12036425" y="5113338"/>
          <p14:tracePt t="22336" x="12055475" y="5095875"/>
          <p14:tracePt t="22339" x="12063413" y="5095875"/>
          <p14:tracePt t="22353" x="12091988" y="5068888"/>
          <p14:tracePt t="22369" x="12099925" y="5059363"/>
          <p14:tracePt t="22386" x="12109450" y="5032375"/>
          <p14:tracePt t="22403" x="12136438" y="5003800"/>
          <p14:tracePt t="22421" x="12172950" y="4940300"/>
          <p14:tracePt t="25053" x="11999913" y="3059113"/>
          <p14:tracePt t="25068" x="11661775" y="2968625"/>
          <p14:tracePt t="25085" x="11260138" y="2903538"/>
          <p14:tracePt t="25087" x="11050588" y="2867025"/>
          <p14:tracePt t="25101" x="10585450" y="2784475"/>
          <p14:tracePt t="25118" x="10191750" y="2740025"/>
          <p14:tracePt t="25135" x="9680575" y="2647950"/>
          <p14:tracePt t="25152" x="9434513" y="2601913"/>
          <p14:tracePt t="25168" x="9132888" y="2520950"/>
          <p14:tracePt t="25186" x="9059863" y="2501900"/>
          <p14:tracePt t="25202" x="8977313" y="2465388"/>
          <p14:tracePt t="25218" x="8950325" y="2438400"/>
          <p14:tracePt t="25234" x="8913813" y="2401888"/>
          <p14:tracePt t="25252" x="8877300" y="2374900"/>
          <p14:tracePt t="25268" x="8858250" y="2328863"/>
          <p14:tracePt t="25271" x="8858250" y="2319338"/>
          <p14:tracePt t="25285" x="8840788" y="2301875"/>
          <p14:tracePt t="25302" x="8831263" y="2273300"/>
          <p14:tracePt t="25319" x="8821738" y="2255838"/>
          <p14:tracePt t="25335" x="8821738" y="2236788"/>
          <p14:tracePt t="25352" x="8804275" y="2219325"/>
          <p14:tracePt t="25368" x="8785225" y="2192338"/>
          <p14:tracePt t="25387" x="8712200" y="2146300"/>
          <p14:tracePt t="25401" x="8685213" y="2119313"/>
          <p14:tracePt t="25418" x="8648700" y="2090738"/>
          <p14:tracePt t="25421" x="8629650" y="2082800"/>
          <p14:tracePt t="25434" x="8621713" y="2063750"/>
          <p14:tracePt t="25801" x="8585200" y="2063750"/>
          <p14:tracePt t="25808" x="8539163" y="2054225"/>
          <p14:tracePt t="25818" x="8502650" y="2054225"/>
          <p14:tracePt t="25836" x="8274050" y="2036763"/>
          <p14:tracePt t="25851" x="8128000" y="2027238"/>
          <p14:tracePt t="25869" x="7845425" y="2000250"/>
          <p14:tracePt t="25885" x="7653338" y="1973263"/>
          <p14:tracePt t="25901" x="7497763" y="1935163"/>
          <p14:tracePt t="25918" x="7324725" y="1908175"/>
          <p14:tracePt t="25935" x="7242175" y="1898650"/>
          <p14:tracePt t="25938" x="7223125" y="1890713"/>
          <p14:tracePt t="25951" x="7186613" y="1881188"/>
          <p14:tracePt t="25968" x="7150100" y="1881188"/>
          <p14:tracePt t="25985" x="7123113" y="1871663"/>
          <p14:tracePt t="26005" x="7113588" y="1871663"/>
          <p14:tracePt t="26025" x="7105650" y="1871663"/>
          <p14:tracePt t="26039" x="7096125" y="1871663"/>
          <p14:tracePt t="26093" x="7105650" y="1862138"/>
          <p14:tracePt t="26101" x="7142163" y="1862138"/>
          <p14:tracePt t="26107" x="7186613" y="1862138"/>
          <p14:tracePt t="26117" x="7242175" y="1862138"/>
          <p14:tracePt t="26135" x="7407275" y="1862138"/>
          <p14:tracePt t="26151" x="7488238" y="1862138"/>
          <p14:tracePt t="26169" x="7626350" y="1854200"/>
          <p14:tracePt t="26184" x="7689850" y="1854200"/>
          <p14:tracePt t="26201" x="7753350" y="1835150"/>
          <p14:tracePt t="26203" x="7772400" y="1835150"/>
          <p14:tracePt t="26218" x="7845425" y="1825625"/>
          <p14:tracePt t="26235" x="7881938" y="1825625"/>
          <p14:tracePt t="26250" x="7926388" y="1825625"/>
          <p14:tracePt t="26268" x="7935913" y="1825625"/>
          <p14:tracePt t="26285" x="7954963" y="1825625"/>
          <p14:tracePt t="26305" x="7962900" y="1825625"/>
          <p14:tracePt t="26366" x="7954963" y="1825625"/>
          <p14:tracePt t="26372" x="7926388" y="1825625"/>
          <p14:tracePt t="26385" x="7881938" y="1825625"/>
          <p14:tracePt t="26387" x="7826375" y="1825625"/>
          <p14:tracePt t="26401" x="7699375" y="1854200"/>
          <p14:tracePt t="26418" x="7488238" y="1862138"/>
          <p14:tracePt t="26421" x="7397750" y="1862138"/>
          <p14:tracePt t="26435" x="7215188" y="1881188"/>
          <p14:tracePt t="26451" x="7059613" y="1898650"/>
          <p14:tracePt t="26454" x="6986588" y="1898650"/>
          <p14:tracePt t="26468" x="6867525" y="1917700"/>
          <p14:tracePt t="26484" x="6784975" y="1927225"/>
          <p14:tracePt t="26500" x="6694488" y="1935163"/>
          <p14:tracePt t="26502" x="6657975" y="1935163"/>
          <p14:tracePt t="26517" x="6621463" y="1935163"/>
          <p14:tracePt t="26535" x="6594475" y="1935163"/>
          <p14:tracePt t="26556" x="6584950" y="1935163"/>
          <p14:tracePt t="26577" x="6565900" y="1935163"/>
          <p14:tracePt t="26638" x="6594475" y="1935163"/>
          <p14:tracePt t="26645" x="6621463" y="1935163"/>
          <p14:tracePt t="26652" x="6667500" y="1935163"/>
          <p14:tracePt t="26668" x="6767513" y="1935163"/>
          <p14:tracePt t="26686" x="6850063" y="1944688"/>
          <p14:tracePt t="26701" x="6913563" y="1973263"/>
          <p14:tracePt t="26717" x="6950075" y="1981200"/>
          <p14:tracePt t="26734" x="7004050" y="2000250"/>
          <p14:tracePt t="26751" x="7023100" y="2000250"/>
          <p14:tracePt t="26768" x="7069138" y="2009775"/>
          <p14:tracePt t="26784" x="7086600" y="2017713"/>
          <p14:tracePt t="26802" x="7096125" y="2027238"/>
          <p14:tracePt t="26822" x="7105650" y="2027238"/>
          <p14:tracePt t="26835" x="7105650" y="2036763"/>
          <p14:tracePt t="26850" x="7113588" y="2036763"/>
          <p14:tracePt t="26867" x="7113588" y="2046288"/>
          <p14:tracePt t="26883" x="7123113" y="2046288"/>
          <p14:tracePt t="26901" x="7123113" y="2054225"/>
          <p14:tracePt t="26944" x="7105650" y="2063750"/>
          <p14:tracePt t="26951" x="7086600" y="2063750"/>
          <p14:tracePt t="26957" x="7069138" y="2073275"/>
          <p14:tracePt t="26967" x="7050088" y="2082800"/>
          <p14:tracePt t="26985" x="6996113" y="2100263"/>
          <p14:tracePt t="27000" x="6977063" y="2100263"/>
          <p14:tracePt t="27017" x="6904038" y="2127250"/>
          <p14:tracePt t="27034" x="6850063" y="2136775"/>
          <p14:tracePt t="27049" x="6831013" y="2136775"/>
          <p14:tracePt t="27066" x="6804025" y="2146300"/>
          <p14:tracePt t="27083" x="6777038" y="2146300"/>
          <p14:tracePt t="27099" x="6757988" y="2146300"/>
          <p14:tracePt t="27120" x="6748463" y="2146300"/>
          <p14:tracePt t="27133" x="6740525" y="2146300"/>
          <p14:tracePt t="27154" x="6731000" y="2146300"/>
          <p14:tracePt t="27182" x="6731000" y="2155825"/>
          <p14:tracePt t="27215" x="6731000" y="2163763"/>
          <p14:tracePt t="27243" x="6740525" y="2173288"/>
          <p14:tracePt t="27250" x="6748463" y="2173288"/>
          <p14:tracePt t="27256" x="6757988" y="2182813"/>
          <p14:tracePt t="27267" x="6794500" y="2192338"/>
          <p14:tracePt t="27284" x="6821488" y="2200275"/>
          <p14:tracePt t="27299" x="6840538" y="2209800"/>
          <p14:tracePt t="27316" x="6850063" y="2209800"/>
          <p14:tracePt t="27318" x="6858000" y="2209800"/>
          <p14:tracePt t="27334" x="6877050" y="2209800"/>
          <p14:tracePt t="27434" x="6850063" y="2219325"/>
          <p14:tracePt t="27441" x="6821488" y="2236788"/>
          <p14:tracePt t="27450" x="6794500" y="2236788"/>
          <p14:tracePt t="27466" x="6721475" y="2246313"/>
          <p14:tracePt t="27468" x="6694488" y="2246313"/>
          <p14:tracePt t="27484" x="6621463" y="2246313"/>
          <p14:tracePt t="27500" x="6575425" y="2246313"/>
          <p14:tracePt t="27502" x="6548438" y="2246313"/>
          <p14:tracePt t="27517" x="6521450" y="2246313"/>
          <p14:tracePt t="27534" x="6492875" y="2236788"/>
          <p14:tracePt t="27537" x="6465888" y="2236788"/>
          <p14:tracePt t="27551" x="6438900" y="2228850"/>
          <p14:tracePt t="27567" x="6402388" y="2228850"/>
          <p14:tracePt t="27583" x="6329363" y="2200275"/>
          <p14:tracePt t="27599" x="6292850" y="2200275"/>
          <p14:tracePt t="27618" x="6256338" y="2192338"/>
          <p14:tracePt t="27634" x="6237288" y="2192338"/>
          <p14:tracePt t="27652" x="6219825" y="2192338"/>
          <p14:tracePt t="27667" x="6200775" y="2192338"/>
          <p14:tracePt t="27713" x="6237288" y="2192338"/>
          <p14:tracePt t="27719" x="6264275" y="2200275"/>
          <p14:tracePt t="27734" x="6329363" y="2200275"/>
          <p14:tracePt t="27750" x="6373813" y="2219325"/>
          <p14:tracePt t="27768" x="6446838" y="2228850"/>
          <p14:tracePt t="27784" x="6483350" y="2236788"/>
          <p14:tracePt t="27802" x="6548438" y="2236788"/>
          <p14:tracePt t="27817" x="6575425" y="2246313"/>
          <p14:tracePt t="27833" x="6602413" y="2246313"/>
          <p14:tracePt t="27850" x="6621463" y="2246313"/>
          <p14:tracePt t="27867" x="6630988" y="2246313"/>
          <p14:tracePt t="27870" x="6638925" y="2246313"/>
          <p14:tracePt t="27890" x="6648450" y="2246313"/>
          <p14:tracePt t="27910" x="6657975" y="2246313"/>
          <p14:tracePt t="27945" x="6667500" y="2246313"/>
          <p14:tracePt t="28012" x="6630988" y="2246313"/>
          <p14:tracePt t="28020" x="6611938" y="2246313"/>
          <p14:tracePt t="28026" x="6565900" y="2246313"/>
          <p14:tracePt t="28034" x="6538913" y="2246313"/>
          <p14:tracePt t="28050" x="6511925" y="2246313"/>
          <p14:tracePt t="28067" x="6419850" y="2246313"/>
          <p14:tracePt t="28084" x="6392863" y="2246313"/>
          <p14:tracePt t="28101" x="6383338" y="2246313"/>
          <p14:tracePt t="28116" x="6373813" y="2246313"/>
          <p14:tracePt t="28133" x="6365875" y="2246313"/>
          <p14:tracePt t="28149" x="6356350" y="2246313"/>
          <p14:tracePt t="28182" x="6346825" y="2246313"/>
          <p14:tracePt t="28312" x="6365875" y="2246313"/>
          <p14:tracePt t="28319" x="6373813" y="2246313"/>
          <p14:tracePt t="28324" x="6383338" y="2246313"/>
          <p14:tracePt t="28332" x="6402388" y="2246313"/>
          <p14:tracePt t="28349" x="6419850" y="2246313"/>
          <p14:tracePt t="28366" x="6446838" y="2246313"/>
          <p14:tracePt t="28386" x="6456363" y="2246313"/>
          <p14:tracePt t="28400" x="6465888" y="2246313"/>
          <p14:tracePt t="28435" x="6475413" y="2246313"/>
          <p14:tracePt t="28461" x="6483350" y="2246313"/>
          <p14:tracePt t="28495" x="6492875" y="2246313"/>
          <p14:tracePt t="28529" x="6502400" y="2246313"/>
          <p14:tracePt t="28563" x="6511925" y="2255838"/>
          <p14:tracePt t="28590" x="6521450" y="2255838"/>
          <p14:tracePt t="28597" x="6529388" y="2255838"/>
          <p14:tracePt t="28604" x="6548438" y="2255838"/>
          <p14:tracePt t="28616" x="6557963" y="2255838"/>
          <p14:tracePt t="28618" x="6565900" y="2265363"/>
          <p14:tracePt t="28632" x="6575425" y="2265363"/>
          <p14:tracePt t="28650" x="6584950" y="2273300"/>
          <p14:tracePt t="28653" x="6594475" y="2273300"/>
          <p14:tracePt t="28667" x="6602413" y="2273300"/>
          <p14:tracePt t="28683" x="6638925" y="2282825"/>
          <p14:tracePt t="28700" x="6667500" y="2282825"/>
          <p14:tracePt t="28717" x="6694488" y="2301875"/>
          <p14:tracePt t="28733" x="6731000" y="2301875"/>
          <p14:tracePt t="28750" x="6740525" y="2301875"/>
          <p14:tracePt t="28766" x="6757988" y="2309813"/>
          <p14:tracePt t="28782" x="6767513" y="2309813"/>
          <p14:tracePt t="28802" x="6777038" y="2309813"/>
          <p14:tracePt t="28803" x="6784975" y="2309813"/>
          <p14:tracePt t="28817" x="6804025" y="2309813"/>
          <p14:tracePt t="28849" x="6813550" y="2309813"/>
          <p14:tracePt t="28855" x="6813550" y="2319338"/>
          <p14:tracePt t="28876" x="6821488" y="2319338"/>
          <p14:tracePt t="28890" x="6821488" y="2328863"/>
          <p14:tracePt t="28910" x="6831013" y="2328863"/>
          <p14:tracePt t="28958" x="6831013" y="2338388"/>
          <p14:tracePt t="28971" x="6804025" y="2355850"/>
          <p14:tracePt t="28978" x="6777038" y="2365375"/>
          <p14:tracePt t="28985" x="6740525" y="2392363"/>
          <p14:tracePt t="28999" x="6684963" y="2411413"/>
          <p14:tracePt t="29016" x="6638925" y="2419350"/>
          <p14:tracePt t="29020" x="6621463" y="2428875"/>
          <p14:tracePt t="29033" x="6584950" y="2428875"/>
          <p14:tracePt t="29049" x="6575425" y="2438400"/>
          <p14:tracePt t="29066" x="6557963" y="2438400"/>
          <p14:tracePt t="29084" x="6548438" y="2438400"/>
          <p14:tracePt t="29134" x="6538913" y="2438400"/>
          <p14:tracePt t="29169" x="6529388" y="2438400"/>
          <p14:tracePt t="29291" x="6538913" y="2438400"/>
          <p14:tracePt t="29299" x="6538913" y="2447925"/>
          <p14:tracePt t="29319" x="6557963" y="2455863"/>
          <p14:tracePt t="29325" x="6565900" y="2455863"/>
          <p14:tracePt t="29332" x="6575425" y="2455863"/>
          <p14:tracePt t="29349" x="6621463" y="2465388"/>
          <p14:tracePt t="29366" x="6657975" y="2484438"/>
          <p14:tracePt t="29382" x="6684963" y="2492375"/>
          <p14:tracePt t="29401" x="6704013" y="2492375"/>
          <p14:tracePt t="29416" x="6711950" y="2501900"/>
          <p14:tracePt t="29432" x="6721475" y="2501900"/>
          <p14:tracePt t="29449" x="6731000" y="2511425"/>
          <p14:tracePt t="29726" x="6721475" y="2511425"/>
          <p14:tracePt t="29754" x="6704013" y="2511425"/>
          <p14:tracePt t="29842" x="6711950" y="2511425"/>
          <p14:tracePt t="29862" x="6721475" y="2511425"/>
          <p14:tracePt t="29869" x="6731000" y="2511425"/>
          <p14:tracePt t="29883" x="6740525" y="2520950"/>
          <p14:tracePt t="29899" x="6767513" y="2520950"/>
          <p14:tracePt t="29916" x="6777038" y="2520950"/>
          <p14:tracePt t="29932" x="6804025" y="2520950"/>
          <p14:tracePt t="29951" x="6813550" y="2520950"/>
          <p14:tracePt t="29966" x="6821488" y="2520950"/>
          <p14:tracePt t="29983" x="6831013" y="2520950"/>
          <p14:tracePt t="29999" x="6840538" y="2528888"/>
          <p14:tracePt t="30015" x="6850063" y="2528888"/>
          <p14:tracePt t="30033" x="6867525" y="2528888"/>
          <p14:tracePt t="30048" x="6877050" y="2528888"/>
          <p14:tracePt t="30073" x="6886575" y="2528888"/>
          <p14:tracePt t="30108" x="6894513" y="2528888"/>
          <p14:tracePt t="30141" x="6904038" y="2528888"/>
          <p14:tracePt t="30175" x="6913563" y="2528888"/>
          <p14:tracePt t="30305" x="6904038" y="2528888"/>
          <p14:tracePt t="30319" x="6894513" y="2528888"/>
          <p14:tracePt t="30325" x="6886575" y="2528888"/>
          <p14:tracePt t="30332" x="6877050" y="2528888"/>
          <p14:tracePt t="30349" x="6867525" y="2528888"/>
          <p14:tracePt t="30366" x="6858000" y="2520950"/>
          <p14:tracePt t="30382" x="6850063" y="2520950"/>
          <p14:tracePt t="30399" x="6840538" y="2511425"/>
          <p14:tracePt t="30415" x="6831013" y="2511425"/>
          <p14:tracePt t="30432" x="6831013" y="2492375"/>
          <p14:tracePt t="30435" x="6821488" y="2492375"/>
          <p14:tracePt t="30469" x="6813550" y="2492375"/>
          <p14:tracePt t="34617" x="6821488" y="2492375"/>
          <p14:tracePt t="34624" x="6831013" y="2492375"/>
          <p14:tracePt t="34631" x="6840538" y="2501900"/>
          <p14:tracePt t="34646" x="6867525" y="2501900"/>
          <p14:tracePt t="34663" x="6886575" y="2501900"/>
          <p14:tracePt t="34666" x="6894513" y="2511425"/>
          <p14:tracePt t="34679" x="6904038" y="2511425"/>
          <p14:tracePt t="34696" x="6913563" y="2511425"/>
          <p14:tracePt t="34713" x="6923088" y="2511425"/>
          <p14:tracePt t="34733" x="6931025" y="2511425"/>
          <p14:tracePt t="34753" x="6940550" y="2520950"/>
          <p14:tracePt t="34767" x="6950075" y="2520950"/>
          <p14:tracePt t="34788" x="6967538" y="2528888"/>
          <p14:tracePt t="34801" x="6977063" y="2528888"/>
          <p14:tracePt t="34835" x="6986588" y="2528888"/>
          <p14:tracePt t="34876" x="6986588" y="2538413"/>
          <p14:tracePt t="34896" x="6996113" y="2538413"/>
          <p14:tracePt t="37393" x="6977063" y="2538413"/>
          <p14:tracePt t="37400" x="6940550" y="2528888"/>
          <p14:tracePt t="37411" x="6894513" y="2520950"/>
          <p14:tracePt t="37414" x="6877050" y="2511425"/>
          <p14:tracePt t="37428" x="6804025" y="2492375"/>
          <p14:tracePt t="37445" x="6748463" y="2484438"/>
          <p14:tracePt t="37448" x="6731000" y="2474913"/>
          <p14:tracePt t="37462" x="6667500" y="2447925"/>
          <p14:tracePt t="37479" x="6630988" y="2438400"/>
          <p14:tracePt t="37495" x="6565900" y="2438400"/>
          <p14:tracePt t="37511" x="6521450" y="2428875"/>
          <p14:tracePt t="37529" x="6465888" y="2419350"/>
          <p14:tracePt t="37544" x="6429375" y="2419350"/>
          <p14:tracePt t="37561" x="6419850" y="2419350"/>
          <p14:tracePt t="37578" x="6410325" y="2419350"/>
          <p14:tracePt t="37604" x="6402388" y="2419350"/>
          <p14:tracePt t="37644" x="6438900" y="2419350"/>
          <p14:tracePt t="37651" x="6456363" y="2419350"/>
          <p14:tracePt t="37661" x="6492875" y="2419350"/>
          <p14:tracePt t="37680" x="6602413" y="2419350"/>
          <p14:tracePt t="37695" x="6675438" y="2419350"/>
          <p14:tracePt t="37713" x="6777038" y="2438400"/>
          <p14:tracePt t="37727" x="6804025" y="2438400"/>
          <p14:tracePt t="37745" x="6858000" y="2438400"/>
          <p14:tracePt t="37761" x="6877050" y="2438400"/>
          <p14:tracePt t="37778" x="6886575" y="2438400"/>
          <p14:tracePt t="37794" x="6894513" y="2438400"/>
          <p14:tracePt t="37856" x="6867525" y="2438400"/>
          <p14:tracePt t="37863" x="6840538" y="2465388"/>
          <p14:tracePt t="37869" x="6794500" y="2465388"/>
          <p14:tracePt t="37878" x="6767513" y="2465388"/>
          <p14:tracePt t="37895" x="6694488" y="2474913"/>
          <p14:tracePt t="37897" x="6675438" y="2474913"/>
          <p14:tracePt t="37911" x="6648450" y="2474913"/>
          <p14:tracePt t="37928" x="6611938" y="2474913"/>
          <p14:tracePt t="37951" x="6602413" y="2474913"/>
          <p14:tracePt t="37977" x="6594475" y="2474913"/>
          <p14:tracePt t="38502" x="6611938" y="2474913"/>
          <p14:tracePt t="38509" x="6648450" y="2474913"/>
          <p14:tracePt t="38515" x="6694488" y="2474913"/>
          <p14:tracePt t="38530" x="6794500" y="2492375"/>
          <p14:tracePt t="38544" x="6877050" y="2511425"/>
          <p14:tracePt t="38561" x="6996113" y="2528888"/>
          <p14:tracePt t="38578" x="7178675" y="2593975"/>
          <p14:tracePt t="38594" x="7288213" y="2630488"/>
          <p14:tracePt t="38611" x="7424738" y="2703513"/>
          <p14:tracePt t="38628" x="7497763" y="2747963"/>
          <p14:tracePt t="38645" x="7589838" y="2820988"/>
          <p14:tracePt t="38661" x="7653338" y="2857500"/>
          <p14:tracePt t="38680" x="7726363" y="2922588"/>
          <p14:tracePt t="38694" x="7762875" y="2949575"/>
          <p14:tracePt t="38711" x="7799388" y="2976563"/>
          <p14:tracePt t="38713" x="7816850" y="2986088"/>
          <p14:tracePt t="38728" x="7835900" y="3022600"/>
          <p14:tracePt t="38745" x="7853363" y="3041650"/>
          <p14:tracePt t="38761" x="7908925" y="3095625"/>
          <p14:tracePt t="38778" x="7935913" y="3132138"/>
          <p14:tracePt t="38795" x="7999413" y="3214688"/>
          <p14:tracePt t="38811" x="8027988" y="3251200"/>
          <p14:tracePt t="38829" x="8081963" y="3333750"/>
          <p14:tracePt t="38844" x="8108950" y="3370263"/>
          <p14:tracePt t="38863" x="8128000" y="3433763"/>
          <p14:tracePt t="38877" x="8137525" y="3470275"/>
          <p14:tracePt t="38895" x="8147050" y="3516313"/>
          <p14:tracePt t="38910" x="8164513" y="3597275"/>
          <p14:tracePt t="38927" x="8164513" y="3643313"/>
          <p14:tracePt t="38945" x="8154988" y="3716338"/>
          <p14:tracePt t="38961" x="8154988" y="3752850"/>
          <p14:tracePt t="38979" x="8147050" y="3835400"/>
          <p14:tracePt t="38995" x="8137525" y="3881438"/>
          <p14:tracePt t="39012" x="8128000" y="3927475"/>
          <p14:tracePt t="39027" x="8128000" y="3971925"/>
          <p14:tracePt t="39044" x="8118475" y="4008438"/>
          <p14:tracePt t="39047" x="8108950" y="4027488"/>
          <p14:tracePt t="39060" x="8091488" y="4054475"/>
          <p14:tracePt t="39077" x="8081963" y="4090988"/>
          <p14:tracePt t="39081" x="8064500" y="4100513"/>
          <p14:tracePt t="39095" x="8045450" y="4154488"/>
          <p14:tracePt t="39111" x="8027988" y="4183063"/>
          <p14:tracePt t="39128" x="7991475" y="4256088"/>
          <p14:tracePt t="39144" x="7962900" y="4283075"/>
          <p14:tracePt t="39162" x="7926388" y="4337050"/>
          <p14:tracePt t="39177" x="7908925" y="4373563"/>
          <p14:tracePt t="39194" x="7881938" y="4392613"/>
          <p14:tracePt t="39196" x="7862888" y="4429125"/>
          <p14:tracePt t="39210" x="7845425" y="4465638"/>
          <p14:tracePt t="39227" x="7816850" y="4502150"/>
          <p14:tracePt t="39230" x="7808913" y="4519613"/>
          <p14:tracePt t="39244" x="7772400" y="4548188"/>
          <p14:tracePt t="39260" x="7753350" y="4575175"/>
          <p14:tracePt t="39277" x="7670800" y="4638675"/>
          <p14:tracePt t="39293" x="7643813" y="4648200"/>
          <p14:tracePt t="39311" x="7607300" y="4665663"/>
          <p14:tracePt t="39327" x="7589838" y="4675188"/>
          <p14:tracePt t="39774" x="7561263" y="4711700"/>
          <p14:tracePt t="39780" x="7553325" y="4730750"/>
          <p14:tracePt t="39794" x="7480300" y="4803775"/>
          <p14:tracePt t="39810" x="7342188" y="4913313"/>
          <p14:tracePt t="39827" x="7159625" y="5013325"/>
          <p14:tracePt t="39828" x="7069138" y="5049838"/>
          <p14:tracePt t="39844" x="6867525" y="5122863"/>
          <p14:tracePt t="39861" x="6694488" y="5159375"/>
          <p14:tracePt t="39863" x="6621463" y="5205413"/>
          <p14:tracePt t="39877" x="6521450" y="5214938"/>
          <p14:tracePt t="39893" x="6475413" y="5222875"/>
          <p14:tracePt t="39911" x="6438900" y="5222875"/>
          <p14:tracePt t="39927" x="6429375" y="5222875"/>
          <p14:tracePt t="39944" x="6419850" y="5222875"/>
          <p14:tracePt t="40045" x="6438900" y="5222875"/>
          <p14:tracePt t="40053" x="6475413" y="5222875"/>
          <p14:tracePt t="40062" x="6483350" y="5222875"/>
          <p14:tracePt t="40076" x="6538913" y="5222875"/>
          <p14:tracePt t="40093" x="6602413" y="5222875"/>
          <p14:tracePt t="40109" x="6648450" y="5222875"/>
          <p14:tracePt t="40126" x="6667500" y="5222875"/>
          <p14:tracePt t="40144" x="6675438" y="5222875"/>
          <p14:tracePt t="40160" x="6684963" y="5222875"/>
          <p14:tracePt t="40162" x="6694488" y="5222875"/>
          <p14:tracePt t="40182" x="6704013" y="5222875"/>
          <p14:tracePt t="40277" x="6694488" y="5232400"/>
          <p14:tracePt t="40284" x="6684963" y="5232400"/>
          <p14:tracePt t="40294" x="6667500" y="5241925"/>
          <p14:tracePt t="40313" x="6648450" y="5241925"/>
          <p14:tracePt t="40332" x="6630988" y="5241925"/>
          <p14:tracePt t="40379" x="6621463" y="5241925"/>
          <p14:tracePt t="40848" x="6630988" y="5241925"/>
          <p14:tracePt t="40855" x="6630988" y="5251450"/>
          <p14:tracePt t="40863" x="6638925" y="5251450"/>
          <p14:tracePt t="40877" x="6657975" y="5251450"/>
          <p14:tracePt t="40893" x="6667500" y="5251450"/>
          <p14:tracePt t="40910" x="6694488" y="5251450"/>
          <p14:tracePt t="40950" x="6704013" y="5232400"/>
          <p14:tracePt t="40958" x="6731000" y="5205413"/>
          <p14:tracePt t="40964" x="6740525" y="5178425"/>
          <p14:tracePt t="40979" x="6748463" y="5132388"/>
          <p14:tracePt t="40993" x="6757988" y="5076825"/>
          <p14:tracePt t="41010" x="6757988" y="5003800"/>
          <p14:tracePt t="41012" x="6757988" y="4976813"/>
          <p14:tracePt t="41027" x="6731000" y="4884738"/>
          <p14:tracePt t="41043" x="6721475" y="4811713"/>
          <p14:tracePt t="41060" x="6704013" y="4684713"/>
          <p14:tracePt t="41075" x="6704013" y="4602163"/>
          <p14:tracePt t="41093" x="6704013" y="4492625"/>
          <p14:tracePt t="41109" x="6704013" y="4446588"/>
          <p14:tracePt t="41125" x="6721475" y="4373563"/>
          <p14:tracePt t="41128" x="6731000" y="4356100"/>
          <p14:tracePt t="41142" x="6767513" y="4283075"/>
          <p14:tracePt t="41160" x="6813550" y="4237038"/>
          <p14:tracePt t="41163" x="6831013" y="4210050"/>
          <p14:tracePt t="41176" x="6894513" y="4164013"/>
          <p14:tracePt t="41193" x="6950075" y="4127500"/>
          <p14:tracePt t="41210" x="7013575" y="4064000"/>
          <p14:tracePt t="41227" x="7050088" y="4037013"/>
          <p14:tracePt t="41244" x="7113588" y="3981450"/>
          <p14:tracePt t="41259" x="7142163" y="3963988"/>
          <p14:tracePt t="41278" x="7186613" y="3935413"/>
          <p14:tracePt t="41293" x="7196138" y="3917950"/>
          <p14:tracePt t="41312" x="7205663" y="3908425"/>
          <p14:tracePt t="41326" x="7215188" y="3908425"/>
          <p14:tracePt t="41343" x="7223125" y="3889375"/>
          <p14:tracePt t="41360" x="7242175" y="3871913"/>
          <p14:tracePt t="41376" x="7251700" y="3835400"/>
          <p14:tracePt t="41393" x="7278688" y="3789363"/>
          <p14:tracePt t="41409" x="7278688" y="3771900"/>
          <p14:tracePt t="41425" x="7288213" y="3743325"/>
          <p14:tracePt t="41443" x="7288213" y="3725863"/>
          <p14:tracePt t="41459" x="7288213" y="3716338"/>
          <p14:tracePt t="41476" x="7288213" y="3706813"/>
          <p14:tracePt t="41515" x="7288213" y="3698875"/>
          <p14:tracePt t="41549" x="7288213" y="3689350"/>
          <p14:tracePt t="41563" x="7296150" y="3689350"/>
          <p14:tracePt t="41651" x="7305675" y="3689350"/>
          <p14:tracePt t="41692" x="7315200" y="3689350"/>
          <p14:tracePt t="41713" x="7334250" y="3689350"/>
          <p14:tracePt t="41719" x="7351713" y="3689350"/>
          <p14:tracePt t="41726" x="7370763" y="3689350"/>
          <p14:tracePt t="41743" x="7378700" y="3698875"/>
          <p14:tracePt t="41762" x="7434263" y="3698875"/>
          <p14:tracePt t="41776" x="7470775" y="3706813"/>
          <p14:tracePt t="41793" x="7507288" y="3706813"/>
          <p14:tracePt t="41809" x="7570788" y="3725863"/>
          <p14:tracePt t="41826" x="7597775" y="3735388"/>
          <p14:tracePt t="41843" x="7662863" y="3752850"/>
          <p14:tracePt t="41859" x="7680325" y="3752850"/>
          <p14:tracePt t="41876" x="7726363" y="3779838"/>
          <p14:tracePt t="41892" x="7762875" y="3798888"/>
          <p14:tracePt t="41910" x="7835900" y="3825875"/>
          <p14:tracePt t="41926" x="7881938" y="3835400"/>
          <p14:tracePt t="41944" x="7926388" y="3862388"/>
          <p14:tracePt t="41945" x="7945438" y="3871913"/>
          <p14:tracePt t="41959" x="7972425" y="3881438"/>
          <p14:tracePt t="41976" x="8008938" y="3889375"/>
          <p14:tracePt t="41978" x="8027988" y="3898900"/>
          <p14:tracePt t="41993" x="8045450" y="3908425"/>
          <p14:tracePt t="42010" x="8054975" y="3917950"/>
          <p14:tracePt t="42026" x="8081963" y="3927475"/>
          <p14:tracePt t="42043" x="8101013" y="3963988"/>
          <p14:tracePt t="42060" x="8118475" y="3990975"/>
          <p14:tracePt t="42076" x="8118475" y="4008438"/>
          <p14:tracePt t="42094" x="8118475" y="4037013"/>
          <p14:tracePt t="42128" x="8118475" y="4044950"/>
          <p14:tracePt t="42141" x="8118475" y="4054475"/>
          <p14:tracePt t="42154" x="8081963" y="4073525"/>
          <p14:tracePt t="42161" x="8045450" y="4090988"/>
          <p14:tracePt t="42176" x="7945438" y="4127500"/>
          <p14:tracePt t="42192" x="7826375" y="4154488"/>
          <p14:tracePt t="42210" x="7670800" y="4164013"/>
          <p14:tracePt t="42225" x="7580313" y="4164013"/>
          <p14:tracePt t="42243" x="7470775" y="4137025"/>
          <p14:tracePt t="42259" x="7397750" y="4100513"/>
          <p14:tracePt t="42276" x="7342188" y="4073525"/>
          <p14:tracePt t="42278" x="7315200" y="4044950"/>
          <p14:tracePt t="42292" x="7232650" y="3971925"/>
          <p14:tracePt t="42309" x="7123113" y="3871913"/>
          <p14:tracePt t="42326" x="6931025" y="3652838"/>
          <p14:tracePt t="42342" x="6777038" y="3460750"/>
          <p14:tracePt t="42359" x="6548438" y="3195638"/>
          <p14:tracePt t="42376" x="6429375" y="3041650"/>
          <p14:tracePt t="42393" x="6310313" y="2867025"/>
          <p14:tracePt t="42408" x="6264275" y="2784475"/>
          <p14:tracePt t="42425" x="6237288" y="2720975"/>
          <p14:tracePt t="42442" x="6200775" y="2647950"/>
          <p14:tracePt t="42459" x="6191250" y="2638425"/>
          <p14:tracePt t="42475" x="6191250" y="2611438"/>
          <p14:tracePt t="42492" x="6183313" y="2611438"/>
          <p14:tracePt t="42509" x="6183313" y="2601913"/>
          <p14:tracePt t="42526" x="6173788" y="2593975"/>
          <p14:tracePt t="42583" x="6173788" y="2584450"/>
          <p14:tracePt t="42611" x="6173788" y="2574925"/>
          <p14:tracePt t="42726" x="6210300" y="2565400"/>
          <p14:tracePt t="43094" x="6200775" y="2574925"/>
          <p14:tracePt t="43101" x="6183313" y="2574925"/>
          <p14:tracePt t="43109" x="6173788" y="2584450"/>
          <p14:tracePt t="43125" x="6118225" y="2601913"/>
          <p14:tracePt t="43142" x="6027738" y="2620963"/>
          <p14:tracePt t="43159" x="5981700" y="2630488"/>
          <p14:tracePt t="43176" x="5899150" y="2657475"/>
          <p14:tracePt t="43192" x="5872163" y="2657475"/>
          <p14:tracePt t="43209" x="5835650" y="2667000"/>
          <p14:tracePt t="43225" x="5826125" y="2667000"/>
          <p14:tracePt t="43242" x="5808663" y="2667000"/>
          <p14:tracePt t="43258" x="5789613" y="2667000"/>
          <p14:tracePt t="43284" x="5781675" y="2667000"/>
          <p14:tracePt t="43292" x="5762625" y="2667000"/>
          <p14:tracePt t="43311" x="5753100" y="2667000"/>
          <p14:tracePt t="43332" x="5745163" y="2667000"/>
          <p14:tracePt t="43366" x="5735638" y="2667000"/>
          <p14:tracePt t="43441" x="5745163" y="2667000"/>
          <p14:tracePt t="43454" x="5753100" y="2667000"/>
          <p14:tracePt t="43461" x="5772150" y="2657475"/>
          <p14:tracePt t="43476" x="5789613" y="2647950"/>
          <p14:tracePt t="43492" x="5799138" y="2638425"/>
          <p14:tracePt t="43509" x="5835650" y="2630488"/>
          <p14:tracePt t="43525" x="5854700" y="2630488"/>
          <p14:tracePt t="43543" x="5881688" y="2620963"/>
          <p14:tracePt t="43558" x="5891213" y="2620963"/>
          <p14:tracePt t="43575" x="5899150" y="2620963"/>
          <p14:tracePt t="43592" x="5908675" y="2620963"/>
          <p14:tracePt t="43692" x="5899150" y="2620963"/>
          <p14:tracePt t="43699" x="5891213" y="2620963"/>
          <p14:tracePt t="43708" x="5872163" y="2620963"/>
          <p14:tracePt t="43727" x="5835650" y="2620963"/>
          <p14:tracePt t="43741" x="5808663" y="2620963"/>
          <p14:tracePt t="43758" x="5789613" y="2620963"/>
          <p14:tracePt t="43775" x="5753100" y="2620963"/>
          <p14:tracePt t="43792" x="5745163" y="2620963"/>
          <p14:tracePt t="43809" x="5716588" y="2620963"/>
          <p14:tracePt t="43825" x="5708650" y="2620963"/>
          <p14:tracePt t="43843" x="5662613" y="2620963"/>
          <p14:tracePt t="43858" x="5643563" y="2620963"/>
          <p14:tracePt t="43876" x="5626100" y="2620963"/>
          <p14:tracePt t="43892" x="5597525" y="2620963"/>
          <p14:tracePt t="43911" x="5589588" y="2620963"/>
          <p14:tracePt t="43925" x="5580063" y="2620963"/>
          <p14:tracePt t="43957" x="5570538" y="2620963"/>
          <p14:tracePt t="43992" x="5561013" y="2620963"/>
          <p14:tracePt t="44128" x="5570538" y="2620963"/>
          <p14:tracePt t="44134" x="5570538" y="2611438"/>
          <p14:tracePt t="44155" x="5589588" y="2611438"/>
          <p14:tracePt t="44162" x="5607050" y="2611438"/>
          <p14:tracePt t="44176" x="5643563" y="2601913"/>
          <p14:tracePt t="44192" x="5680075" y="2601913"/>
          <p14:tracePt t="44209" x="5735638" y="2593975"/>
          <p14:tracePt t="44210" x="5753100" y="2593975"/>
          <p14:tracePt t="44225" x="5789613" y="2593975"/>
          <p14:tracePt t="44241" x="5826125" y="2584450"/>
          <p14:tracePt t="44258" x="5881688" y="2584450"/>
          <p14:tracePt t="44275" x="5899150" y="2584450"/>
          <p14:tracePt t="44291" x="5935663" y="2584450"/>
          <p14:tracePt t="44308" x="5964238" y="2584450"/>
          <p14:tracePt t="44325" x="5981700" y="2584450"/>
          <p14:tracePt t="44352" x="5991225" y="2584450"/>
          <p14:tracePt t="44386" x="6000750" y="2584450"/>
          <p14:tracePt t="44469" x="6000750" y="2593975"/>
          <p14:tracePt t="44516" x="5991225" y="2593975"/>
          <p14:tracePt t="44529" x="5981700" y="2593975"/>
          <p14:tracePt t="44536" x="5972175" y="2593975"/>
          <p14:tracePt t="44543" x="5954713" y="2593975"/>
          <p14:tracePt t="44557" x="5935663" y="2593975"/>
          <p14:tracePt t="44574" x="5918200" y="2593975"/>
          <p14:tracePt t="44591" x="5862638" y="2593975"/>
          <p14:tracePt t="44608" x="5826125" y="2593975"/>
          <p14:tracePt t="44624" x="5781675" y="2593975"/>
          <p14:tracePt t="44641" x="5772150" y="2593975"/>
          <p14:tracePt t="44659" x="5753100" y="2593975"/>
          <p14:tracePt t="44675" x="5745163" y="2593975"/>
          <p14:tracePt t="44699" x="5735638" y="2593975"/>
          <p14:tracePt t="44767" x="5745163" y="2593975"/>
          <p14:tracePt t="44775" x="5762625" y="2584450"/>
          <p14:tracePt t="44781" x="5781675" y="2584450"/>
          <p14:tracePt t="44791" x="5808663" y="2584450"/>
          <p14:tracePt t="44808" x="5899150" y="2574925"/>
          <p14:tracePt t="44824" x="5945188" y="2574925"/>
          <p14:tracePt t="44841" x="6000750" y="2574925"/>
          <p14:tracePt t="44842" x="6008688" y="2574925"/>
          <p14:tracePt t="44858" x="6045200" y="2584450"/>
          <p14:tracePt t="44875" x="6064250" y="2584450"/>
          <p14:tracePt t="44877" x="6081713" y="2584450"/>
          <p14:tracePt t="44897" x="6091238" y="2584450"/>
          <p14:tracePt t="44911" x="6100763" y="2584450"/>
          <p14:tracePt t="44937" x="6110288" y="2584450"/>
          <p14:tracePt t="44951" x="6110288" y="2593975"/>
          <p14:tracePt t="44971" x="6118225" y="2593975"/>
          <p14:tracePt t="44998" x="6118225" y="2601913"/>
          <p14:tracePt t="45053" x="6110288" y="2601913"/>
          <p14:tracePt t="45067" x="6091238" y="2601913"/>
          <p14:tracePt t="45074" x="6064250" y="2601913"/>
          <p14:tracePt t="45091" x="6027738" y="2601913"/>
          <p14:tracePt t="45108" x="5954713" y="2584450"/>
          <p14:tracePt t="45125" x="5899150" y="2574925"/>
          <p14:tracePt t="45142" x="5835650" y="2574925"/>
          <p14:tracePt t="45158" x="5826125" y="2574925"/>
          <p14:tracePt t="45176" x="5818188" y="2574925"/>
          <p14:tracePt t="45196" x="5808663" y="2574925"/>
          <p14:tracePt t="45278" x="5818188" y="2574925"/>
          <p14:tracePt t="45284" x="5835650" y="2574925"/>
          <p14:tracePt t="45291" x="5854700" y="2574925"/>
          <p14:tracePt t="45308" x="5899150" y="2574925"/>
          <p14:tracePt t="45326" x="5954713" y="2574925"/>
          <p14:tracePt t="45340" x="5991225" y="2574925"/>
          <p14:tracePt t="45358" x="6018213" y="2584450"/>
          <p14:tracePt t="45374" x="6045200" y="2584450"/>
          <p14:tracePt t="45391" x="6064250" y="2593975"/>
          <p14:tracePt t="45394" x="6073775" y="2593975"/>
          <p14:tracePt t="45407" x="6081713" y="2593975"/>
          <p14:tracePt t="45424" x="6091238" y="2593975"/>
          <p14:tracePt t="45441" x="6100763" y="2601913"/>
          <p14:tracePt t="45489" x="6110288" y="2601913"/>
          <p14:tracePt t="45631" x="6100763" y="2601913"/>
          <p14:tracePt t="45665" x="6100763" y="2611438"/>
          <p14:tracePt t="45727" x="6100763" y="2620963"/>
          <p14:tracePt t="46611" x="6118225" y="2620963"/>
          <p14:tracePt t="46618" x="6137275" y="2630488"/>
          <p14:tracePt t="46624" x="6146800" y="2630488"/>
          <p14:tracePt t="46640" x="6164263" y="2647950"/>
          <p14:tracePt t="46656" x="6183313" y="2647950"/>
          <p14:tracePt t="46673" x="6219825" y="2667000"/>
          <p14:tracePt t="46690" x="6219825" y="2684463"/>
          <p14:tracePt t="46707" x="6246813" y="2711450"/>
          <p14:tracePt t="46723" x="6273800" y="2740025"/>
          <p14:tracePt t="46740" x="6300788" y="2776538"/>
          <p14:tracePt t="46757" x="6310313" y="2803525"/>
          <p14:tracePt t="46774" x="6329363" y="2840038"/>
          <p14:tracePt t="46790" x="6337300" y="2857500"/>
          <p14:tracePt t="46807" x="6337300" y="2886075"/>
          <p14:tracePt t="46808" x="6346825" y="2886075"/>
          <p14:tracePt t="46824" x="6346825" y="2903538"/>
          <p14:tracePt t="46840" x="6356350" y="2913063"/>
          <p14:tracePt t="46857" x="6356350" y="2930525"/>
          <p14:tracePt t="46873" x="6365875" y="2930525"/>
          <p14:tracePt t="46896" x="6373813" y="2949575"/>
          <p14:tracePt t="46930" x="6373813" y="2959100"/>
          <p14:tracePt t="46964" x="6373813" y="2968625"/>
          <p14:tracePt t="47039" x="6365875" y="2968625"/>
          <p14:tracePt t="47046" x="6356350" y="2968625"/>
          <p14:tracePt t="47057" x="6346825" y="2968625"/>
          <p14:tracePt t="47073" x="6329363" y="2968625"/>
          <p14:tracePt t="47091" x="6310313" y="2959100"/>
          <p14:tracePt t="47108" x="6292850" y="2940050"/>
          <p14:tracePt t="47128" x="6283325" y="2940050"/>
          <p14:tracePt t="47140" x="6283325" y="2930525"/>
          <p14:tracePt t="47162" x="6264275" y="2930525"/>
          <p14:tracePt t="47189" x="6264275" y="2922588"/>
          <p14:tracePt t="47195" x="6256338" y="2922588"/>
          <p14:tracePt t="47206" x="6256338" y="2913063"/>
          <p14:tracePt t="47223" x="6246813" y="2903538"/>
          <p14:tracePt t="47240" x="6237288" y="2894013"/>
          <p14:tracePt t="47257" x="6227763" y="2886075"/>
          <p14:tracePt t="47273" x="6219825" y="2867025"/>
          <p14:tracePt t="47290" x="6210300" y="2849563"/>
          <p14:tracePt t="47292" x="6200775" y="2840038"/>
          <p14:tracePt t="47306" x="6183313" y="2820988"/>
          <p14:tracePt t="47322" x="6173788" y="2803525"/>
          <p14:tracePt t="47340" x="6164263" y="2767013"/>
          <p14:tracePt t="47357" x="6154738" y="2747963"/>
          <p14:tracePt t="47373" x="6146800" y="2740025"/>
          <p14:tracePt t="47390" x="6146800" y="2730500"/>
          <p14:tracePt t="47407" x="6137275" y="2720975"/>
          <p14:tracePt t="47427" x="6137275" y="2703513"/>
          <p14:tracePt t="47441" x="6118225" y="2703513"/>
          <p14:tracePt t="47461" x="6118225" y="2693988"/>
          <p14:tracePt t="47495" x="6118225" y="2684463"/>
          <p14:tracePt t="47536" x="6127750" y="2684463"/>
          <p14:tracePt t="47563" x="6137275" y="2684463"/>
          <p14:tracePt t="47577" x="6146800" y="2684463"/>
          <p14:tracePt t="47597" x="6154738" y="2684463"/>
          <p14:tracePt t="47611" x="6164263" y="2684463"/>
          <p14:tracePt t="47625" x="6173788" y="2684463"/>
          <p14:tracePt t="47651" x="6183313" y="2684463"/>
          <p14:tracePt t="47686" x="6191250" y="2684463"/>
          <p14:tracePt t="47788" x="6191250" y="2674938"/>
          <p14:tracePt t="47822" x="6191250" y="2667000"/>
          <p14:tracePt t="47856" x="6191250" y="2657475"/>
          <p14:tracePt t="47890" x="6191250" y="2647950"/>
          <p14:tracePt t="49624" x="6200775" y="2657475"/>
          <p14:tracePt t="49652" x="6200775" y="2667000"/>
          <p14:tracePt t="49679" x="6210300" y="2667000"/>
          <p14:tracePt t="49686" x="6210300" y="2674938"/>
          <p14:tracePt t="49699" x="6219825" y="2674938"/>
          <p14:tracePt t="49713" x="6227763" y="2693988"/>
          <p14:tracePt t="49721" x="6237288" y="2693988"/>
          <p14:tracePt t="49739" x="6246813" y="2711450"/>
          <p14:tracePt t="49755" x="6256338" y="2720975"/>
          <p14:tracePt t="49771" x="6256338" y="2730500"/>
          <p14:tracePt t="49789" x="6264275" y="2740025"/>
          <p14:tracePt t="49815" x="6273800" y="2740025"/>
          <p14:tracePt t="49849" x="6292850" y="2740025"/>
          <p14:tracePt t="49856" x="6292850" y="2747963"/>
          <p14:tracePt t="49876" x="6300788" y="2747963"/>
          <p14:tracePt t="50448" x="6310313" y="2757488"/>
          <p14:tracePt t="50455" x="6310313" y="2767013"/>
          <p14:tracePt t="50461" x="6319838" y="2767013"/>
          <p14:tracePt t="50472" x="6319838" y="2784475"/>
          <p14:tracePt t="50489" x="6337300" y="2803525"/>
          <p14:tracePt t="50504" x="6356350" y="2840038"/>
          <p14:tracePt t="50521" x="6383338" y="2867025"/>
          <p14:tracePt t="50522" x="6402388" y="2886075"/>
          <p14:tracePt t="50538" x="6419850" y="2930525"/>
          <p14:tracePt t="50555" x="6438900" y="2968625"/>
          <p14:tracePt t="50557" x="6456363" y="3005138"/>
          <p14:tracePt t="50571" x="6475413" y="3049588"/>
          <p14:tracePt t="50588" x="6492875" y="3095625"/>
          <p14:tracePt t="50605" x="6511925" y="3159125"/>
          <p14:tracePt t="50621" x="6521450" y="3195638"/>
          <p14:tracePt t="50639" x="6538913" y="3251200"/>
          <p14:tracePt t="50654" x="6548438" y="3278188"/>
          <p14:tracePt t="50672" x="6557963" y="3314700"/>
          <p14:tracePt t="50673" x="6557963" y="3333750"/>
          <p14:tracePt t="50688" x="6565900" y="3370263"/>
          <p14:tracePt t="50704" x="6584950" y="3397250"/>
          <p14:tracePt t="50707" x="6584950" y="3406775"/>
          <p14:tracePt t="50721" x="6584950" y="3433763"/>
          <p14:tracePt t="50738" x="6584950" y="3451225"/>
          <p14:tracePt t="50755" x="6584950" y="3479800"/>
          <p14:tracePt t="50771" x="6594475" y="3497263"/>
          <p14:tracePt t="50788" x="6594475" y="3516313"/>
          <p14:tracePt t="50805" x="6594475" y="3552825"/>
          <p14:tracePt t="50823" x="6594475" y="3579813"/>
          <p14:tracePt t="50838" x="6594475" y="3597275"/>
          <p14:tracePt t="50854" x="6594475" y="3616325"/>
          <p14:tracePt t="50856" x="6594475" y="3643313"/>
          <p14:tracePt t="50871" x="6594475" y="3662363"/>
          <p14:tracePt t="50888" x="6594475" y="3670300"/>
          <p14:tracePt t="50905" x="6594475" y="3698875"/>
          <p14:tracePt t="50921" x="6594475" y="3725863"/>
          <p14:tracePt t="50938" x="6565900" y="3762375"/>
          <p14:tracePt t="50954" x="6557963" y="3789363"/>
          <p14:tracePt t="50973" x="6548438" y="3844925"/>
          <p14:tracePt t="50988" x="6538913" y="3862388"/>
          <p14:tracePt t="51006" x="6529388" y="3898900"/>
          <p14:tracePt t="51021" x="6521450" y="3917950"/>
          <p14:tracePt t="51038" x="6521450" y="3927475"/>
          <p14:tracePt t="51040" x="6511925" y="3935413"/>
          <p14:tracePt t="51053" x="6511925" y="3944938"/>
          <p14:tracePt t="51070" x="6511925" y="3963988"/>
          <p14:tracePt t="51088" x="6502400" y="4000500"/>
          <p14:tracePt t="51104" x="6483350" y="4027488"/>
          <p14:tracePt t="51121" x="6483350" y="4064000"/>
          <p14:tracePt t="51137" x="6475413" y="4081463"/>
          <p14:tracePt t="51156" x="6475413" y="4100513"/>
          <p14:tracePt t="51171" x="6465888" y="4117975"/>
          <p14:tracePt t="51188" x="6465888" y="4146550"/>
          <p14:tracePt t="51190" x="6465888" y="4154488"/>
          <p14:tracePt t="51204" x="6465888" y="4164013"/>
          <p14:tracePt t="51221" x="6465888" y="4183063"/>
          <p14:tracePt t="51237" x="6446838" y="4210050"/>
          <p14:tracePt t="51254" x="6438900" y="4227513"/>
          <p14:tracePt t="51271" x="6429375" y="4246563"/>
          <p14:tracePt t="51287" x="6429375" y="4264025"/>
          <p14:tracePt t="51305" x="6419850" y="4273550"/>
          <p14:tracePt t="51321" x="6410325" y="4310063"/>
          <p14:tracePt t="51337" x="6392863" y="4329113"/>
          <p14:tracePt t="51339" x="6392863" y="4337050"/>
          <p14:tracePt t="51354" x="6392863" y="4356100"/>
          <p14:tracePt t="51371" x="6383338" y="4365625"/>
          <p14:tracePt t="51373" x="6383338" y="4383088"/>
          <p14:tracePt t="51387" x="6373813" y="4402138"/>
          <p14:tracePt t="51404" x="6373813" y="4410075"/>
          <p14:tracePt t="51421" x="6373813" y="4419600"/>
          <p14:tracePt t="51441" x="6373813" y="4429125"/>
          <p14:tracePt t="51454" x="6373813" y="4438650"/>
          <p14:tracePt t="51474" x="6373813" y="4446588"/>
          <p14:tracePt t="51502" x="6373813" y="4465638"/>
          <p14:tracePt t="51536" x="6373813" y="4475163"/>
          <p14:tracePt t="53048" x="6373813" y="4483100"/>
          <p14:tracePt t="53081" x="6373813" y="4492625"/>
          <p14:tracePt t="53101" x="6373813" y="4502150"/>
          <p14:tracePt t="53122" x="6373813" y="4511675"/>
          <p14:tracePt t="53135" x="6373813" y="4529138"/>
          <p14:tracePt t="53156" x="6373813" y="4538663"/>
          <p14:tracePt t="53189" x="6373813" y="4548188"/>
          <p14:tracePt t="53210" x="6373813" y="4556125"/>
          <p14:tracePt t="53224" x="6373813" y="4565650"/>
          <p14:tracePt t="53243" x="6373813" y="4575175"/>
          <p14:tracePt t="53263" x="6373813" y="4584700"/>
          <p14:tracePt t="53284" x="6373813" y="4592638"/>
          <p14:tracePt t="53305" x="6373813" y="4602163"/>
          <p14:tracePt t="53325" x="6373813" y="4611688"/>
          <p14:tracePt t="53345" x="6373813" y="4621213"/>
          <p14:tracePt t="53366" x="6373813" y="4629150"/>
          <p14:tracePt t="53387" x="6373813" y="4638675"/>
          <p14:tracePt t="53407" x="6373813" y="4648200"/>
          <p14:tracePt t="53441" x="6373813" y="4657725"/>
          <p14:tracePt t="53455" x="6373813" y="4665663"/>
          <p14:tracePt t="53482" x="6373813" y="4684713"/>
          <p14:tracePt t="53516" x="6373813" y="4694238"/>
          <p14:tracePt t="53584" x="6383338" y="4694238"/>
          <p14:tracePt t="53652" x="6392863" y="4675188"/>
          <p14:tracePt t="53673" x="6392863" y="4665663"/>
          <p14:tracePt t="53679" x="6402388" y="4665663"/>
          <p14:tracePt t="53693" x="6402388" y="4657725"/>
          <p14:tracePt t="53747" x="6402388" y="4648200"/>
          <p14:tracePt t="53781" x="6402388" y="4638675"/>
          <p14:tracePt t="53815" x="6402388" y="4629150"/>
          <p14:tracePt t="53849" x="6402388" y="4621213"/>
          <p14:tracePt t="53883" x="6402388" y="4611688"/>
          <p14:tracePt t="54094" x="6410325" y="4611688"/>
          <p14:tracePt t="54121" x="6410325" y="4621213"/>
          <p14:tracePt t="54128" x="6419850" y="4621213"/>
          <p14:tracePt t="54156" x="6419850" y="4629150"/>
          <p14:tracePt t="54162" x="6438900" y="4629150"/>
          <p14:tracePt t="54189" x="6446838" y="4638675"/>
          <p14:tracePt t="54216" x="6446838" y="4648200"/>
          <p14:tracePt t="54257" x="6456363" y="4648200"/>
          <p14:tracePt t="54284" x="6456363" y="4657725"/>
          <p14:tracePt t="54332" x="6456363" y="4675188"/>
          <p14:tracePt t="58202" x="6456363" y="4665663"/>
          <p14:tracePt t="58209" x="6465888" y="4648200"/>
          <p14:tracePt t="58216" x="6465888" y="4621213"/>
          <p14:tracePt t="58233" x="6475413" y="4575175"/>
          <p14:tracePt t="58250" x="6492875" y="4475163"/>
          <p14:tracePt t="58266" x="6502400" y="4392613"/>
          <p14:tracePt t="58283" x="6511925" y="4329113"/>
          <p14:tracePt t="58284" x="6511925" y="4273550"/>
          <p14:tracePt t="58299" x="6521450" y="4200525"/>
          <p14:tracePt t="58317" x="6529388" y="4137025"/>
          <p14:tracePt t="58318" x="6529388" y="4090988"/>
          <p14:tracePt t="58334" x="6538913" y="4008438"/>
          <p14:tracePt t="58351" x="6565900" y="3908425"/>
          <p14:tracePt t="58353" x="6575425" y="3871913"/>
          <p14:tracePt t="58367" x="6584950" y="3779838"/>
          <p14:tracePt t="58384" x="6611938" y="3679825"/>
          <p14:tracePt t="58400" x="6630988" y="3560763"/>
          <p14:tracePt t="58417" x="6638925" y="3479800"/>
          <p14:tracePt t="58434" x="6667500" y="3397250"/>
          <p14:tracePt t="58449" x="6675438" y="3360738"/>
          <p14:tracePt t="58468" x="6694488" y="3314700"/>
          <p14:tracePt t="58483" x="6711950" y="3287713"/>
          <p14:tracePt t="58500" x="6711950" y="3278188"/>
          <p14:tracePt t="58502" x="6721475" y="3268663"/>
          <p14:tracePt t="58517" x="6721475" y="3251200"/>
          <p14:tracePt t="58533" x="6731000" y="3241675"/>
          <p14:tracePt t="58550" x="6731000" y="3232150"/>
          <p14:tracePt t="58577" x="6731000" y="3224213"/>
          <p14:tracePt t="58584" x="6748463" y="3224213"/>
          <p14:tracePt t="59278" x="6748463" y="3214688"/>
          <p14:tracePt t="59298" x="6740525" y="3205163"/>
          <p14:tracePt t="59305" x="6731000" y="3195638"/>
          <p14:tracePt t="59317" x="6721475" y="3195638"/>
          <p14:tracePt t="59320" x="6711950" y="3187700"/>
          <p14:tracePt t="59333" x="6704013" y="3178175"/>
          <p14:tracePt t="59350" x="6675438" y="3168650"/>
          <p14:tracePt t="59367" x="6667500" y="3168650"/>
          <p14:tracePt t="59386" x="6657975" y="3168650"/>
          <p14:tracePt t="59400" x="6648450" y="3159125"/>
          <p14:tracePt t="59420" x="6638925" y="3159125"/>
          <p14:tracePt t="59434" x="6630988" y="3141663"/>
          <p14:tracePt t="59450" x="6621463" y="3141663"/>
          <p14:tracePt t="59469" x="6611938" y="3132138"/>
          <p14:tracePt t="59495" x="6602413" y="3132138"/>
          <p14:tracePt t="59502" x="6602413" y="3122613"/>
          <p14:tracePt t="59529" x="6594475" y="3114675"/>
          <p14:tracePt t="59563" x="6584950" y="3105150"/>
          <p14:tracePt t="59591" x="6575425" y="3105150"/>
          <p14:tracePt t="59597" x="6575425" y="3095625"/>
          <p14:tracePt t="59611" x="6575425" y="3086100"/>
          <p14:tracePt t="59625" x="6565900" y="3078163"/>
          <p14:tracePt t="59645" x="6565900" y="3059113"/>
          <p14:tracePt t="59666" x="6565900" y="3049588"/>
          <p14:tracePt t="59699" x="6565900" y="3041650"/>
          <p14:tracePt t="59720" x="6575425" y="3041650"/>
          <p14:tracePt t="59727" x="6594475" y="3032125"/>
          <p14:tracePt t="59733" x="6611938" y="3022600"/>
          <p14:tracePt t="59750" x="6630988" y="3005138"/>
          <p14:tracePt t="59768" x="6657975" y="2995613"/>
          <p14:tracePt t="59783" x="6667500" y="2976563"/>
          <p14:tracePt t="59801" x="6675438" y="2976563"/>
          <p14:tracePt t="59802" x="6694488" y="2976563"/>
          <p14:tracePt t="59816" x="6704013" y="2968625"/>
          <p14:tracePt t="59849" x="6711950" y="2968625"/>
          <p14:tracePt t="59883" x="6721475" y="2968625"/>
          <p14:tracePt t="59917" x="6731000" y="2968625"/>
          <p14:tracePt t="59985" x="6711950" y="2968625"/>
          <p14:tracePt t="59992" x="6667500" y="3005138"/>
          <p14:tracePt t="60000" x="6638925" y="3022600"/>
          <p14:tracePt t="60016" x="6529388" y="3059113"/>
          <p14:tracePt t="60033" x="6383338" y="3114675"/>
          <p14:tracePt t="60050" x="6292850" y="3141663"/>
          <p14:tracePt t="60067" x="6191250" y="3151188"/>
          <p14:tracePt t="60083" x="6164263" y="3151188"/>
          <p14:tracePt t="60099" x="6154738" y="3151188"/>
          <p14:tracePt t="60115" x="6137275" y="3151188"/>
          <p14:tracePt t="60142" x="6127750" y="3151188"/>
          <p14:tracePt t="60230" x="6154738" y="3151188"/>
          <p14:tracePt t="60237" x="6173788" y="3159125"/>
          <p14:tracePt t="60250" x="6200775" y="3159125"/>
          <p14:tracePt t="60266" x="6246813" y="3159125"/>
          <p14:tracePt t="60282" x="6264275" y="3159125"/>
          <p14:tracePt t="60299" x="6329363" y="3159125"/>
          <p14:tracePt t="60316" x="6365875" y="3159125"/>
          <p14:tracePt t="60319" x="6373813" y="3159125"/>
          <p14:tracePt t="60332" x="6410325" y="3159125"/>
          <p14:tracePt t="60349" x="6429375" y="3159125"/>
          <p14:tracePt t="60373" x="6438900" y="3159125"/>
          <p14:tracePt t="60387" x="6446838" y="3159125"/>
          <p14:tracePt t="60421" x="6456363" y="3159125"/>
          <p14:tracePt t="60441" x="6456363" y="3168650"/>
          <p14:tracePt t="60468" x="6429375" y="3187700"/>
          <p14:tracePt t="60475" x="6392863" y="3187700"/>
          <p14:tracePt t="60483" x="6373813" y="3205163"/>
          <p14:tracePt t="60499" x="6319838" y="3214688"/>
          <p14:tracePt t="60516" x="6264275" y="3224213"/>
          <p14:tracePt t="60533" x="6237288" y="3224213"/>
          <p14:tracePt t="60550" x="6210300" y="3232150"/>
          <p14:tracePt t="60566" x="6164263" y="3232150"/>
          <p14:tracePt t="60583" x="6118225" y="3232150"/>
          <p14:tracePt t="60599" x="6091238" y="3232150"/>
          <p14:tracePt t="60616" x="6073775" y="3232150"/>
          <p14:tracePt t="60633" x="6054725" y="3232150"/>
          <p14:tracePt t="60649" x="6037263" y="3232150"/>
          <p14:tracePt t="60666" x="6027738" y="3232150"/>
          <p14:tracePt t="60720" x="6045200" y="3232150"/>
          <p14:tracePt t="60727" x="6064250" y="3232150"/>
          <p14:tracePt t="60733" x="6073775" y="3232150"/>
          <p14:tracePt t="60749" x="6091238" y="3232150"/>
          <p14:tracePt t="60766" x="6110288" y="3232150"/>
          <p14:tracePt t="60768" x="6137275" y="3232150"/>
          <p14:tracePt t="60782" x="6154738" y="3232150"/>
          <p14:tracePt t="60800" x="6173788" y="3232150"/>
          <p14:tracePt t="60816" x="6219825" y="3224213"/>
          <p14:tracePt t="60832" x="6246813" y="3224213"/>
          <p14:tracePt t="60851" x="6264275" y="3224213"/>
          <p14:tracePt t="60866" x="6273800" y="3224213"/>
          <p14:tracePt t="60883" x="6300788" y="3214688"/>
          <p14:tracePt t="60899" x="6310313" y="3214688"/>
          <p14:tracePt t="60944" x="6319838" y="3214688"/>
          <p14:tracePt t="61012" x="6300788" y="3214688"/>
          <p14:tracePt t="61019" x="6273800" y="3214688"/>
          <p14:tracePt t="61025" x="6256338" y="3214688"/>
          <p14:tracePt t="61032" x="6237288" y="3214688"/>
          <p14:tracePt t="61049" x="6210300" y="3195638"/>
          <p14:tracePt t="61065" x="6183313" y="3195638"/>
          <p14:tracePt t="61082" x="6173788" y="3195638"/>
          <p14:tracePt t="61100" x="6164263" y="3195638"/>
          <p14:tracePt t="61116" x="6154738" y="3195638"/>
          <p14:tracePt t="61141" x="6146800" y="3195638"/>
          <p14:tracePt t="61176" x="6137275" y="3195638"/>
          <p14:tracePt t="62917" x="6146800" y="3187700"/>
          <p14:tracePt t="62923" x="6154738" y="3187700"/>
          <p14:tracePt t="62937" x="6164263" y="3187700"/>
          <p14:tracePt t="62948" x="6173788" y="3187700"/>
          <p14:tracePt t="62964" x="6183313" y="3178175"/>
          <p14:tracePt t="62981" x="6210300" y="3178175"/>
          <p14:tracePt t="62999" x="6219825" y="3178175"/>
          <p14:tracePt t="63026" x="6227763" y="3178175"/>
          <p14:tracePt t="63060" x="6237288" y="3178175"/>
          <p14:tracePt t="63093" x="6246813" y="3178175"/>
          <p14:tracePt t="63169" x="6227763" y="3178175"/>
          <p14:tracePt t="63175" x="6210300" y="3187700"/>
          <p14:tracePt t="63183" x="6173788" y="3187700"/>
          <p14:tracePt t="63198" x="6137275" y="3195638"/>
          <p14:tracePt t="63215" x="6100763" y="3195638"/>
          <p14:tracePt t="63217" x="6091238" y="3195638"/>
          <p14:tracePt t="63231" x="6073775" y="3195638"/>
          <p14:tracePt t="63247" x="6064250" y="3195638"/>
          <p14:tracePt t="63264" x="6054725" y="3195638"/>
          <p14:tracePt t="63291" x="6045200" y="3195638"/>
          <p14:tracePt t="63359" x="6054725" y="3195638"/>
          <p14:tracePt t="63367" x="6064250" y="3195638"/>
          <p14:tracePt t="63373" x="6081713" y="3195638"/>
          <p14:tracePt t="63381" x="6110288" y="3195638"/>
          <p14:tracePt t="63397" x="6137275" y="3195638"/>
          <p14:tracePt t="63414" x="6200775" y="3195638"/>
          <p14:tracePt t="63431" x="6237288" y="3195638"/>
          <p14:tracePt t="63448" x="6300788" y="3195638"/>
          <p14:tracePt t="63464" x="6337300" y="3195638"/>
          <p14:tracePt t="63482" x="6402388" y="3195638"/>
          <p14:tracePt t="63497" x="6429375" y="3195638"/>
          <p14:tracePt t="63514" x="6438900" y="3187700"/>
          <p14:tracePt t="63516" x="6446838" y="3187700"/>
          <p14:tracePt t="63531" x="6465888" y="3187700"/>
          <p14:tracePt t="63548" x="6475413" y="3187700"/>
          <p14:tracePt t="63564" x="6483350" y="3187700"/>
          <p14:tracePt t="63597" x="6492875" y="3187700"/>
          <p14:tracePt t="63713" x="6483350" y="3187700"/>
          <p14:tracePt t="63720" x="6475413" y="3187700"/>
          <p14:tracePt t="63731" x="6446838" y="3187700"/>
          <p14:tracePt t="63734" x="6438900" y="3187700"/>
          <p14:tracePt t="63748" x="6429375" y="3187700"/>
          <p14:tracePt t="63764" x="6410325" y="3187700"/>
          <p14:tracePt t="63781" x="6392863" y="3187700"/>
          <p14:tracePt t="63797" x="6373813" y="3187700"/>
          <p14:tracePt t="63815" x="6365875" y="3187700"/>
          <p14:tracePt t="63869" x="6356350" y="3187700"/>
          <p14:tracePt t="63999" x="6365875" y="3187700"/>
          <p14:tracePt t="64005" x="6392863" y="3187700"/>
          <p14:tracePt t="64014" x="6402388" y="3187700"/>
          <p14:tracePt t="64031" x="6410325" y="3187700"/>
          <p14:tracePt t="64033" x="6419850" y="3187700"/>
          <p14:tracePt t="64047" x="6438900" y="3187700"/>
          <p14:tracePt t="64063" x="6446838" y="3187700"/>
          <p14:tracePt t="64081" x="6465888" y="3187700"/>
          <p14:tracePt t="64097" x="6475413" y="3187700"/>
          <p14:tracePt t="64121" x="6483350" y="3187700"/>
          <p14:tracePt t="64155" x="6492875" y="3187700"/>
          <p14:tracePt t="64182" x="6502400" y="3187700"/>
          <p14:tracePt t="68019" x="6511925" y="3168650"/>
          <p14:tracePt t="68026" x="6538913" y="3132138"/>
          <p14:tracePt t="68032" x="6557963" y="3114675"/>
          <p14:tracePt t="68046" x="6584950" y="3041650"/>
          <p14:tracePt t="68062" x="6630988" y="2976563"/>
          <p14:tracePt t="68079" x="6657975" y="2930525"/>
          <p14:tracePt t="68081" x="6657975" y="2894013"/>
          <p14:tracePt t="68096" x="6675438" y="2840038"/>
          <p14:tracePt t="68112" x="6675438" y="2767013"/>
          <p14:tracePt t="68129" x="6675438" y="2674938"/>
          <p14:tracePt t="68146" x="6667500" y="2647950"/>
          <p14:tracePt t="68162" x="6648450" y="2611438"/>
          <p14:tracePt t="68179" x="6638925" y="2584450"/>
          <p14:tracePt t="68196" x="6548438" y="2538413"/>
          <p14:tracePt t="68212" x="6465888" y="2520950"/>
          <p14:tracePt t="68230" x="6300788" y="2484438"/>
          <p14:tracePt t="68245" x="6246813" y="2474913"/>
          <p14:tracePt t="68262" x="6183313" y="2474913"/>
          <p14:tracePt t="68264" x="6173788" y="2465388"/>
          <p14:tracePt t="68279" x="6154738" y="2465388"/>
          <p14:tracePt t="68295" x="6146800" y="2465388"/>
          <p14:tracePt t="68312" x="6137275" y="2465388"/>
          <p14:tracePt t="68328" x="6118225" y="2465388"/>
          <p14:tracePt t="68345" x="6110288" y="2465388"/>
          <p14:tracePt t="68361" x="6100763" y="2465388"/>
          <p14:tracePt t="68379" x="6091238" y="2465388"/>
          <p14:tracePt t="68396" x="6081713" y="2465388"/>
          <p14:tracePt t="68414" x="6073775" y="2465388"/>
          <p14:tracePt t="68448" x="6064250" y="2465388"/>
          <p14:tracePt t="68481" x="6054725" y="2465388"/>
          <p14:tracePt t="68489" x="6054725" y="2474913"/>
          <p14:tracePt t="68502" x="6045200" y="2474913"/>
          <p14:tracePt t="68522" x="6037263" y="2492375"/>
          <p14:tracePt t="68536" x="6027738" y="2492375"/>
          <p14:tracePt t="68545" x="6018213" y="2492375"/>
          <p14:tracePt t="68561" x="6008688" y="2501900"/>
          <p14:tracePt t="68563" x="6000750" y="2501900"/>
          <p14:tracePt t="68578" x="5981700" y="2511425"/>
          <p14:tracePt t="68595" x="5972175" y="2520950"/>
          <p14:tracePt t="68598" x="5954713" y="2520950"/>
          <p14:tracePt t="68611" x="5935663" y="2528888"/>
          <p14:tracePt t="68628" x="5927725" y="2538413"/>
          <p14:tracePt t="68644" x="5899150" y="2547938"/>
          <p14:tracePt t="68662" x="5862638" y="2557463"/>
          <p14:tracePt t="68679" x="5808663" y="2584450"/>
          <p14:tracePt t="68695" x="5762625" y="2593975"/>
          <p14:tracePt t="68711" x="5716588" y="2611438"/>
          <p14:tracePt t="68713" x="5670550" y="2611438"/>
          <p14:tracePt t="68727" x="5626100" y="2620963"/>
          <p14:tracePt t="68745" x="5580063" y="2630488"/>
          <p14:tracePt t="68747" x="5561013" y="2630488"/>
          <p14:tracePt t="68762" x="5524500" y="2647950"/>
          <p14:tracePt t="68778" x="5497513" y="2647950"/>
          <p14:tracePt t="68795" x="5487988" y="2647950"/>
          <p14:tracePt t="68811" x="5470525" y="2647950"/>
          <p14:tracePt t="68828" x="5461000" y="2647950"/>
          <p14:tracePt t="68844" x="5451475" y="2647950"/>
          <p14:tracePt t="68862" x="5443538" y="2647950"/>
          <p14:tracePt t="68878" x="5434013" y="2647950"/>
          <p14:tracePt t="68896" x="5424488" y="2647950"/>
          <p14:tracePt t="68923" x="5414963" y="2647950"/>
          <p14:tracePt t="68958" x="5407025" y="2647950"/>
          <p14:tracePt t="69026" x="5414963" y="2647950"/>
          <p14:tracePt t="69039" x="5424488" y="2647950"/>
          <p14:tracePt t="69046" x="5434013" y="2647950"/>
          <p14:tracePt t="69061" x="5461000" y="2647950"/>
          <p14:tracePt t="69077" x="5487988" y="2647950"/>
          <p14:tracePt t="69095" x="5534025" y="2647950"/>
          <p14:tracePt t="69111" x="5553075" y="2647950"/>
          <p14:tracePt t="69128" x="5570538" y="2647950"/>
          <p14:tracePt t="69154" x="5589588" y="2647950"/>
          <p14:tracePt t="69182" x="5597525" y="2647950"/>
          <p14:tracePt t="69216" x="5607050" y="2647950"/>
          <p14:tracePt t="69359" x="5597525" y="2647950"/>
          <p14:tracePt t="69366" x="5580063" y="2647950"/>
          <p14:tracePt t="69378" x="5570538" y="2667000"/>
          <p14:tracePt t="69381" x="5553075" y="2667000"/>
          <p14:tracePt t="69395" x="5543550" y="2674938"/>
          <p14:tracePt t="69412" x="5524500" y="2684463"/>
          <p14:tracePt t="69414" x="5516563" y="2684463"/>
          <p14:tracePt t="69428" x="5487988" y="2684463"/>
          <p14:tracePt t="69461" x="5480050" y="2684463"/>
          <p14:tracePt t="69474" x="5470525" y="2684463"/>
          <p14:tracePt t="69502" x="5461000" y="2684463"/>
          <p14:tracePt t="69536" x="5451475" y="2684463"/>
          <p14:tracePt t="69590" x="5480050" y="2684463"/>
          <p14:tracePt t="69597" x="5524500" y="2674938"/>
          <p14:tracePt t="69612" x="5580063" y="2657475"/>
          <p14:tracePt t="69628" x="5662613" y="2647950"/>
          <p14:tracePt t="69645" x="5772150" y="2638425"/>
          <p14:tracePt t="69662" x="5845175" y="2620963"/>
          <p14:tracePt t="69679" x="5899150" y="2620963"/>
          <p14:tracePt t="69695" x="5927725" y="2620963"/>
          <p14:tracePt t="69712" x="5935663" y="2620963"/>
          <p14:tracePt t="69713" x="5945188" y="2620963"/>
          <p14:tracePt t="70468" x="5927725" y="2620963"/>
          <p14:tracePt t="70475" x="5918200" y="2620963"/>
          <p14:tracePt t="70482" x="5908675" y="2620963"/>
          <p14:tracePt t="70496" x="5881688" y="2620963"/>
          <p14:tracePt t="70516" x="5881688" y="2630488"/>
          <p14:tracePt t="70527" x="5872163" y="2630488"/>
          <p14:tracePt t="70544" x="5862638" y="2630488"/>
          <p14:tracePt t="70577" x="5854700" y="2630488"/>
          <p14:tracePt t="72202" x="5845175" y="2630488"/>
          <p14:tracePt t="72222" x="5826125" y="2630488"/>
          <p14:tracePt t="72236" x="5818188" y="2630488"/>
          <p14:tracePt t="72271" x="5808663" y="2630488"/>
          <p14:tracePt t="72291" x="5799138" y="2630488"/>
          <p14:tracePt t="72312" x="5789613" y="2630488"/>
          <p14:tracePt t="72332" x="5781675" y="2630488"/>
          <p14:tracePt t="72366" x="5772150" y="2630488"/>
          <p14:tracePt t="72400" x="5762625" y="2630488"/>
          <p14:tracePt t="72427" x="5753100" y="2630488"/>
          <p14:tracePt t="72433" x="5753100" y="2620963"/>
          <p14:tracePt t="72447" x="5745163" y="2620963"/>
          <p14:tracePt t="72468" x="5735638" y="2620963"/>
          <p14:tracePt t="72481" x="5726113" y="2620963"/>
          <p14:tracePt t="72495" x="5716588" y="2620963"/>
          <p14:tracePt t="72509" x="5699125" y="2620963"/>
          <p14:tracePt t="72526" x="5670550" y="2620963"/>
          <p14:tracePt t="72543" x="5634038" y="2620963"/>
          <p14:tracePt t="72560" x="5616575" y="2620963"/>
          <p14:tracePt t="72577" x="5561013" y="2630488"/>
          <p14:tracePt t="72593" x="5543550" y="2647950"/>
          <p14:tracePt t="72610" x="5524500" y="2647950"/>
          <p14:tracePt t="72626" x="5516563" y="2647950"/>
          <p14:tracePt t="72642" x="5497513" y="2647950"/>
          <p14:tracePt t="72659" x="5487988" y="2647950"/>
          <p14:tracePt t="72676" x="5480050" y="2647950"/>
          <p14:tracePt t="72692" x="5470525" y="2647950"/>
          <p14:tracePt t="72713" x="5461000" y="2647950"/>
          <p14:tracePt t="72781" x="5451475" y="2647950"/>
          <p14:tracePt t="72815" x="5443538" y="2647950"/>
          <p14:tracePt t="73086" x="5407025" y="2657475"/>
          <p14:tracePt t="73094" x="5351463" y="2667000"/>
          <p14:tracePt t="73100" x="5324475" y="2674938"/>
          <p14:tracePt t="73109" x="5297488" y="2693988"/>
          <p14:tracePt t="73126" x="5205413" y="2711450"/>
          <p14:tracePt t="73129" x="5187950" y="2720975"/>
          <p14:tracePt t="73143" x="5151438" y="2720975"/>
          <p14:tracePt t="73159" x="5132388" y="2720975"/>
          <p14:tracePt t="73176" x="5122863" y="2720975"/>
          <p14:tracePt t="73192" x="5114925" y="2720975"/>
          <p14:tracePt t="73209" x="5105400" y="2720975"/>
          <p14:tracePt t="73263" x="5105400" y="2711450"/>
          <p14:tracePt t="73271" x="5114925" y="2711450"/>
          <p14:tracePt t="73278" x="5159375" y="2684463"/>
          <p14:tracePt t="73292" x="5241925" y="2674938"/>
          <p14:tracePt t="73311" x="5314950" y="2667000"/>
          <p14:tracePt t="73313" x="5351463" y="2667000"/>
          <p14:tracePt t="73325" x="5414963" y="2667000"/>
          <p14:tracePt t="73342" x="5451475" y="2657475"/>
          <p14:tracePt t="73360" x="5524500" y="2647950"/>
          <p14:tracePt t="73376" x="5570538" y="2638425"/>
          <p14:tracePt t="73393" x="5662613" y="2638425"/>
          <p14:tracePt t="73409" x="5716588" y="2638425"/>
          <p14:tracePt t="73428" x="5762625" y="2638425"/>
          <p14:tracePt t="73442" x="5789613" y="2638425"/>
          <p14:tracePt t="73459" x="5799138" y="2638425"/>
          <p14:tracePt t="73549" x="5772150" y="2638425"/>
          <p14:tracePt t="73556" x="5745163" y="2647950"/>
          <p14:tracePt t="73563" x="5708650" y="2657475"/>
          <p14:tracePt t="73577" x="5634038" y="2667000"/>
          <p14:tracePt t="73592" x="5561013" y="2703513"/>
          <p14:tracePt t="73609" x="5507038" y="2711450"/>
          <p14:tracePt t="73611" x="5487988" y="2711450"/>
          <p14:tracePt t="73625" x="5434013" y="2720975"/>
          <p14:tracePt t="73643" x="5424488" y="2720975"/>
          <p14:tracePt t="73659" x="5397500" y="2720975"/>
          <p14:tracePt t="73676" x="5378450" y="2720975"/>
          <p14:tracePt t="73693" x="5370513" y="2711450"/>
          <p14:tracePt t="73774" x="5397500" y="2711450"/>
          <p14:tracePt t="73780" x="5407025" y="2711450"/>
          <p14:tracePt t="73792" x="5424488" y="2711450"/>
          <p14:tracePt t="73795" x="5443538" y="2711450"/>
          <p14:tracePt t="73808" x="5480050" y="2711450"/>
          <p14:tracePt t="73825" x="5497513" y="2711450"/>
          <p14:tracePt t="73843" x="5543550" y="2693988"/>
          <p14:tracePt t="73859" x="5580063" y="2693988"/>
          <p14:tracePt t="73876" x="5597525" y="2693988"/>
          <p14:tracePt t="73892" x="5616575" y="2693988"/>
          <p14:tracePt t="73910" x="5643563" y="2684463"/>
          <p14:tracePt t="73930" x="5653088" y="2684463"/>
          <p14:tracePt t="73944" x="5662613" y="2684463"/>
          <p14:tracePt t="73998" x="5670550" y="2684463"/>
          <p14:tracePt t="74025" x="5680075" y="2684463"/>
          <p14:tracePt t="74304" x="5670550" y="2684463"/>
          <p14:tracePt t="74427" x="5653088" y="2684463"/>
          <p14:tracePt t="76073" x="5634038" y="2684463"/>
          <p14:tracePt t="76080" x="5607050" y="2684463"/>
          <p14:tracePt t="76091" x="5589588" y="2684463"/>
          <p14:tracePt t="76094" x="5580063" y="2684463"/>
          <p14:tracePt t="76108" x="5543550" y="2674938"/>
          <p14:tracePt t="76124" x="5516563" y="2674938"/>
          <p14:tracePt t="76141" x="5480050" y="2674938"/>
          <p14:tracePt t="76157" x="5461000" y="2674938"/>
          <p14:tracePt t="76176" x="5414963" y="2674938"/>
          <p14:tracePt t="76191" x="5360988" y="2684463"/>
          <p14:tracePt t="76207" x="5314950" y="2684463"/>
          <p14:tracePt t="76209" x="5287963" y="2684463"/>
          <p14:tracePt t="76224" x="5241925" y="2693988"/>
          <p14:tracePt t="76241" x="5195888" y="2693988"/>
          <p14:tracePt t="76257" x="5151438" y="2693988"/>
          <p14:tracePt t="76275" x="5132388" y="2693988"/>
          <p14:tracePt t="76277" x="5122863" y="2693988"/>
          <p14:tracePt t="76291" x="5105400" y="2693988"/>
          <p14:tracePt t="76307" x="5086350" y="2693988"/>
          <p14:tracePt t="76325" x="5068888" y="2693988"/>
          <p14:tracePt t="76352" x="5059363" y="2693988"/>
          <p14:tracePt t="76366" x="5041900" y="2693988"/>
          <p14:tracePt t="76386" x="5032375" y="2693988"/>
          <p14:tracePt t="76420" x="5022850" y="2693988"/>
          <p14:tracePt t="76672" x="5032375" y="2693988"/>
          <p14:tracePt t="76685" x="5041900" y="2693988"/>
          <p14:tracePt t="76698" x="5049838" y="2684463"/>
          <p14:tracePt t="76712" x="5059363" y="2684463"/>
          <p14:tracePt t="76732" x="5068888" y="2674938"/>
          <p14:tracePt t="76746" x="5078413" y="2674938"/>
          <p14:tracePt t="76757" x="5095875" y="2674938"/>
          <p14:tracePt t="76774" x="5105400" y="2667000"/>
          <p14:tracePt t="76791" x="5114925" y="2667000"/>
          <p14:tracePt t="76808" x="5141913" y="2667000"/>
          <p14:tracePt t="76825" x="5151438" y="2667000"/>
          <p14:tracePt t="76842" x="5178425" y="2667000"/>
          <p14:tracePt t="76876" x="5187950" y="2667000"/>
          <p14:tracePt t="76896" x="5195888" y="2667000"/>
          <p14:tracePt t="76923" x="5205413" y="2667000"/>
          <p14:tracePt t="76944" x="5214938" y="2667000"/>
          <p14:tracePt t="76957" x="5224463" y="2667000"/>
          <p14:tracePt t="76978" x="5224463" y="2657475"/>
          <p14:tracePt t="76992" x="5232400" y="2657475"/>
          <p14:tracePt t="77012" x="5251450" y="2657475"/>
          <p14:tracePt t="77039" x="5260975" y="2657475"/>
          <p14:tracePt t="77073" x="5268913" y="2657475"/>
          <p14:tracePt t="77094" x="5278438" y="2657475"/>
          <p14:tracePt t="77114" x="5287963" y="2657475"/>
          <p14:tracePt t="77175" x="5297488" y="2657475"/>
          <p14:tracePt t="77209" x="5305425" y="2657475"/>
          <p14:tracePt t="77338" x="5297488" y="2657475"/>
          <p14:tracePt t="77386" x="5287963" y="2657475"/>
          <p14:tracePt t="77400" x="5278438" y="2657475"/>
          <p14:tracePt t="77413" x="5268913" y="2657475"/>
          <p14:tracePt t="77433" x="5260975" y="2657475"/>
          <p14:tracePt t="77447" x="5241925" y="2657475"/>
          <p14:tracePt t="77467" x="5232400" y="2657475"/>
          <p14:tracePt t="77495" x="5224463" y="2657475"/>
          <p14:tracePt t="77501" x="5214938" y="2657475"/>
          <p14:tracePt t="77514" x="5205413" y="2657475"/>
          <p14:tracePt t="77529" x="5195888" y="2657475"/>
          <p14:tracePt t="77544" x="5195888" y="2647950"/>
          <p14:tracePt t="77556" x="5187950" y="2647950"/>
          <p14:tracePt t="77590" x="5168900" y="2647950"/>
          <p14:tracePt t="77597" x="5168900" y="2638425"/>
          <p14:tracePt t="77617" x="5159375" y="2638425"/>
          <p14:tracePt t="77651" x="5151438" y="2638425"/>
          <p14:tracePt t="77685" x="5141913" y="2630488"/>
          <p14:tracePt t="77719" x="5132388" y="2630488"/>
          <p14:tracePt t="77753" x="5122863" y="2630488"/>
          <p14:tracePt t="77760" x="5122863" y="2620963"/>
          <p14:tracePt t="77869" x="5132388" y="2620963"/>
          <p14:tracePt t="77883" x="5141913" y="2620963"/>
          <p14:tracePt t="77889" x="5151438" y="2601913"/>
          <p14:tracePt t="77896" x="5159375" y="2601913"/>
          <p14:tracePt t="77907" x="5187950" y="2601913"/>
          <p14:tracePt t="77924" x="5224463" y="2601913"/>
          <p14:tracePt t="77940" x="5260975" y="2601913"/>
          <p14:tracePt t="77957" x="5305425" y="2601913"/>
          <p14:tracePt t="77972" x="5324475" y="2611438"/>
          <p14:tracePt t="77990" x="5341938" y="2611438"/>
          <p14:tracePt t="77992" x="5351463" y="2611438"/>
          <p14:tracePt t="78012" x="5360988" y="2620963"/>
          <p14:tracePt t="78026" x="5370513" y="2620963"/>
          <p14:tracePt t="78045" x="5378450" y="2620963"/>
          <p14:tracePt t="78073" x="5387975" y="2620963"/>
          <p14:tracePt t="78134" x="5397500" y="2620963"/>
          <p14:tracePt t="78168" x="5407025" y="2620963"/>
          <p14:tracePt t="78291" x="5397500" y="2620963"/>
          <p14:tracePt t="78338" x="5387975" y="2620963"/>
          <p14:tracePt t="78359" x="5378450" y="2620963"/>
          <p14:tracePt t="78372" x="5370513" y="2620963"/>
          <p14:tracePt t="78393" x="5360988" y="2620963"/>
          <p14:tracePt t="78406" x="5351463" y="2620963"/>
          <p14:tracePt t="78433" x="5334000" y="2620963"/>
          <p14:tracePt t="78488" x="5324475" y="2620963"/>
          <p14:tracePt t="78509" x="5314950" y="2620963"/>
          <p14:tracePt t="78536" x="5305425" y="2620963"/>
          <p14:tracePt t="78563" x="5297488" y="2620963"/>
          <p14:tracePt t="78577" x="5287963" y="2620963"/>
          <p14:tracePt t="78590" x="5278438" y="2620963"/>
          <p14:tracePt t="78624" x="5260975" y="2620963"/>
          <p14:tracePt t="78644" x="5251450" y="2620963"/>
          <p14:tracePt t="78659" x="5241925" y="2620963"/>
          <p14:tracePt t="78678" x="5232400" y="2620963"/>
          <p14:tracePt t="78698" x="5224463" y="2620963"/>
          <p14:tracePt t="78767" x="5214938" y="2620963"/>
          <p14:tracePt t="78800" x="5205413" y="2620963"/>
          <p14:tracePt t="79849" x="5205413" y="2630488"/>
          <p14:tracePt t="79855" x="5232400" y="2638425"/>
          <p14:tracePt t="79861" x="5232400" y="2647950"/>
          <p14:tracePt t="79873" x="5241925" y="2657475"/>
          <p14:tracePt t="79889" x="5278438" y="2674938"/>
          <p14:tracePt t="79906" x="5287963" y="2684463"/>
          <p14:tracePt t="79923" x="5297488" y="2703513"/>
          <p14:tracePt t="79943" x="5297488" y="2711450"/>
          <p14:tracePt t="79956" x="5305425" y="2711450"/>
          <p14:tracePt t="79977" x="5305425" y="2720975"/>
          <p14:tracePt t="79989" x="5314950" y="2720975"/>
          <p14:tracePt t="80012" x="5314950" y="2730500"/>
          <p14:tracePt t="80250" x="5297488" y="2740025"/>
          <p14:tracePt t="80277" x="5287963" y="2740025"/>
          <p14:tracePt t="80284" x="5278438" y="2740025"/>
          <p14:tracePt t="80304" x="5268913" y="2740025"/>
          <p14:tracePt t="80317" x="5260975" y="2740025"/>
          <p14:tracePt t="80331" x="5251450" y="2740025"/>
          <p14:tracePt t="80352" x="5241925" y="2740025"/>
          <p14:tracePt t="80406" x="5232400" y="2740025"/>
          <p14:tracePt t="80433" x="5224463" y="2740025"/>
          <p14:tracePt t="80454" x="5214938" y="2740025"/>
          <p14:tracePt t="80467" x="5205413" y="2740025"/>
          <p14:tracePt t="80481" x="5195888" y="2740025"/>
          <p14:tracePt t="80515" x="5187950" y="2740025"/>
          <p14:tracePt t="80535" x="5178425" y="2740025"/>
          <p14:tracePt t="80549" x="5168900" y="2740025"/>
          <p14:tracePt t="80562" x="5151438" y="2740025"/>
          <p14:tracePt t="80583" x="5141913" y="2740025"/>
          <p14:tracePt t="80604" x="5132388" y="2740025"/>
          <p14:tracePt t="80678" x="5132388" y="2730500"/>
          <p14:tracePt t="80712" x="5132388" y="2720975"/>
          <p14:tracePt t="80746" x="5132388" y="2711450"/>
          <p14:tracePt t="80767" x="5132388" y="2703513"/>
          <p14:tracePt t="80774" x="5141913" y="2684463"/>
          <p14:tracePt t="80780" x="5159375" y="2674938"/>
          <p14:tracePt t="80788" x="5178425" y="2667000"/>
          <p14:tracePt t="80806" x="5205413" y="2657475"/>
          <p14:tracePt t="80823" x="5241925" y="2647950"/>
          <p14:tracePt t="80839" x="5251450" y="2638425"/>
          <p14:tracePt t="80855" x="5278438" y="2620963"/>
          <p14:tracePt t="80871" x="5297488" y="2620963"/>
          <p14:tracePt t="80890" x="5324475" y="2601913"/>
          <p14:tracePt t="80905" x="5334000" y="2601913"/>
          <p14:tracePt t="80923" x="5341938" y="2601913"/>
          <p14:tracePt t="80924" x="5351463" y="2601913"/>
          <p14:tracePt t="80938" x="5360988" y="2593975"/>
          <p14:tracePt t="80955" x="5370513" y="2593975"/>
          <p14:tracePt t="80978" x="5378450" y="2593975"/>
          <p14:tracePt t="81012" x="5397500" y="2593975"/>
          <p14:tracePt t="81100" x="5387975" y="2593975"/>
          <p14:tracePt t="81127" x="5378450" y="2593975"/>
          <p14:tracePt t="81134" x="5378450" y="2601913"/>
          <p14:tracePt t="81148" x="5370513" y="2601913"/>
          <p14:tracePt t="81162" x="5360988" y="2601913"/>
          <p14:tracePt t="81209" x="5351463" y="2601913"/>
          <p14:tracePt t="81223" x="5341938" y="2601913"/>
          <p14:tracePt t="81236" x="5334000" y="2611438"/>
          <p14:tracePt t="81243" x="5324475" y="2611438"/>
          <p14:tracePt t="81255" x="5305425" y="2611438"/>
          <p14:tracePt t="81271" x="5297488" y="2611438"/>
          <p14:tracePt t="81288" x="5287963" y="2611438"/>
          <p14:tracePt t="81305" x="5268913" y="2611438"/>
          <p14:tracePt t="81322" x="5260975" y="2611438"/>
          <p14:tracePt t="81338" x="5251450" y="2611438"/>
          <p14:tracePt t="81379" x="5241925" y="2611438"/>
          <p14:tracePt t="81399" x="5232400" y="2611438"/>
          <p14:tracePt t="81420" x="5224463" y="2611438"/>
          <p14:tracePt t="81433" x="5214938" y="2611438"/>
          <p14:tracePt t="81453" x="5205413" y="2611438"/>
          <p14:tracePt t="81475" x="5195888" y="2611438"/>
          <p14:tracePt t="81522" x="5187950" y="2611438"/>
          <p14:tracePt t="81542" x="5178425" y="2611438"/>
          <p14:tracePt t="81557" x="5159375" y="2611438"/>
          <p14:tracePt t="81590" x="5151438" y="2611438"/>
          <p14:tracePt t="81624" x="5141913" y="2611438"/>
          <p14:tracePt t="81658" x="5132388" y="2611438"/>
          <p14:tracePt t="81760" x="5141913" y="2611438"/>
          <p14:tracePt t="81787" x="5151438" y="2611438"/>
          <p14:tracePt t="81808" x="5168900" y="2611438"/>
          <p14:tracePt t="81814" x="5178425" y="2611438"/>
          <p14:tracePt t="81822" x="5187950" y="2611438"/>
          <p14:tracePt t="81838" x="5205413" y="2611438"/>
          <p14:tracePt t="81855" x="5232400" y="2611438"/>
          <p14:tracePt t="81870" x="5241925" y="2611438"/>
          <p14:tracePt t="81889" x="5251450" y="2611438"/>
          <p14:tracePt t="81905" x="5260975" y="2611438"/>
          <p14:tracePt t="81922" x="5268913" y="2611438"/>
          <p14:tracePt t="81938" x="5278438" y="2611438"/>
          <p14:tracePt t="81955" x="5287963" y="2611438"/>
          <p14:tracePt t="81972" x="5297488" y="2620963"/>
          <p14:tracePt t="82006" x="5314950" y="2620963"/>
          <p14:tracePt t="82032" x="5324475" y="2620963"/>
          <p14:tracePt t="82066" x="5334000" y="2620963"/>
          <p14:tracePt t="82100" x="5341938" y="2620963"/>
          <p14:tracePt t="82113" x="5341938" y="2630488"/>
          <p14:tracePt t="82223" x="5341938" y="2638425"/>
          <p14:tracePt t="82277" x="5341938" y="2647950"/>
          <p14:tracePt t="82311" x="5334000" y="2647950"/>
          <p14:tracePt t="82325" x="5324475" y="2647950"/>
          <p14:tracePt t="82344" x="5305425" y="2647950"/>
          <p14:tracePt t="82352" x="5305425" y="2657475"/>
          <p14:tracePt t="82364" x="5297488" y="2657475"/>
          <p14:tracePt t="82372" x="5287963" y="2657475"/>
          <p14:tracePt t="82387" x="5278438" y="2657475"/>
          <p14:tracePt t="82404" x="5260975" y="2657475"/>
          <p14:tracePt t="82407" x="5251450" y="2657475"/>
          <p14:tracePt t="82421" x="5241925" y="2657475"/>
          <p14:tracePt t="82437" x="5214938" y="2667000"/>
          <p14:tracePt t="82454" x="5187950" y="2667000"/>
          <p14:tracePt t="82474" x="5178425" y="2667000"/>
          <p14:tracePt t="82495" x="5159375" y="2667000"/>
          <p14:tracePt t="82508" x="5151438" y="2667000"/>
          <p14:tracePt t="82542" x="5141913" y="2667000"/>
          <p14:tracePt t="82576" x="5132388" y="2667000"/>
          <p14:tracePt t="82611" x="5122863" y="2667000"/>
          <p14:tracePt t="83229" x="5132388" y="2667000"/>
          <p14:tracePt t="83304" x="5151438" y="2667000"/>
          <p14:tracePt t="83338" x="5159375" y="2667000"/>
          <p14:tracePt t="83365" x="5168900" y="2667000"/>
          <p14:tracePt t="83400" x="5178425" y="2667000"/>
          <p14:tracePt t="83508" x="5187950" y="2667000"/>
          <p14:tracePt t="83603" x="5195888" y="2667000"/>
          <p14:tracePt t="83664" x="5205413" y="2667000"/>
          <p14:tracePt t="83699" x="5214938" y="2667000"/>
          <p14:tracePt t="83733" x="5224463" y="2667000"/>
          <p14:tracePt t="83767" x="5232400" y="2667000"/>
          <p14:tracePt t="83788" x="5232400" y="2657475"/>
          <p14:tracePt t="83794" x="5241925" y="2657475"/>
          <p14:tracePt t="83804" x="5260975" y="2657475"/>
          <p14:tracePt t="83821" x="5305425" y="2647950"/>
          <p14:tracePt t="83837" x="5324475" y="2647950"/>
          <p14:tracePt t="83854" x="5351463" y="2638425"/>
          <p14:tracePt t="83870" x="5397500" y="2638425"/>
          <p14:tracePt t="83887" x="5414963" y="2638425"/>
          <p14:tracePt t="83904" x="5451475" y="2638425"/>
          <p14:tracePt t="83921" x="5487988" y="2638425"/>
          <p14:tracePt t="83923" x="5497513" y="2638425"/>
          <p14:tracePt t="83938" x="5516563" y="2638425"/>
          <p14:tracePt t="83954" x="5553075" y="2638425"/>
          <p14:tracePt t="83972" x="5580063" y="2638425"/>
          <p14:tracePt t="83986" x="5589588" y="2638425"/>
          <p14:tracePt t="84003" x="5597525" y="2638425"/>
          <p14:tracePt t="84019" x="5607050" y="2638425"/>
          <p14:tracePt t="84037" x="5634038" y="2638425"/>
          <p14:tracePt t="84053" x="5643563" y="2638425"/>
          <p14:tracePt t="84071" x="5662613" y="2638425"/>
          <p14:tracePt t="84073" x="5670550" y="2638425"/>
          <p14:tracePt t="84087" x="5689600" y="2638425"/>
          <p14:tracePt t="84121" x="5708650" y="2638425"/>
          <p14:tracePt t="84133" x="5716588" y="2638425"/>
          <p14:tracePt t="84148" x="5726113" y="2638425"/>
          <p14:tracePt t="84161" x="5735638" y="2638425"/>
          <p14:tracePt t="84175" x="5745163" y="2638425"/>
          <p14:tracePt t="84188" x="5753100" y="2638425"/>
          <p14:tracePt t="84223" x="5762625" y="2638425"/>
          <p14:tracePt t="84243" x="5772150" y="2638425"/>
          <p14:tracePt t="84263" x="5789613" y="2638425"/>
          <p14:tracePt t="84284" x="5799138" y="2638425"/>
          <p14:tracePt t="84311" x="5808663" y="2638425"/>
          <p14:tracePt t="84352" x="5818188" y="2638425"/>
          <p14:tracePt t="84366" x="5826125" y="2638425"/>
          <p14:tracePt t="84379" x="5835650" y="2638425"/>
          <p14:tracePt t="84400" x="5845175" y="2638425"/>
          <p14:tracePt t="84413" x="5854700" y="2638425"/>
          <p14:tracePt t="84434" x="5872163" y="2638425"/>
          <p14:tracePt t="84502" x="5881688" y="2638425"/>
          <p14:tracePt t="84529" x="5891213" y="2638425"/>
          <p14:tracePt t="86793" x="5899150" y="2647950"/>
          <p14:tracePt t="86800" x="5908675" y="2647950"/>
          <p14:tracePt t="86814" x="5918200" y="2657475"/>
          <p14:tracePt t="86822" x="5918200" y="2667000"/>
          <p14:tracePt t="86835" x="5935663" y="2684463"/>
          <p14:tracePt t="86852" x="5945188" y="2693988"/>
          <p14:tracePt t="86870" x="5972175" y="2703513"/>
          <p14:tracePt t="86886" x="5981700" y="2711450"/>
          <p14:tracePt t="86903" x="5981700" y="2720975"/>
          <p14:tracePt t="86919" x="5981700" y="2730500"/>
          <p14:tracePt t="86937" x="5991225" y="2730500"/>
          <p14:tracePt t="86938" x="5991225" y="2740025"/>
          <p14:tracePt t="86957" x="6000750" y="2740025"/>
          <p14:tracePt t="86972" x="6000750" y="2747963"/>
          <p14:tracePt t="87243" x="6008688" y="2747963"/>
          <p14:tracePt t="87277" x="6018213" y="2747963"/>
          <p14:tracePt t="90175" x="6027738" y="2757488"/>
          <p14:tracePt t="90182" x="6045200" y="2757488"/>
          <p14:tracePt t="90188" x="6045200" y="2767013"/>
          <p14:tracePt t="90201" x="6054725" y="2767013"/>
          <p14:tracePt t="90203" x="6073775" y="2776538"/>
          <p14:tracePt t="90217" x="6100763" y="2803525"/>
          <p14:tracePt t="90233" x="6127750" y="2820988"/>
          <p14:tracePt t="90251" x="6154738" y="2849563"/>
          <p14:tracePt t="90267" x="6183313" y="2867025"/>
          <p14:tracePt t="90284" x="6210300" y="2894013"/>
          <p14:tracePt t="90300" x="6227763" y="2913063"/>
          <p14:tracePt t="90318" x="6256338" y="2940050"/>
          <p14:tracePt t="90333" x="6273800" y="2949575"/>
          <p14:tracePt t="90352" x="6292850" y="2976563"/>
          <p14:tracePt t="90366" x="6300788" y="2986088"/>
          <p14:tracePt t="90383" x="6319838" y="3005138"/>
          <p14:tracePt t="90386" x="6319838" y="3013075"/>
          <p14:tracePt t="90400" x="6346825" y="3022600"/>
          <p14:tracePt t="90416" x="6373813" y="3049588"/>
          <p14:tracePt t="90433" x="6402388" y="3068638"/>
          <p14:tracePt t="90449" x="6419850" y="3086100"/>
          <p14:tracePt t="90468" x="6446838" y="3114675"/>
          <p14:tracePt t="90483" x="6465888" y="3132138"/>
          <p14:tracePt t="90502" x="6502400" y="3178175"/>
          <p14:tracePt t="90516" x="6529388" y="3224213"/>
          <p14:tracePt t="90534" x="6548438" y="3260725"/>
          <p14:tracePt t="90535" x="6565900" y="3278188"/>
          <p14:tracePt t="90550" x="6584950" y="3324225"/>
          <p14:tracePt t="92617" x="6584950" y="3333750"/>
          <p14:tracePt t="92623" x="6584950" y="3341688"/>
          <p14:tracePt t="92632" x="6584950" y="3351213"/>
          <p14:tracePt t="92650" x="6584950" y="3360738"/>
          <p14:tracePt t="92651" x="6584950" y="3378200"/>
          <p14:tracePt t="92666" x="6584950" y="3397250"/>
          <p14:tracePt t="92683" x="6584950" y="3424238"/>
          <p14:tracePt t="92700" x="6584950" y="3451225"/>
          <p14:tracePt t="92716" x="6584950" y="3479800"/>
          <p14:tracePt t="92733" x="6594475" y="3552825"/>
          <p14:tracePt t="92749" x="6594475" y="3606800"/>
          <p14:tracePt t="92767" x="6594475" y="3698875"/>
          <p14:tracePt t="92782" x="6594475" y="3743325"/>
          <p14:tracePt t="92799" x="6594475" y="3789363"/>
          <p14:tracePt t="92801" x="6594475" y="3808413"/>
          <p14:tracePt t="92816" x="6594475" y="3835400"/>
          <p14:tracePt t="92832" x="6594475" y="3844925"/>
          <p14:tracePt t="92849" x="6594475" y="3881438"/>
          <p14:tracePt t="92866" x="6602413" y="3889375"/>
          <p14:tracePt t="92882" x="6602413" y="3917950"/>
          <p14:tracePt t="92898" x="6611938" y="3935413"/>
          <p14:tracePt t="92917" x="6621463" y="3971925"/>
          <p14:tracePt t="92932" x="6621463" y="3981450"/>
          <p14:tracePt t="92948" x="6621463" y="4008438"/>
          <p14:tracePt t="92951" x="6621463" y="4017963"/>
          <p14:tracePt t="92964" x="6630988" y="4044950"/>
          <p14:tracePt t="92981" x="6630988" y="4073525"/>
          <p14:tracePt t="92999" x="6648450" y="4127500"/>
          <p14:tracePt t="93016" x="6648450" y="4154488"/>
          <p14:tracePt t="93032" x="6667500" y="4210050"/>
          <p14:tracePt t="93049" x="6667500" y="4237038"/>
          <p14:tracePt t="93067" x="6675438" y="4264025"/>
          <p14:tracePt t="93083" x="6675438" y="4273550"/>
          <p14:tracePt t="93099" x="6684963" y="4310063"/>
          <p14:tracePt t="93115" x="6684963" y="4319588"/>
          <p14:tracePt t="93131" x="6684963" y="4329113"/>
          <p14:tracePt t="93149" x="6684963" y="4346575"/>
          <p14:tracePt t="93165" x="6684963" y="4356100"/>
          <p14:tracePt t="93182" x="6684963" y="4373563"/>
          <p14:tracePt t="93216" x="6684963" y="4383088"/>
          <p14:tracePt t="93229" x="6684963" y="4392613"/>
          <p14:tracePt t="93256" x="6684963" y="4402138"/>
          <p14:tracePt t="93290" x="6684963" y="4410075"/>
          <p14:tracePt t="93324" x="6684963" y="4419600"/>
          <p14:tracePt t="93358" x="6684963" y="4429125"/>
          <p14:tracePt t="93426" x="6684963" y="4446588"/>
          <p14:tracePt t="96291" x="6694488" y="4446588"/>
          <p14:tracePt t="96352" x="6694488" y="4438650"/>
          <p14:tracePt t="96392" x="6704013" y="4438650"/>
          <p14:tracePt t="96685" x="6711950" y="4429125"/>
          <p14:tracePt t="96692" x="6731000" y="4419600"/>
          <p14:tracePt t="96699" x="6740525" y="4410075"/>
          <p14:tracePt t="96713" x="6757988" y="4383088"/>
          <p14:tracePt t="96730" x="6794500" y="4337050"/>
          <p14:tracePt t="96746" x="6831013" y="4283075"/>
          <p14:tracePt t="96763" x="6850063" y="4246563"/>
          <p14:tracePt t="96781" x="6877050" y="4173538"/>
          <p14:tracePt t="96797" x="6894513" y="4137025"/>
          <p14:tracePt t="96815" x="6923088" y="4081463"/>
          <p14:tracePt t="96830" x="6931025" y="4044950"/>
          <p14:tracePt t="96847" x="6959600" y="4017963"/>
          <p14:tracePt t="96849" x="6967538" y="3990975"/>
          <p14:tracePt t="96863" x="6986588" y="3944938"/>
          <p14:tracePt t="96879" x="7032625" y="3889375"/>
          <p14:tracePt t="96896" x="7059613" y="3825875"/>
          <p14:tracePt t="96912" x="7077075" y="3771900"/>
          <p14:tracePt t="96930" x="7105650" y="3698875"/>
          <p14:tracePt t="96947" x="7113588" y="3643313"/>
          <p14:tracePt t="96965" x="7113588" y="3579813"/>
          <p14:tracePt t="96980" x="7113588" y="3560763"/>
          <p14:tracePt t="96997" x="7113588" y="3524250"/>
          <p14:tracePt t="96999" x="7113588" y="3506788"/>
          <p14:tracePt t="97014" x="7113588" y="3479800"/>
          <p14:tracePt t="97030" x="7113588" y="3443288"/>
          <p14:tracePt t="97046" x="7086600" y="3387725"/>
          <p14:tracePt t="97063" x="7069138" y="3351213"/>
          <p14:tracePt t="97081" x="7040563" y="3287713"/>
          <p14:tracePt t="97096" x="7023100" y="3251200"/>
          <p14:tracePt t="97112" x="7004050" y="3232150"/>
          <p14:tracePt t="97113" x="6996113" y="3214688"/>
          <p14:tracePt t="97129" x="6996113" y="3195638"/>
          <p14:tracePt t="97146" x="6986588" y="3178175"/>
          <p14:tracePt t="97163" x="6977063" y="3151188"/>
          <p14:tracePt t="97181" x="6977063" y="3141663"/>
          <p14:tracePt t="97197" x="6967538" y="3132138"/>
          <p14:tracePt t="97213" x="6967538" y="3122613"/>
          <p14:tracePt t="97236" x="6967538" y="3114675"/>
          <p14:tracePt t="97250" x="6959600" y="3105150"/>
          <p14:tracePt t="99869" x="6950075" y="3122613"/>
          <p14:tracePt t="99875" x="6931025" y="3151188"/>
          <p14:tracePt t="99882" x="6913563" y="3195638"/>
          <p14:tracePt t="99895" x="6904038" y="3232150"/>
          <p14:tracePt t="99896" x="6877050" y="3314700"/>
          <p14:tracePt t="99911" x="6821488" y="3443288"/>
          <p14:tracePt t="99927" x="6777038" y="3533775"/>
          <p14:tracePt t="99944" x="6675438" y="3689350"/>
          <p14:tracePt t="99961" x="6648450" y="3762375"/>
          <p14:tracePt t="99979" x="6575425" y="3927475"/>
          <p14:tracePt t="99995" x="6538913" y="4027488"/>
          <p14:tracePt t="100011" x="6483350" y="4200525"/>
          <p14:tracePt t="100027" x="6456363" y="4300538"/>
          <p14:tracePt t="100046" x="6438900" y="4410075"/>
          <p14:tracePt t="100062" x="6419850" y="4446588"/>
          <p14:tracePt t="100078" x="6419850" y="4492625"/>
          <p14:tracePt t="100081" x="6410325" y="4502150"/>
          <p14:tracePt t="100095" x="6410325" y="4529138"/>
          <p14:tracePt t="100111" x="6410325" y="4565650"/>
          <p14:tracePt t="100129" x="6392863" y="4602163"/>
          <p14:tracePt t="100145" x="6392863" y="4621213"/>
          <p14:tracePt t="100162" x="6392863" y="4665663"/>
          <p14:tracePt t="100182" x="6392863" y="4675188"/>
          <p14:tracePt t="100202" x="6392863" y="4684713"/>
          <p14:tracePt t="100216" x="6392863" y="4694238"/>
          <p14:tracePt t="100249" x="6392863" y="4702175"/>
          <p14:tracePt t="100264" x="6402388" y="4702175"/>
          <p14:tracePt t="100270" x="6402388" y="4711700"/>
          <p14:tracePt t="100284" x="6402388" y="4730750"/>
          <p14:tracePt t="100338" x="6402388" y="4738688"/>
          <p14:tracePt t="100373" x="6402388" y="4748213"/>
          <p14:tracePt t="100801" x="6529388" y="4748213"/>
          <p14:tracePt t="100808" x="6675438" y="4748213"/>
          <p14:tracePt t="100815" x="6858000" y="4748213"/>
          <p14:tracePt t="100829" x="7215188" y="4730750"/>
          <p14:tracePt t="100844" x="7607300" y="4711700"/>
          <p14:tracePt t="100861" x="8147050" y="4675188"/>
          <p14:tracePt t="100863" x="8329613" y="4675188"/>
          <p14:tracePt t="100877" x="8685213" y="4665663"/>
          <p14:tracePt t="100893" x="8996363" y="4648200"/>
          <p14:tracePt t="100911" x="9351963" y="4621213"/>
          <p14:tracePt t="100927" x="9534525" y="4592638"/>
          <p14:tracePt t="100943" x="9772650" y="4538663"/>
          <p14:tracePt t="100961" x="9945688" y="4502150"/>
          <p14:tracePt t="100978" x="10182225" y="4419600"/>
          <p14:tracePt t="100994" x="10320338" y="4365625"/>
          <p14:tracePt t="101012" x="10510838" y="4283075"/>
          <p14:tracePt t="101027" x="10648950" y="4227513"/>
          <p14:tracePt t="101043" x="10795000" y="4173538"/>
          <p14:tracePt t="101061" x="10977563" y="4117975"/>
          <p14:tracePt t="101078" x="11096625" y="4064000"/>
          <p14:tracePt t="101094" x="11260138" y="4017963"/>
          <p14:tracePt t="101110" x="11360150" y="4000500"/>
          <p14:tracePt t="101128" x="11471275" y="3954463"/>
          <p14:tracePt t="101145" x="11515725" y="3944938"/>
          <p14:tracePt t="101162" x="11607800" y="3935413"/>
          <p14:tracePt t="101177" x="11634788" y="3927475"/>
          <p14:tracePt t="101194" x="11661775" y="3927475"/>
          <p14:tracePt t="101196" x="11680825" y="3927475"/>
          <p14:tracePt t="101211" x="11698288" y="3927475"/>
          <p14:tracePt t="101228" x="11726863" y="3927475"/>
          <p14:tracePt t="101231" x="11734800" y="3927475"/>
          <p14:tracePt t="101245" x="11780838" y="3927475"/>
          <p14:tracePt t="101261" x="11836400" y="3927475"/>
          <p14:tracePt t="101278" x="11909425" y="3927475"/>
          <p14:tracePt t="101295" x="11972925" y="3935413"/>
          <p14:tracePt t="101311" x="11982450" y="3935413"/>
          <p14:tracePt t="101639" x="12045950" y="3927475"/>
          <p14:tracePt t="101645" x="12136438" y="3898900"/>
          <p14:tracePt t="107121" x="12055475" y="3533775"/>
          <p14:tracePt t="107127" x="11917363" y="3552825"/>
          <p14:tracePt t="107142" x="11644313" y="3570288"/>
          <p14:tracePt t="107158" x="11369675" y="3597275"/>
          <p14:tracePt t="107176" x="10968038" y="3643313"/>
          <p14:tracePt t="107191" x="10721975" y="3679825"/>
          <p14:tracePt t="107208" x="10529888" y="3752850"/>
          <p14:tracePt t="107224" x="10164763" y="3881438"/>
          <p14:tracePt t="107241" x="9899650" y="3971925"/>
          <p14:tracePt t="107259" x="9515475" y="4127500"/>
          <p14:tracePt t="107274" x="9269413" y="4246563"/>
          <p14:tracePt t="107292" x="8996363" y="4356100"/>
          <p14:tracePt t="107308" x="8848725" y="4410075"/>
          <p14:tracePt t="107326" x="8731250" y="4475163"/>
          <p14:tracePt t="107341" x="8639175" y="4511675"/>
          <p14:tracePt t="107358" x="8593138" y="4548188"/>
          <p14:tracePt t="107361" x="8566150" y="4556125"/>
          <p14:tracePt t="107374" x="8512175" y="4592638"/>
          <p14:tracePt t="107391" x="8447088" y="4629150"/>
          <p14:tracePt t="107394" x="8429625" y="4638675"/>
          <p14:tracePt t="107408" x="8393113" y="4684713"/>
          <p14:tracePt t="107424" x="8320088" y="4721225"/>
          <p14:tracePt t="107441" x="8237538" y="4784725"/>
          <p14:tracePt t="107457" x="8183563" y="4811713"/>
          <p14:tracePt t="107475" x="8091488" y="4867275"/>
          <p14:tracePt t="107491" x="8027988" y="4894263"/>
          <p14:tracePt t="107507" x="7981950" y="4913313"/>
          <p14:tracePt t="107509" x="7954963" y="4930775"/>
          <p14:tracePt t="107524" x="7918450" y="4949825"/>
          <p14:tracePt t="107541" x="7845425" y="4976813"/>
          <p14:tracePt t="107543" x="7826375" y="4976813"/>
          <p14:tracePt t="107557" x="7762875" y="4995863"/>
          <p14:tracePt t="107574" x="7726363" y="5013325"/>
          <p14:tracePt t="107591" x="7643813" y="5040313"/>
          <p14:tracePt t="107608" x="7597775" y="5049838"/>
          <p14:tracePt t="107624" x="7516813" y="5086350"/>
          <p14:tracePt t="107641" x="7470775" y="5105400"/>
          <p14:tracePt t="107659" x="7424738" y="5113338"/>
          <p14:tracePt t="107679" x="7415213" y="5113338"/>
          <p14:tracePt t="107692" x="7415213" y="5122863"/>
          <p14:tracePt t="107693" x="7407275" y="5122863"/>
          <p14:tracePt t="107712" x="7388225" y="5122863"/>
          <p14:tracePt t="107740" x="7378700" y="5122863"/>
          <p14:tracePt t="107774" x="7370763" y="5122863"/>
          <p14:tracePt t="107897" x="7370763" y="5113338"/>
          <p14:tracePt t="107911" x="7370763" y="5105400"/>
          <p14:tracePt t="107917" x="7370763" y="5095875"/>
          <p14:tracePt t="107924" x="7370763" y="5059363"/>
          <p14:tracePt t="107941" x="7370763" y="5022850"/>
          <p14:tracePt t="107958" x="7378700" y="4940300"/>
          <p14:tracePt t="107974" x="7407275" y="4848225"/>
          <p14:tracePt t="107992" x="7415213" y="4738688"/>
          <p14:tracePt t="108007" x="7424738" y="4657725"/>
          <p14:tracePt t="108024" x="7424738" y="4584700"/>
          <p14:tracePt t="108026" x="7434263" y="4565650"/>
          <p14:tracePt t="108040" x="7443788" y="4492625"/>
          <p14:tracePt t="108057" x="7451725" y="4410075"/>
          <p14:tracePt t="108073" x="7451725" y="4273550"/>
          <p14:tracePt t="108090" x="7451725" y="4164013"/>
          <p14:tracePt t="108108" x="7461250" y="4044950"/>
          <p14:tracePt t="108124" x="7461250" y="3990975"/>
          <p14:tracePt t="108142" x="7461250" y="3944938"/>
          <p14:tracePt t="108158" x="7461250" y="3927475"/>
          <p14:tracePt t="108175" x="7461250" y="3908425"/>
          <p14:tracePt t="108190" x="7470775" y="3889375"/>
          <p14:tracePt t="108207" x="7470775" y="3871913"/>
          <p14:tracePt t="108224" x="7480300" y="3844925"/>
          <p14:tracePt t="108241" x="7497763" y="3825875"/>
          <p14:tracePt t="108257" x="7497763" y="3808413"/>
          <p14:tracePt t="108274" x="7497763" y="3798888"/>
          <p14:tracePt t="108292" x="7497763" y="3789363"/>
          <p14:tracePt t="109250" x="7626350" y="3752850"/>
          <p14:tracePt t="109257" x="7789863" y="3735388"/>
          <p14:tracePt t="109263" x="7954963" y="3706813"/>
          <p14:tracePt t="109273" x="8118475" y="3698875"/>
          <p14:tracePt t="109292" x="8629650" y="3633788"/>
          <p14:tracePt t="109307" x="9013825" y="3616325"/>
          <p14:tracePt t="109323" x="9398000" y="3606800"/>
          <p14:tracePt t="109326" x="9653588" y="3589338"/>
          <p14:tracePt t="109340" x="10028238" y="3589338"/>
          <p14:tracePt t="109356" x="10410825" y="3589338"/>
          <p14:tracePt t="109374" x="10904538" y="3589338"/>
          <p14:tracePt t="109390" x="11141075" y="3589338"/>
          <p14:tracePt t="109407" x="11388725" y="3589338"/>
          <p14:tracePt t="109423" x="11515725" y="3606800"/>
          <p14:tracePt t="109442" x="11644313" y="3633788"/>
          <p14:tracePt t="109456" x="11717338" y="3643313"/>
          <p14:tracePt t="109473" x="11763375" y="3662363"/>
          <p14:tracePt t="109475" x="11780838" y="3662363"/>
          <p14:tracePt t="109490" x="11817350" y="3670300"/>
          <p14:tracePt t="109506" x="11844338" y="3679825"/>
          <p14:tracePt t="109509" x="11863388" y="3689350"/>
          <p14:tracePt t="109523" x="11909425" y="3698875"/>
          <p14:tracePt t="109540" x="11945938" y="3706813"/>
          <p14:tracePt t="109557" x="12009438" y="3725863"/>
          <p14:tracePt t="109574" x="12063413" y="3743325"/>
          <p14:tracePt t="109591" x="12128500" y="3762375"/>
          <p14:tracePt t="109606" x="12145963" y="3771900"/>
          <p14:tracePt t="109622" x="12182475" y="3789363"/>
          <p14:tracePt t="117638" x="12072938" y="3351213"/>
          <p14:tracePt t="117652" x="11836400" y="3378200"/>
          <p14:tracePt t="117668" x="11588750" y="3424238"/>
          <p14:tracePt t="117684" x="11242675" y="3460750"/>
          <p14:tracePt t="117701" x="11014075" y="3524250"/>
          <p14:tracePt t="117721" x="10731500" y="3560763"/>
          <p14:tracePt t="117735" x="10556875" y="3597275"/>
          <p14:tracePt t="117753" x="10320338" y="3670300"/>
          <p14:tracePt t="117770" x="10182225" y="3706813"/>
          <p14:tracePt t="117786" x="10064750" y="3725863"/>
          <p14:tracePt t="117788" x="9999663" y="3752850"/>
          <p14:tracePt t="117802" x="9926638" y="3771900"/>
          <p14:tracePt t="117818" x="9853613" y="3789363"/>
          <p14:tracePt t="118413" x="9826625" y="3789363"/>
          <p14:tracePt t="118421" x="9799638" y="3798888"/>
          <p14:tracePt t="118427" x="9753600" y="3798888"/>
          <p14:tracePt t="118434" x="9717088" y="3798888"/>
          <p14:tracePt t="118452" x="9598025" y="3808413"/>
          <p14:tracePt t="118468" x="9461500" y="3808413"/>
          <p14:tracePt t="118485" x="9361488" y="3808413"/>
          <p14:tracePt t="118502" x="9259888" y="3808413"/>
          <p14:tracePt t="118518" x="9205913" y="3808413"/>
          <p14:tracePt t="118536" x="9105900" y="3798888"/>
          <p14:tracePt t="118552" x="9040813" y="3798888"/>
          <p14:tracePt t="118570" x="8913813" y="3779838"/>
          <p14:tracePt t="118585" x="8831263" y="3779838"/>
          <p14:tracePt t="118601" x="8748713" y="3771900"/>
          <p14:tracePt t="118603" x="8712200" y="3771900"/>
          <p14:tracePt t="118618" x="8639175" y="3762375"/>
          <p14:tracePt t="118635" x="8566150" y="3752850"/>
          <p14:tracePt t="118652" x="8493125" y="3743325"/>
          <p14:tracePt t="118668" x="8439150" y="3743325"/>
          <p14:tracePt t="118684" x="8374063" y="3725863"/>
          <p14:tracePt t="118701" x="8237538" y="3670300"/>
          <p14:tracePt t="118720" x="8137525" y="3643313"/>
          <p14:tracePt t="118735" x="8054975" y="3633788"/>
          <p14:tracePt t="118752" x="7999413" y="3616325"/>
          <p14:tracePt t="118754" x="7972425" y="3606800"/>
          <p14:tracePt t="118768" x="7935913" y="3579813"/>
          <p14:tracePt t="118784" x="7908925" y="3570288"/>
          <p14:tracePt t="118802" x="7845425" y="3533775"/>
          <p14:tracePt t="118818" x="7816850" y="3516313"/>
          <p14:tracePt t="118835" x="7762875" y="3460750"/>
          <p14:tracePt t="118851" x="7726363" y="3414713"/>
          <p14:tracePt t="118869" x="7662863" y="3324225"/>
          <p14:tracePt t="118885" x="7643813" y="3241675"/>
          <p14:tracePt t="118901" x="7626350" y="3151188"/>
          <p14:tracePt t="118903" x="7626350" y="3114675"/>
          <p14:tracePt t="118918" x="7626350" y="3013075"/>
          <p14:tracePt t="118934" x="7634288" y="2930525"/>
          <p14:tracePt t="118951" x="7662863" y="2840038"/>
          <p14:tracePt t="118968" x="7670800" y="2794000"/>
          <p14:tracePt t="118985" x="7680325" y="2757488"/>
          <p14:tracePt t="119001" x="7680325" y="2747963"/>
          <p14:tracePt t="119019" x="7680325" y="2730500"/>
          <p14:tracePt t="119055" x="7680325" y="2720975"/>
          <p14:tracePt t="119093" x="7699375" y="2747963"/>
          <p14:tracePt t="119100" x="7699375" y="2784475"/>
          <p14:tracePt t="119107" x="7699375" y="2803525"/>
          <p14:tracePt t="119118" x="7707313" y="2840038"/>
          <p14:tracePt t="119134" x="7735888" y="2976563"/>
          <p14:tracePt t="119151" x="7762875" y="3132138"/>
          <p14:tracePt t="119169" x="7808913" y="3314700"/>
          <p14:tracePt t="119185" x="7835900" y="3433763"/>
          <p14:tracePt t="119203" x="7872413" y="3579813"/>
          <p14:tracePt t="119218" x="7889875" y="3662363"/>
          <p14:tracePt t="119234" x="7926388" y="3779838"/>
          <p14:tracePt t="119237" x="7945438" y="3825875"/>
          <p14:tracePt t="119251" x="7962900" y="3889375"/>
          <p14:tracePt t="119268" x="7999413" y="3935413"/>
          <p14:tracePt t="119271" x="8008938" y="3954463"/>
          <p14:tracePt t="119285" x="8035925" y="3981450"/>
          <p14:tracePt t="119302" x="8045450" y="4008438"/>
          <p14:tracePt t="119318" x="8054975" y="4037013"/>
          <p14:tracePt t="119335" x="8054975" y="4044950"/>
          <p14:tracePt t="119352" x="8064500" y="4054475"/>
          <p14:tracePt t="119368" x="8064500" y="4064000"/>
          <p14:tracePt t="119385" x="8072438" y="4064000"/>
          <p14:tracePt t="119401" x="8081963" y="4064000"/>
          <p14:tracePt t="119418" x="8128000" y="4073525"/>
          <p14:tracePt t="119421" x="8147050" y="4073525"/>
          <p14:tracePt t="119434" x="8183563" y="4054475"/>
          <p14:tracePt t="119451" x="8247063" y="4017963"/>
          <p14:tracePt t="119468" x="8347075" y="3908425"/>
          <p14:tracePt t="119485" x="8420100" y="3816350"/>
          <p14:tracePt t="119502" x="8520113" y="3606800"/>
          <p14:tracePt t="119517" x="8575675" y="3497263"/>
          <p14:tracePt t="119535" x="8602663" y="3387725"/>
          <p14:tracePt t="119551" x="8612188" y="3351213"/>
          <p14:tracePt t="119568" x="8612188" y="3333750"/>
          <p14:tracePt t="119585" x="8612188" y="3324225"/>
          <p14:tracePt t="119604" x="8612188" y="3305175"/>
          <p14:tracePt t="119658" x="8602663" y="3314700"/>
          <p14:tracePt t="119664" x="8585200" y="3351213"/>
          <p14:tracePt t="119671" x="8556625" y="3378200"/>
          <p14:tracePt t="119685" x="8539163" y="3479800"/>
          <p14:tracePt t="119701" x="8529638" y="3606800"/>
          <p14:tracePt t="119719" x="8548688" y="3743325"/>
          <p14:tracePt t="119720" x="8548688" y="3816350"/>
          <p14:tracePt t="119734" x="8548688" y="3917950"/>
          <p14:tracePt t="119751" x="8556625" y="4008438"/>
          <p14:tracePt t="119753" x="8556625" y="4044950"/>
          <p14:tracePt t="119767" x="8575675" y="4117975"/>
          <p14:tracePt t="119784" x="8585200" y="4164013"/>
          <p14:tracePt t="119801" x="8593138" y="4210050"/>
          <p14:tracePt t="119818" x="8612188" y="4227513"/>
          <p14:tracePt t="119836" x="8639175" y="4237038"/>
          <p14:tracePt t="119851" x="8658225" y="4256088"/>
          <p14:tracePt t="119868" x="8666163" y="4256088"/>
          <p14:tracePt t="119884" x="8675688" y="4264025"/>
          <p14:tracePt t="119901" x="8685213" y="4264025"/>
          <p14:tracePt t="119918" x="8694738" y="4264025"/>
          <p14:tracePt t="119934" x="8702675" y="4264025"/>
          <p14:tracePt t="119951" x="8712200" y="4264025"/>
          <p14:tracePt t="119968" x="8758238" y="4219575"/>
          <p14:tracePt t="119983" x="8785225" y="4146550"/>
          <p14:tracePt t="120001" x="8794750" y="4100513"/>
          <p14:tracePt t="120019" x="8804275" y="3990975"/>
          <p14:tracePt t="120034" x="8804275" y="3917950"/>
          <p14:tracePt t="120051" x="8804275" y="3871913"/>
          <p14:tracePt t="120052" x="8804275" y="3844925"/>
          <p14:tracePt t="120067" x="8804275" y="3816350"/>
          <p14:tracePt t="120083" x="8804275" y="3779838"/>
          <p14:tracePt t="120101" x="8804275" y="3762375"/>
          <p14:tracePt t="120127" x="8804275" y="3752850"/>
          <p14:tracePt t="120161" x="8804275" y="3743325"/>
          <p14:tracePt t="120194" x="8804275" y="3735388"/>
          <p14:tracePt t="120303" x="8804275" y="3752850"/>
          <p14:tracePt t="120310" x="8794750" y="3771900"/>
          <p14:tracePt t="120316" x="8785225" y="3779838"/>
          <p14:tracePt t="120333" x="8775700" y="3816350"/>
          <p14:tracePt t="120352" x="8739188" y="3871913"/>
          <p14:tracePt t="120367" x="8731250" y="3889375"/>
          <p14:tracePt t="120385" x="8721725" y="3917950"/>
          <p14:tracePt t="120387" x="8712200" y="3927475"/>
          <p14:tracePt t="120401" x="8712200" y="3944938"/>
          <p14:tracePt t="120417" x="8702675" y="3971925"/>
          <p14:tracePt t="120433" x="8702675" y="3990975"/>
          <p14:tracePt t="120450" x="8702675" y="4000500"/>
          <p14:tracePt t="120468" x="8702675" y="4008438"/>
          <p14:tracePt t="120484" x="8702675" y="4017963"/>
          <p14:tracePt t="120502" x="8702675" y="4027488"/>
          <p14:tracePt t="120517" x="8702675" y="4037013"/>
          <p14:tracePt t="120535" x="8702675" y="4054475"/>
          <p14:tracePt t="120597" x="8702675" y="4064000"/>
          <p14:tracePt t="120692" x="8702675" y="4054475"/>
          <p14:tracePt t="120699" x="8702675" y="4017963"/>
          <p14:tracePt t="120705" x="8702675" y="3971925"/>
          <p14:tracePt t="120717" x="8712200" y="3935413"/>
          <p14:tracePt t="120733" x="8739188" y="3789363"/>
          <p14:tracePt t="120750" x="8767763" y="3706813"/>
          <p14:tracePt t="120767" x="8794750" y="3589338"/>
          <p14:tracePt t="120784" x="8812213" y="3543300"/>
          <p14:tracePt t="120801" x="8812213" y="3479800"/>
          <p14:tracePt t="120817" x="8812213" y="3460750"/>
          <p14:tracePt t="120833" x="8821738" y="3451225"/>
          <p14:tracePt t="120850" x="8821738" y="3433763"/>
          <p14:tracePt t="120917" x="8821738" y="3424238"/>
          <p14:tracePt t="122018" x="8804275" y="3424238"/>
          <p14:tracePt t="122025" x="8775700" y="3424238"/>
          <p14:tracePt t="122033" x="8739188" y="3433763"/>
          <p14:tracePt t="122050" x="8675688" y="3451225"/>
          <p14:tracePt t="122067" x="8575675" y="3479800"/>
          <p14:tracePt t="122083" x="8502650" y="3524250"/>
          <p14:tracePt t="122101" x="8456613" y="3552825"/>
          <p14:tracePt t="122116" x="8420100" y="3560763"/>
          <p14:tracePt t="122133" x="8402638" y="3570288"/>
          <p14:tracePt t="122150" x="8393113" y="3589338"/>
          <p14:tracePt t="122167" x="8366125" y="3616325"/>
          <p14:tracePt t="122169" x="8347075" y="3625850"/>
          <p14:tracePt t="122183" x="8337550" y="3643313"/>
          <p14:tracePt t="122200" x="8320088" y="3670300"/>
          <p14:tracePt t="122216" x="8310563" y="3698875"/>
          <p14:tracePt t="122233" x="8301038" y="3716338"/>
          <p14:tracePt t="122250" x="8293100" y="3735388"/>
          <p14:tracePt t="122270" x="8293100" y="3743325"/>
          <p14:tracePt t="122284" x="8293100" y="3771900"/>
          <p14:tracePt t="122299" x="8293100" y="3789363"/>
          <p14:tracePt t="122316" x="8293100" y="3798888"/>
          <p14:tracePt t="122318" x="8301038" y="3808413"/>
          <p14:tracePt t="122333" x="8301038" y="3825875"/>
          <p14:tracePt t="122910" x="8301038" y="3852863"/>
          <p14:tracePt t="122917" x="8293100" y="3889375"/>
          <p14:tracePt t="122923" x="8274050" y="3927475"/>
          <p14:tracePt t="122933" x="8256588" y="3971925"/>
          <p14:tracePt t="122951" x="8174038" y="4127500"/>
          <p14:tracePt t="122966" x="8101013" y="4256088"/>
          <p14:tracePt t="122983" x="7972425" y="4438650"/>
          <p14:tracePt t="122985" x="7899400" y="4519613"/>
          <p14:tracePt t="122999" x="7743825" y="4730750"/>
          <p14:tracePt t="123017" x="7570788" y="4930775"/>
          <p14:tracePt t="123019" x="7480300" y="5032375"/>
          <p14:tracePt t="123033" x="7334250" y="5168900"/>
          <p14:tracePt t="123049" x="7196138" y="5278438"/>
          <p14:tracePt t="123066" x="7040563" y="5387975"/>
          <p14:tracePt t="123082" x="6950075" y="5441950"/>
          <p14:tracePt t="123101" x="6858000" y="5470525"/>
          <p14:tracePt t="123116" x="6821488" y="5478463"/>
          <p14:tracePt t="123133" x="6794500" y="5487988"/>
          <p14:tracePt t="123149" x="6777038" y="5487988"/>
          <p14:tracePt t="123174" x="6767513" y="5487988"/>
          <p14:tracePt t="123209" x="6757988" y="5487988"/>
          <p14:tracePt t="123270" x="6794500" y="5470525"/>
          <p14:tracePt t="123277" x="6813550" y="5461000"/>
          <p14:tracePt t="123284" x="6840538" y="5441950"/>
          <p14:tracePt t="123299" x="6923088" y="5397500"/>
          <p14:tracePt t="123315" x="6977063" y="5378450"/>
          <p14:tracePt t="123333" x="7105650" y="5341938"/>
          <p14:tracePt t="123349" x="7169150" y="5332413"/>
          <p14:tracePt t="123366" x="7278688" y="5324475"/>
          <p14:tracePt t="123383" x="7342188" y="5324475"/>
          <p14:tracePt t="123400" x="7407275" y="5305425"/>
          <p14:tracePt t="123415" x="7434263" y="5305425"/>
          <p14:tracePt t="123433" x="7443788" y="5305425"/>
          <p14:tracePt t="123449" x="7451725" y="5305425"/>
          <p14:tracePt t="123466" x="7461250" y="5305425"/>
          <p14:tracePt t="123494" x="7470775" y="5305425"/>
          <p14:tracePt t="123522" x="7470775" y="5295900"/>
          <p14:tracePt t="123556" x="7470775" y="5287963"/>
          <p14:tracePt t="123591" x="7461250" y="5287963"/>
          <p14:tracePt t="123610" x="7461250" y="5278438"/>
          <p14:tracePt t="124155" x="7451725" y="5278438"/>
          <p14:tracePt t="124175" x="7443788" y="5278438"/>
          <p14:tracePt t="124182" x="7424738" y="5278438"/>
          <p14:tracePt t="124188" x="7407275" y="5278438"/>
          <p14:tracePt t="124199" x="7397750" y="5287963"/>
          <p14:tracePt t="124215" x="7361238" y="5305425"/>
          <p14:tracePt t="124232" x="7351713" y="5314950"/>
          <p14:tracePt t="124250" x="7334250" y="5314950"/>
          <p14:tracePt t="124265" x="7324725" y="5324475"/>
          <p14:tracePt t="124290" x="7315200" y="5324475"/>
          <p14:tracePt t="124318" x="7305675" y="5324475"/>
          <p14:tracePt t="124420" x="7315200" y="5324475"/>
          <p14:tracePt t="124427" x="7334250" y="5324475"/>
          <p14:tracePt t="124434" x="7361238" y="5314950"/>
          <p14:tracePt t="124448" x="7388225" y="5295900"/>
          <p14:tracePt t="124465" x="7415213" y="5287963"/>
          <p14:tracePt t="124482" x="7451725" y="5278438"/>
          <p14:tracePt t="124498" x="7461250" y="5268913"/>
          <p14:tracePt t="124515" x="7480300" y="5259388"/>
          <p14:tracePt t="124531" x="7488238" y="5259388"/>
          <p14:tracePt t="124549" x="7497763" y="5259388"/>
          <p14:tracePt t="124576" x="7497763" y="5251450"/>
          <p14:tracePt t="124583" x="7507288" y="5251450"/>
          <p14:tracePt t="125182" x="7488238" y="5241925"/>
          <p14:tracePt t="125188" x="7451725" y="5241925"/>
          <p14:tracePt t="125198" x="7397750" y="5214938"/>
          <p14:tracePt t="125216" x="7269163" y="5214938"/>
          <p14:tracePt t="125231" x="7223125" y="5222875"/>
          <p14:tracePt t="125248" x="7186613" y="5222875"/>
          <p14:tracePt t="125250" x="7178675" y="5222875"/>
          <p14:tracePt t="125265" x="7169150" y="5222875"/>
          <p14:tracePt t="125282" x="7159625" y="5222875"/>
          <p14:tracePt t="125386" x="7169150" y="5214938"/>
          <p14:tracePt t="125392" x="7186613" y="5205413"/>
          <p14:tracePt t="125400" x="7196138" y="5195888"/>
          <p14:tracePt t="125415" x="7242175" y="5178425"/>
          <p14:tracePt t="125431" x="7269163" y="5159375"/>
          <p14:tracePt t="125433" x="7288213" y="5149850"/>
          <p14:tracePt t="125447" x="7324725" y="5141913"/>
          <p14:tracePt t="125465" x="7342188" y="5122863"/>
          <p14:tracePt t="125482" x="7361238" y="5113338"/>
          <p14:tracePt t="125498" x="7370763" y="5113338"/>
          <p14:tracePt t="125514" x="7388225" y="5105400"/>
          <p14:tracePt t="125531" x="7397750" y="5105400"/>
          <p14:tracePt t="125549" x="7407275" y="5105400"/>
          <p14:tracePt t="125821" x="7424738" y="5105400"/>
          <p14:tracePt t="125862" x="7443788" y="5095875"/>
          <p14:tracePt t="125868" x="7451725" y="5095875"/>
          <p14:tracePt t="125881" x="7470775" y="5086350"/>
          <p14:tracePt t="125883" x="7480300" y="5086350"/>
          <p14:tracePt t="125897" x="7516813" y="5068888"/>
          <p14:tracePt t="125915" x="7543800" y="5059363"/>
          <p14:tracePt t="125931" x="7553325" y="5049838"/>
          <p14:tracePt t="125947" x="7580313" y="5022850"/>
          <p14:tracePt t="125965" x="7616825" y="5003800"/>
          <p14:tracePt t="125981" x="7626350" y="4995863"/>
          <p14:tracePt t="125998" x="7643813" y="4976813"/>
          <p14:tracePt t="126018" x="7653338" y="4967288"/>
          <p14:tracePt t="126032" x="7662863" y="4940300"/>
          <p14:tracePt t="126047" x="7689850" y="4930775"/>
          <p14:tracePt t="126065" x="7707313" y="4913313"/>
          <p14:tracePt t="126066" x="7716838" y="4913313"/>
          <p14:tracePt t="126081" x="7726363" y="4894263"/>
          <p14:tracePt t="126098" x="7743825" y="4867275"/>
          <p14:tracePt t="126114" x="7780338" y="4840288"/>
          <p14:tracePt t="126132" x="7799388" y="4830763"/>
          <p14:tracePt t="126148" x="7808913" y="4821238"/>
          <p14:tracePt t="126165" x="7816850" y="4803775"/>
          <p14:tracePt t="126182" x="7826375" y="4784725"/>
          <p14:tracePt t="126197" x="7845425" y="4775200"/>
          <p14:tracePt t="126214" x="7845425" y="4767263"/>
          <p14:tracePt t="126230" x="7845425" y="4757738"/>
          <p14:tracePt t="126247" x="7835900" y="4757738"/>
          <p14:tracePt t="126251" x="7789863" y="4730750"/>
          <p14:tracePt t="126264" x="7726363" y="4711700"/>
          <p14:tracePt t="126281" x="7653338" y="4711700"/>
          <p14:tracePt t="126297" x="7553325" y="4711700"/>
          <p14:tracePt t="126314" x="7516813" y="4711700"/>
          <p14:tracePt t="126331" x="7497763" y="4711700"/>
          <p14:tracePt t="126347" x="7488238" y="4711700"/>
          <p14:tracePt t="126372" x="7480300" y="4711700"/>
          <p14:tracePt t="127209" x="7480300" y="4694238"/>
          <p14:tracePt t="127217" x="7488238" y="4675188"/>
          <p14:tracePt t="127222" x="7488238" y="4648200"/>
          <p14:tracePt t="127231" x="7497763" y="4611688"/>
          <p14:tracePt t="127247" x="7507288" y="4565650"/>
          <p14:tracePt t="127264" x="7534275" y="4465638"/>
          <p14:tracePt t="127281" x="7553325" y="4392613"/>
          <p14:tracePt t="127297" x="7580313" y="4283075"/>
          <p14:tracePt t="127314" x="7589838" y="4191000"/>
          <p14:tracePt t="127331" x="7616825" y="4081463"/>
          <p14:tracePt t="127346" x="7626350" y="4037013"/>
          <p14:tracePt t="127364" x="7626350" y="3971925"/>
          <p14:tracePt t="127365" x="7626350" y="3954463"/>
          <p14:tracePt t="127381" x="7626350" y="3898900"/>
          <p14:tracePt t="127397" x="7626350" y="3835400"/>
          <p14:tracePt t="127413" x="7626350" y="3735388"/>
          <p14:tracePt t="127429" x="7607300" y="3652838"/>
          <p14:tracePt t="127447" x="7589838" y="3552825"/>
          <p14:tracePt t="127463" x="7561263" y="3516313"/>
          <p14:tracePt t="127482" x="7534275" y="3443288"/>
          <p14:tracePt t="127496" x="7516813" y="3424238"/>
          <p14:tracePt t="127513" x="7497763" y="3387725"/>
          <p14:tracePt t="127515" x="7488238" y="3378200"/>
          <p14:tracePt t="127529" x="7424738" y="3333750"/>
          <p14:tracePt t="127548" x="7334250" y="3287713"/>
          <p14:tracePt t="127564" x="7077075" y="3205163"/>
          <p14:tracePt t="127580" x="6940550" y="3159125"/>
          <p14:tracePt t="127584" x="6858000" y="3141663"/>
          <p14:tracePt t="127598" x="6721475" y="3122613"/>
          <p14:tracePt t="127614" x="6602413" y="3095625"/>
          <p14:tracePt t="127631" x="6502400" y="3068638"/>
          <p14:tracePt t="127646" x="6475413" y="3068638"/>
          <p14:tracePt t="127664" x="6465888" y="3049588"/>
          <p14:tracePt t="127685" x="6465888" y="3041650"/>
          <p14:tracePt t="127697" x="6456363" y="3041650"/>
          <p14:tracePt t="127719" x="6456363" y="3032125"/>
          <p14:tracePt t="127730" x="6446838" y="3032125"/>
          <p14:tracePt t="127747" x="6446838" y="3022600"/>
          <p14:tracePt t="127764" x="6456363" y="3005138"/>
          <p14:tracePt t="127780" x="6575425" y="2930525"/>
          <p14:tracePt t="127796" x="6621463" y="2913063"/>
          <p14:tracePt t="127813" x="6731000" y="2876550"/>
          <p14:tracePt t="127829" x="6784975" y="2849563"/>
          <p14:tracePt t="127847" x="6877050" y="2830513"/>
          <p14:tracePt t="127849" x="6904038" y="2820988"/>
          <p14:tracePt t="127863" x="6977063" y="2803525"/>
          <p14:tracePt t="127880" x="7023100" y="2803525"/>
          <p14:tracePt t="127883" x="7050088" y="2803525"/>
          <p14:tracePt t="127896" x="7077075" y="2803525"/>
          <p14:tracePt t="127913" x="7086600" y="2803525"/>
          <p14:tracePt t="127930" x="7096125" y="2803525"/>
          <p14:tracePt t="127984" x="7059613" y="2820988"/>
          <p14:tracePt t="127991" x="6996113" y="2867025"/>
          <p14:tracePt t="127999" x="6923088" y="2886075"/>
          <p14:tracePt t="128013" x="6748463" y="2930525"/>
          <p14:tracePt t="128030" x="6594475" y="2959100"/>
          <p14:tracePt t="128032" x="6529388" y="2968625"/>
          <p14:tracePt t="128046" x="6446838" y="2986088"/>
          <p14:tracePt t="128062" x="6410325" y="2986088"/>
          <p14:tracePt t="128080" x="6402388" y="2986088"/>
          <p14:tracePt t="128097" x="6392863" y="2976563"/>
          <p14:tracePt t="128127" x="6392863" y="2968625"/>
          <p14:tracePt t="128141" x="6446838" y="2949575"/>
          <p14:tracePt t="128148" x="6492875" y="2930525"/>
          <p14:tracePt t="128163" x="6611938" y="2903538"/>
          <p14:tracePt t="128182" x="6831013" y="2840038"/>
          <p14:tracePt t="128196" x="6959600" y="2830513"/>
          <p14:tracePt t="128213" x="7059613" y="2803525"/>
          <p14:tracePt t="128230" x="7150100" y="2784475"/>
          <p14:tracePt t="128246" x="7178675" y="2776538"/>
          <p14:tracePt t="128263" x="7186613" y="2776538"/>
          <p14:tracePt t="128281" x="7196138" y="2776538"/>
          <p14:tracePt t="128365" x="7178675" y="2784475"/>
          <p14:tracePt t="128372" x="7169150" y="2794000"/>
          <p14:tracePt t="128379" x="7150100" y="2803525"/>
          <p14:tracePt t="128397" x="7123113" y="2813050"/>
          <p14:tracePt t="128413" x="7113588" y="2820988"/>
          <p14:tracePt t="128430" x="7105650" y="2820988"/>
          <p14:tracePt t="128447" x="7096125" y="2830513"/>
          <p14:tracePt t="128474" x="7086600" y="2830513"/>
          <p14:tracePt t="142603" x="7123113" y="2840038"/>
          <p14:tracePt t="142610" x="7186613" y="2857500"/>
          <p14:tracePt t="142622" x="7223125" y="2867025"/>
          <p14:tracePt t="142624" x="7269163" y="2876550"/>
          <p14:tracePt t="142638" x="7370763" y="2903538"/>
          <p14:tracePt t="142656" x="7497763" y="2949575"/>
          <p14:tracePt t="142659" x="7553325" y="2959100"/>
          <p14:tracePt t="142672" x="7670800" y="2995613"/>
          <p14:tracePt t="142688" x="7845425" y="3041650"/>
          <p14:tracePt t="142705" x="8174038" y="3122613"/>
          <p14:tracePt t="142722" x="8410575" y="3168650"/>
          <p14:tracePt t="142740" x="8840788" y="3268663"/>
          <p14:tracePt t="142755" x="9123363" y="3341688"/>
          <p14:tracePt t="142773" x="9551988" y="3460750"/>
          <p14:tracePt t="142789" x="9799638" y="3552825"/>
          <p14:tracePt t="142806" x="10028238" y="3616325"/>
          <p14:tracePt t="142808" x="10145713" y="3679825"/>
          <p14:tracePt t="142821" x="10337800" y="3735388"/>
          <p14:tracePt t="142839" x="10520363" y="3762375"/>
          <p14:tracePt t="143100" x="10739438" y="3762375"/>
          <p14:tracePt t="143108" x="10922000" y="3762375"/>
          <p14:tracePt t="143113" x="11104563" y="3762375"/>
          <p14:tracePt t="143121" x="11306175" y="3743325"/>
          <p14:tracePt t="143138" x="11690350" y="3743325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2.5|4.8|17|8.2|6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3.4|4.8|25.4|3.6|2.1|4.6|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.4|3.4|2.7|6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6.7|5.3|1.6|3|3|2.7|31.2|16.4|10|37.6|1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4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0.7|27.5|11.6|54.5|17.6|4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15.8|61.3|4.5|7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3.9|18.2|81.8|8|30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816</TotalTime>
  <Words>326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Calisto MT</vt:lpstr>
      <vt:lpstr>Wingdings</vt:lpstr>
      <vt:lpstr>Wingdings 2</vt:lpstr>
      <vt:lpstr>Slate</vt:lpstr>
      <vt:lpstr>UML Class Diagram</vt:lpstr>
      <vt:lpstr>What is UML</vt:lpstr>
      <vt:lpstr>What is UML CLASS Diagram</vt:lpstr>
      <vt:lpstr>UML CLASS Diagram represent</vt:lpstr>
      <vt:lpstr>How Single Class is shown in UML Class</vt:lpstr>
      <vt:lpstr>Relationship in UML Class Diagram</vt:lpstr>
      <vt:lpstr>Generalization (inheritance)</vt:lpstr>
      <vt:lpstr>Aggregation</vt:lpstr>
      <vt:lpstr>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Shahzad Ahmed Awan</dc:creator>
  <cp:lastModifiedBy>hp</cp:lastModifiedBy>
  <cp:revision>9</cp:revision>
  <dcterms:created xsi:type="dcterms:W3CDTF">2025-05-18T11:21:56Z</dcterms:created>
  <dcterms:modified xsi:type="dcterms:W3CDTF">2025-05-21T19:17:43Z</dcterms:modified>
</cp:coreProperties>
</file>