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2B8523-BFAD-4A71-9707-CC7D47B6A638}"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48922-97A8-44E9-9DA1-7F77831C0658}" type="slidenum">
              <a:rPr lang="en-US" smtClean="0"/>
              <a:t>‹#›</a:t>
            </a:fld>
            <a:endParaRPr lang="en-US"/>
          </a:p>
        </p:txBody>
      </p:sp>
    </p:spTree>
    <p:extLst>
      <p:ext uri="{BB962C8B-B14F-4D97-AF65-F5344CB8AC3E}">
        <p14:creationId xmlns:p14="http://schemas.microsoft.com/office/powerpoint/2010/main" val="990906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2B8523-BFAD-4A71-9707-CC7D47B6A638}"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48922-97A8-44E9-9DA1-7F77831C0658}" type="slidenum">
              <a:rPr lang="en-US" smtClean="0"/>
              <a:t>‹#›</a:t>
            </a:fld>
            <a:endParaRPr lang="en-US"/>
          </a:p>
        </p:txBody>
      </p:sp>
    </p:spTree>
    <p:extLst>
      <p:ext uri="{BB962C8B-B14F-4D97-AF65-F5344CB8AC3E}">
        <p14:creationId xmlns:p14="http://schemas.microsoft.com/office/powerpoint/2010/main" val="667979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2B8523-BFAD-4A71-9707-CC7D47B6A638}"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48922-97A8-44E9-9DA1-7F77831C0658}" type="slidenum">
              <a:rPr lang="en-US" smtClean="0"/>
              <a:t>‹#›</a:t>
            </a:fld>
            <a:endParaRPr lang="en-US"/>
          </a:p>
        </p:txBody>
      </p:sp>
    </p:spTree>
    <p:extLst>
      <p:ext uri="{BB962C8B-B14F-4D97-AF65-F5344CB8AC3E}">
        <p14:creationId xmlns:p14="http://schemas.microsoft.com/office/powerpoint/2010/main" val="191014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2B8523-BFAD-4A71-9707-CC7D47B6A638}"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48922-97A8-44E9-9DA1-7F77831C0658}" type="slidenum">
              <a:rPr lang="en-US" smtClean="0"/>
              <a:t>‹#›</a:t>
            </a:fld>
            <a:endParaRPr lang="en-US"/>
          </a:p>
        </p:txBody>
      </p:sp>
    </p:spTree>
    <p:extLst>
      <p:ext uri="{BB962C8B-B14F-4D97-AF65-F5344CB8AC3E}">
        <p14:creationId xmlns:p14="http://schemas.microsoft.com/office/powerpoint/2010/main" val="4289673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2B8523-BFAD-4A71-9707-CC7D47B6A638}"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48922-97A8-44E9-9DA1-7F77831C0658}" type="slidenum">
              <a:rPr lang="en-US" smtClean="0"/>
              <a:t>‹#›</a:t>
            </a:fld>
            <a:endParaRPr lang="en-US"/>
          </a:p>
        </p:txBody>
      </p:sp>
    </p:spTree>
    <p:extLst>
      <p:ext uri="{BB962C8B-B14F-4D97-AF65-F5344CB8AC3E}">
        <p14:creationId xmlns:p14="http://schemas.microsoft.com/office/powerpoint/2010/main" val="4138019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2B8523-BFAD-4A71-9707-CC7D47B6A638}"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48922-97A8-44E9-9DA1-7F77831C0658}" type="slidenum">
              <a:rPr lang="en-US" smtClean="0"/>
              <a:t>‹#›</a:t>
            </a:fld>
            <a:endParaRPr lang="en-US"/>
          </a:p>
        </p:txBody>
      </p:sp>
    </p:spTree>
    <p:extLst>
      <p:ext uri="{BB962C8B-B14F-4D97-AF65-F5344CB8AC3E}">
        <p14:creationId xmlns:p14="http://schemas.microsoft.com/office/powerpoint/2010/main" val="400180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2B8523-BFAD-4A71-9707-CC7D47B6A638}" type="datetimeFigureOut">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48922-97A8-44E9-9DA1-7F77831C0658}" type="slidenum">
              <a:rPr lang="en-US" smtClean="0"/>
              <a:t>‹#›</a:t>
            </a:fld>
            <a:endParaRPr lang="en-US"/>
          </a:p>
        </p:txBody>
      </p:sp>
    </p:spTree>
    <p:extLst>
      <p:ext uri="{BB962C8B-B14F-4D97-AF65-F5344CB8AC3E}">
        <p14:creationId xmlns:p14="http://schemas.microsoft.com/office/powerpoint/2010/main" val="72284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2B8523-BFAD-4A71-9707-CC7D47B6A638}" type="datetimeFigureOut">
              <a:rPr lang="en-US" smtClean="0"/>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48922-97A8-44E9-9DA1-7F77831C0658}" type="slidenum">
              <a:rPr lang="en-US" smtClean="0"/>
              <a:t>‹#›</a:t>
            </a:fld>
            <a:endParaRPr lang="en-US"/>
          </a:p>
        </p:txBody>
      </p:sp>
    </p:spTree>
    <p:extLst>
      <p:ext uri="{BB962C8B-B14F-4D97-AF65-F5344CB8AC3E}">
        <p14:creationId xmlns:p14="http://schemas.microsoft.com/office/powerpoint/2010/main" val="225066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B8523-BFAD-4A71-9707-CC7D47B6A638}" type="datetimeFigureOut">
              <a:rPr lang="en-US" smtClean="0"/>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48922-97A8-44E9-9DA1-7F77831C0658}" type="slidenum">
              <a:rPr lang="en-US" smtClean="0"/>
              <a:t>‹#›</a:t>
            </a:fld>
            <a:endParaRPr lang="en-US"/>
          </a:p>
        </p:txBody>
      </p:sp>
    </p:spTree>
    <p:extLst>
      <p:ext uri="{BB962C8B-B14F-4D97-AF65-F5344CB8AC3E}">
        <p14:creationId xmlns:p14="http://schemas.microsoft.com/office/powerpoint/2010/main" val="155680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2B8523-BFAD-4A71-9707-CC7D47B6A638}"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48922-97A8-44E9-9DA1-7F77831C0658}" type="slidenum">
              <a:rPr lang="en-US" smtClean="0"/>
              <a:t>‹#›</a:t>
            </a:fld>
            <a:endParaRPr lang="en-US"/>
          </a:p>
        </p:txBody>
      </p:sp>
    </p:spTree>
    <p:extLst>
      <p:ext uri="{BB962C8B-B14F-4D97-AF65-F5344CB8AC3E}">
        <p14:creationId xmlns:p14="http://schemas.microsoft.com/office/powerpoint/2010/main" val="297215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2B8523-BFAD-4A71-9707-CC7D47B6A638}"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48922-97A8-44E9-9DA1-7F77831C0658}" type="slidenum">
              <a:rPr lang="en-US" smtClean="0"/>
              <a:t>‹#›</a:t>
            </a:fld>
            <a:endParaRPr lang="en-US"/>
          </a:p>
        </p:txBody>
      </p:sp>
    </p:spTree>
    <p:extLst>
      <p:ext uri="{BB962C8B-B14F-4D97-AF65-F5344CB8AC3E}">
        <p14:creationId xmlns:p14="http://schemas.microsoft.com/office/powerpoint/2010/main" val="41261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B8523-BFAD-4A71-9707-CC7D47B6A638}" type="datetimeFigureOut">
              <a:rPr lang="en-US" smtClean="0"/>
              <a:t>10/25/2024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48922-97A8-44E9-9DA1-7F77831C0658}" type="slidenum">
              <a:rPr lang="en-US" smtClean="0"/>
              <a:t>‹#›</a:t>
            </a:fld>
            <a:endParaRPr lang="en-US"/>
          </a:p>
        </p:txBody>
      </p:sp>
    </p:spTree>
    <p:extLst>
      <p:ext uri="{BB962C8B-B14F-4D97-AF65-F5344CB8AC3E}">
        <p14:creationId xmlns:p14="http://schemas.microsoft.com/office/powerpoint/2010/main" val="2865768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r>
              <a:rPr lang="en-US" b="1" dirty="0" smtClean="0"/>
              <a:t>Implementation </a:t>
            </a:r>
            <a:r>
              <a:rPr lang="en-US" b="1" dirty="0"/>
              <a:t>of Timer using 8051</a:t>
            </a:r>
          </a:p>
        </p:txBody>
      </p:sp>
      <p:sp>
        <p:nvSpPr>
          <p:cNvPr id="3" name="Content Placeholder 2"/>
          <p:cNvSpPr>
            <a:spLocks noGrp="1"/>
          </p:cNvSpPr>
          <p:nvPr>
            <p:ph idx="1"/>
          </p:nvPr>
        </p:nvSpPr>
        <p:spPr>
          <a:xfrm>
            <a:off x="949037" y="5594062"/>
            <a:ext cx="10515600" cy="571211"/>
          </a:xfrm>
        </p:spPr>
        <p:txBody>
          <a:bodyPr/>
          <a:lstStyle/>
          <a:p>
            <a:pPr algn="ctr"/>
            <a:r>
              <a:rPr lang="en-US" dirty="0" smtClean="0"/>
              <a:t>Engr. Shahzada Fahim Jan</a:t>
            </a:r>
            <a:endParaRPr lang="en-US" dirty="0"/>
          </a:p>
        </p:txBody>
      </p:sp>
    </p:spTree>
    <p:extLst>
      <p:ext uri="{BB962C8B-B14F-4D97-AF65-F5344CB8AC3E}">
        <p14:creationId xmlns:p14="http://schemas.microsoft.com/office/powerpoint/2010/main" val="4253865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this timer flag is raised, one option would be to stop the timer with  the instructions “CLR TR0” for timer 0 and “CLR TR1” for timer1.</a:t>
            </a:r>
          </a:p>
          <a:p>
            <a:r>
              <a:rPr lang="en-US" dirty="0" smtClean="0"/>
              <a:t>After the timer reaches its limit and rolls over, in order to repeat the process the registers TH and TL must be reloaded with the original values, and TF must be reset to 0.</a:t>
            </a:r>
          </a:p>
          <a:p>
            <a:endParaRPr lang="en-US" dirty="0"/>
          </a:p>
        </p:txBody>
      </p:sp>
    </p:spTree>
    <p:extLst>
      <p:ext uri="{BB962C8B-B14F-4D97-AF65-F5344CB8AC3E}">
        <p14:creationId xmlns:p14="http://schemas.microsoft.com/office/powerpoint/2010/main" val="81482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Time delay</a:t>
            </a:r>
            <a:endParaRPr lang="en-US" b="1" u="sng" dirty="0"/>
          </a:p>
        </p:txBody>
      </p:sp>
      <p:sp>
        <p:nvSpPr>
          <p:cNvPr id="3" name="Content Placeholder 2"/>
          <p:cNvSpPr>
            <a:spLocks noGrp="1"/>
          </p:cNvSpPr>
          <p:nvPr>
            <p:ph idx="1"/>
          </p:nvPr>
        </p:nvSpPr>
        <p:spPr/>
        <p:txBody>
          <a:bodyPr>
            <a:normAutofit fontScale="92500" lnSpcReduction="10000"/>
          </a:bodyPr>
          <a:lstStyle/>
          <a:p>
            <a:r>
              <a:rPr lang="en-US" dirty="0" smtClean="0"/>
              <a:t>To generate a time delay, Follow these steps</a:t>
            </a:r>
          </a:p>
          <a:p>
            <a:pPr marL="514350" indent="-514350">
              <a:buFont typeface="+mj-lt"/>
              <a:buAutoNum type="arabicPeriod"/>
            </a:pPr>
            <a:r>
              <a:rPr lang="en-US" dirty="0" smtClean="0"/>
              <a:t>Load TMOD value register indicating which timer (timer 0 or timer 1) is to be used and which timer mode (0 or 1) is selected.</a:t>
            </a:r>
          </a:p>
          <a:p>
            <a:pPr marL="514350" indent="-514350">
              <a:buFont typeface="+mj-lt"/>
              <a:buAutoNum type="arabicPeriod"/>
            </a:pPr>
            <a:r>
              <a:rPr lang="en-US" dirty="0" smtClean="0"/>
              <a:t>Load registers TL and TH with initial count values</a:t>
            </a:r>
          </a:p>
          <a:p>
            <a:pPr marL="514350" indent="-514350">
              <a:buFont typeface="+mj-lt"/>
              <a:buAutoNum type="arabicPeriod"/>
            </a:pPr>
            <a:r>
              <a:rPr lang="en-US" dirty="0" smtClean="0"/>
              <a:t>Start the timer.</a:t>
            </a:r>
          </a:p>
          <a:p>
            <a:pPr marL="514350" indent="-514350">
              <a:buFont typeface="+mj-lt"/>
              <a:buAutoNum type="arabicPeriod"/>
            </a:pPr>
            <a:r>
              <a:rPr lang="en-US" dirty="0" smtClean="0"/>
              <a:t>Keep monitoring the timer flag (TF) with go out of the loop when TF becomes high</a:t>
            </a:r>
          </a:p>
          <a:p>
            <a:pPr marL="514350" indent="-514350">
              <a:buFont typeface="+mj-lt"/>
              <a:buAutoNum type="arabicPeriod"/>
            </a:pPr>
            <a:r>
              <a:rPr lang="en-US" dirty="0" smtClean="0"/>
              <a:t>Stop the timer.</a:t>
            </a:r>
          </a:p>
          <a:p>
            <a:pPr marL="514350" indent="-514350">
              <a:buFont typeface="+mj-lt"/>
              <a:buAutoNum type="arabicPeriod"/>
            </a:pPr>
            <a:r>
              <a:rPr lang="en-US" dirty="0" smtClean="0"/>
              <a:t>Clear the TF flag for the next round</a:t>
            </a:r>
          </a:p>
          <a:p>
            <a:pPr marL="514350" indent="-514350">
              <a:buFont typeface="+mj-lt"/>
              <a:buAutoNum type="arabicPeriod"/>
            </a:pPr>
            <a:r>
              <a:rPr lang="en-US" dirty="0" smtClean="0"/>
              <a:t>Go to step 2 to load TH and TL again</a:t>
            </a:r>
          </a:p>
        </p:txBody>
      </p:sp>
    </p:spTree>
    <p:extLst>
      <p:ext uri="{BB962C8B-B14F-4D97-AF65-F5344CB8AC3E}">
        <p14:creationId xmlns:p14="http://schemas.microsoft.com/office/powerpoint/2010/main" val="163443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IE(Interrupt Enable)</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9110299" cy="4705981"/>
          </a:xfrm>
          <a:prstGeom prst="rect">
            <a:avLst/>
          </a:prstGeom>
        </p:spPr>
      </p:pic>
    </p:spTree>
    <p:extLst>
      <p:ext uri="{BB962C8B-B14F-4D97-AF65-F5344CB8AC3E}">
        <p14:creationId xmlns:p14="http://schemas.microsoft.com/office/powerpoint/2010/main" val="2091553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9"/>
            <a:ext cx="7432964" cy="4486274"/>
          </a:xfrm>
          <a:prstGeom prst="rect">
            <a:avLst/>
          </a:prstGeom>
        </p:spPr>
      </p:pic>
      <p:pic>
        <p:nvPicPr>
          <p:cNvPr id="5" name="Picture 4"/>
          <p:cNvPicPr>
            <a:picLocks noChangeAspect="1"/>
          </p:cNvPicPr>
          <p:nvPr/>
        </p:nvPicPr>
        <p:blipFill>
          <a:blip r:embed="rId3"/>
          <a:stretch>
            <a:fillRect/>
          </a:stretch>
        </p:blipFill>
        <p:spPr>
          <a:xfrm>
            <a:off x="5846618" y="1825625"/>
            <a:ext cx="5351600" cy="2905155"/>
          </a:xfrm>
          <a:prstGeom prst="rect">
            <a:avLst/>
          </a:prstGeom>
        </p:spPr>
      </p:pic>
    </p:spTree>
    <p:extLst>
      <p:ext uri="{BB962C8B-B14F-4D97-AF65-F5344CB8AC3E}">
        <p14:creationId xmlns:p14="http://schemas.microsoft.com/office/powerpoint/2010/main" val="20339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Tasks</a:t>
            </a:r>
            <a:endParaRPr lang="en-US" b="1" u="sng"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Use timer to Generate a delay of 15ms</a:t>
            </a:r>
          </a:p>
          <a:p>
            <a:pPr marL="514350" indent="-514350">
              <a:buFont typeface="+mj-lt"/>
              <a:buAutoNum type="arabicPeriod"/>
            </a:pPr>
            <a:r>
              <a:rPr lang="en-US" dirty="0"/>
              <a:t>Use timer to </a:t>
            </a:r>
            <a:r>
              <a:rPr lang="en-US" dirty="0" smtClean="0"/>
              <a:t>Generate a delay of 50ms</a:t>
            </a:r>
          </a:p>
          <a:p>
            <a:pPr marL="514350" indent="-514350">
              <a:buFont typeface="+mj-lt"/>
              <a:buAutoNum type="arabicPeriod"/>
            </a:pPr>
            <a:r>
              <a:rPr lang="en-US" dirty="0"/>
              <a:t>Use timer to </a:t>
            </a:r>
            <a:r>
              <a:rPr lang="en-US" dirty="0" smtClean="0"/>
              <a:t>Generate a delay of 200ms </a:t>
            </a:r>
          </a:p>
          <a:p>
            <a:pPr marL="514350" indent="-514350">
              <a:buFont typeface="+mj-lt"/>
              <a:buAutoNum type="arabicPeriod"/>
            </a:pPr>
            <a:r>
              <a:rPr lang="en-US" dirty="0" smtClean="0"/>
              <a:t>Use timer to Generate a delay of 200us</a:t>
            </a:r>
          </a:p>
          <a:p>
            <a:pPr marL="0" indent="0">
              <a:buNone/>
            </a:pPr>
            <a:endParaRPr lang="en-US" dirty="0"/>
          </a:p>
        </p:txBody>
      </p:sp>
    </p:spTree>
    <p:extLst>
      <p:ext uri="{BB962C8B-B14F-4D97-AF65-F5344CB8AC3E}">
        <p14:creationId xmlns:p14="http://schemas.microsoft.com/office/powerpoint/2010/main" val="171699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Timers:</a:t>
            </a:r>
            <a:endParaRPr lang="en-US" b="1" u="sng" dirty="0"/>
          </a:p>
        </p:txBody>
      </p:sp>
      <p:sp>
        <p:nvSpPr>
          <p:cNvPr id="3" name="Content Placeholder 2"/>
          <p:cNvSpPr>
            <a:spLocks noGrp="1"/>
          </p:cNvSpPr>
          <p:nvPr>
            <p:ph idx="1"/>
          </p:nvPr>
        </p:nvSpPr>
        <p:spPr/>
        <p:txBody>
          <a:bodyPr/>
          <a:lstStyle/>
          <a:p>
            <a:r>
              <a:rPr lang="en-US" dirty="0" smtClean="0"/>
              <a:t>8051 has two timers/counters, They can be used either as </a:t>
            </a:r>
          </a:p>
          <a:p>
            <a:pPr>
              <a:buFont typeface="Wingdings" panose="05000000000000000000" pitchFamily="2" charset="2"/>
              <a:buChar char="Ø"/>
            </a:pPr>
            <a:r>
              <a:rPr lang="en-US" dirty="0" smtClean="0"/>
              <a:t>Timer to generate a timer delay </a:t>
            </a:r>
          </a:p>
          <a:p>
            <a:pPr>
              <a:buFont typeface="Wingdings" panose="05000000000000000000" pitchFamily="2" charset="2"/>
              <a:buChar char="Ø"/>
            </a:pPr>
            <a:r>
              <a:rPr lang="en-US" dirty="0" smtClean="0"/>
              <a:t>Event counter to count events happening outside the microcontroller</a:t>
            </a:r>
          </a:p>
          <a:p>
            <a:r>
              <a:rPr lang="en-US" dirty="0" smtClean="0"/>
              <a:t>Both timer 0 and timer 1 are 16 bit wide</a:t>
            </a:r>
          </a:p>
          <a:p>
            <a:r>
              <a:rPr lang="en-US" dirty="0" smtClean="0"/>
              <a:t>Since 8051 has 8-bit architecture, each 16 bit timer is accessed as two separate registers of low byte and high byte</a:t>
            </a:r>
            <a:endParaRPr lang="en-US" dirty="0"/>
          </a:p>
        </p:txBody>
      </p:sp>
    </p:spTree>
    <p:extLst>
      <p:ext uri="{BB962C8B-B14F-4D97-AF65-F5344CB8AC3E}">
        <p14:creationId xmlns:p14="http://schemas.microsoft.com/office/powerpoint/2010/main" val="217639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Accessed as low byte and high byte</a:t>
            </a:r>
          </a:p>
          <a:p>
            <a:r>
              <a:rPr lang="en-US" dirty="0" smtClean="0"/>
              <a:t>Low byte register is called TL0/TL1</a:t>
            </a:r>
          </a:p>
          <a:p>
            <a:r>
              <a:rPr lang="en-US" dirty="0" smtClean="0"/>
              <a:t>High </a:t>
            </a:r>
            <a:r>
              <a:rPr lang="en-US" dirty="0"/>
              <a:t>byte register is called </a:t>
            </a:r>
            <a:r>
              <a:rPr lang="en-US" dirty="0" smtClean="0"/>
              <a:t>TH0/TH1</a:t>
            </a:r>
          </a:p>
          <a:p>
            <a:endParaRPr lang="en-US" dirty="0"/>
          </a:p>
          <a:p>
            <a:endParaRPr lang="en-US" dirty="0"/>
          </a:p>
        </p:txBody>
      </p:sp>
      <p:pic>
        <p:nvPicPr>
          <p:cNvPr id="4" name="Picture 3"/>
          <p:cNvPicPr>
            <a:picLocks noChangeAspect="1"/>
          </p:cNvPicPr>
          <p:nvPr/>
        </p:nvPicPr>
        <p:blipFill>
          <a:blip r:embed="rId2"/>
          <a:stretch>
            <a:fillRect/>
          </a:stretch>
        </p:blipFill>
        <p:spPr>
          <a:xfrm>
            <a:off x="838200" y="3313230"/>
            <a:ext cx="7613073" cy="3228647"/>
          </a:xfrm>
          <a:prstGeom prst="rect">
            <a:avLst/>
          </a:prstGeom>
        </p:spPr>
      </p:pic>
    </p:spTree>
    <p:extLst>
      <p:ext uri="{BB962C8B-B14F-4D97-AF65-F5344CB8AC3E}">
        <p14:creationId xmlns:p14="http://schemas.microsoft.com/office/powerpoint/2010/main" val="285053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67189"/>
            <a:ext cx="10515600" cy="4351338"/>
          </a:xfrm>
        </p:spPr>
        <p:txBody>
          <a:bodyPr/>
          <a:lstStyle/>
          <a:p>
            <a:r>
              <a:rPr lang="en-US" dirty="0" smtClean="0"/>
              <a:t>PORT 3 can be used as input or output </a:t>
            </a:r>
          </a:p>
          <a:p>
            <a:r>
              <a:rPr lang="en-US" dirty="0" smtClean="0"/>
              <a:t>PORT 3 does not need any Pull-up resistor</a:t>
            </a:r>
          </a:p>
          <a:p>
            <a:r>
              <a:rPr lang="en-US" dirty="0" smtClean="0"/>
              <a:t>PORT 3 has additional function of providing some extremely important signals</a:t>
            </a:r>
          </a:p>
          <a:p>
            <a:endParaRPr lang="en-US" dirty="0"/>
          </a:p>
        </p:txBody>
      </p:sp>
      <p:pic>
        <p:nvPicPr>
          <p:cNvPr id="4" name="Picture 3"/>
          <p:cNvPicPr>
            <a:picLocks noChangeAspect="1"/>
          </p:cNvPicPr>
          <p:nvPr/>
        </p:nvPicPr>
        <p:blipFill>
          <a:blip r:embed="rId2"/>
          <a:stretch>
            <a:fillRect/>
          </a:stretch>
        </p:blipFill>
        <p:spPr>
          <a:xfrm>
            <a:off x="599287" y="3640201"/>
            <a:ext cx="6577368" cy="2578326"/>
          </a:xfrm>
          <a:prstGeom prst="rect">
            <a:avLst/>
          </a:prstGeom>
        </p:spPr>
      </p:pic>
    </p:spTree>
    <p:extLst>
      <p:ext uri="{BB962C8B-B14F-4D97-AF65-F5344CB8AC3E}">
        <p14:creationId xmlns:p14="http://schemas.microsoft.com/office/powerpoint/2010/main" val="365619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TMOD (timer mode) register</a:t>
            </a:r>
            <a:endParaRPr lang="en-US" b="1" u="sng" dirty="0"/>
          </a:p>
        </p:txBody>
      </p:sp>
      <p:sp>
        <p:nvSpPr>
          <p:cNvPr id="3" name="Content Placeholder 2"/>
          <p:cNvSpPr>
            <a:spLocks noGrp="1"/>
          </p:cNvSpPr>
          <p:nvPr>
            <p:ph idx="1"/>
          </p:nvPr>
        </p:nvSpPr>
        <p:spPr/>
        <p:txBody>
          <a:bodyPr/>
          <a:lstStyle/>
          <a:p>
            <a:r>
              <a:rPr lang="en-US" dirty="0" smtClean="0"/>
              <a:t>Both timer 0 and timer 1 use the same register, called TMOD to set the various timer operation modes.</a:t>
            </a:r>
          </a:p>
          <a:p>
            <a:r>
              <a:rPr lang="en-US" dirty="0" smtClean="0"/>
              <a:t>TMOD is an 8-bit register in which the lower 4 bits are set aside for Timer 0 and the upper 4 bits for Timer 1. </a:t>
            </a:r>
          </a:p>
          <a:p>
            <a:r>
              <a:rPr lang="en-US" dirty="0" smtClean="0"/>
              <a:t>In each case the lower 2 </a:t>
            </a:r>
            <a:r>
              <a:rPr lang="en-US" dirty="0"/>
              <a:t>b</a:t>
            </a:r>
            <a:r>
              <a:rPr lang="en-US" dirty="0" smtClean="0"/>
              <a:t>its are used to set the timer mode and the upper 2 bits to specify the operation. </a:t>
            </a:r>
            <a:endParaRPr lang="en-US" dirty="0"/>
          </a:p>
        </p:txBody>
      </p:sp>
    </p:spTree>
    <p:extLst>
      <p:ext uri="{BB962C8B-B14F-4D97-AF65-F5344CB8AC3E}">
        <p14:creationId xmlns:p14="http://schemas.microsoft.com/office/powerpoint/2010/main" val="211640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825625"/>
            <a:ext cx="9596254" cy="3523935"/>
          </a:xfrm>
          <a:prstGeom prst="rect">
            <a:avLst/>
          </a:prstGeom>
        </p:spPr>
      </p:pic>
    </p:spTree>
    <p:extLst>
      <p:ext uri="{BB962C8B-B14F-4D97-AF65-F5344CB8AC3E}">
        <p14:creationId xmlns:p14="http://schemas.microsoft.com/office/powerpoint/2010/main" val="390444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M1,M0</a:t>
            </a:r>
            <a:endParaRPr lang="en-US" b="1" u="sng" dirty="0"/>
          </a:p>
        </p:txBody>
      </p:sp>
      <p:sp>
        <p:nvSpPr>
          <p:cNvPr id="3" name="Content Placeholder 2"/>
          <p:cNvSpPr>
            <a:spLocks noGrp="1"/>
          </p:cNvSpPr>
          <p:nvPr>
            <p:ph idx="1"/>
          </p:nvPr>
        </p:nvSpPr>
        <p:spPr/>
        <p:txBody>
          <a:bodyPr/>
          <a:lstStyle/>
          <a:p>
            <a:r>
              <a:rPr lang="en-US" dirty="0" smtClean="0"/>
              <a:t>M0 and M1 select the timer mode.</a:t>
            </a:r>
          </a:p>
          <a:p>
            <a:r>
              <a:rPr lang="en-US" dirty="0" smtClean="0"/>
              <a:t>There are three modes 0, 1 and 2</a:t>
            </a:r>
          </a:p>
          <a:p>
            <a:r>
              <a:rPr lang="en-US" dirty="0" smtClean="0"/>
              <a:t>Mode 0 is a 13-bit timer</a:t>
            </a:r>
          </a:p>
          <a:p>
            <a:r>
              <a:rPr lang="en-US" dirty="0" smtClean="0"/>
              <a:t>Mode 1 is a 16-bit timer</a:t>
            </a:r>
          </a:p>
          <a:p>
            <a:r>
              <a:rPr lang="en-US" dirty="0" smtClean="0"/>
              <a:t>Mode 2 is an 8-bit timer</a:t>
            </a:r>
          </a:p>
          <a:p>
            <a:r>
              <a:rPr lang="en-US" dirty="0" smtClean="0"/>
              <a:t>We will focus on Mode 1 and Mode 2 since they are the ones used most widely</a:t>
            </a:r>
            <a:endParaRPr lang="en-US" dirty="0"/>
          </a:p>
        </p:txBody>
      </p:sp>
    </p:spTree>
    <p:extLst>
      <p:ext uri="{BB962C8B-B14F-4D97-AF65-F5344CB8AC3E}">
        <p14:creationId xmlns:p14="http://schemas.microsoft.com/office/powerpoint/2010/main" val="220776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C/T(clock/timer)</a:t>
            </a:r>
            <a:endParaRPr lang="en-US" b="1" u="sng" dirty="0"/>
          </a:p>
        </p:txBody>
      </p:sp>
      <p:sp>
        <p:nvSpPr>
          <p:cNvPr id="3" name="Content Placeholder 2"/>
          <p:cNvSpPr>
            <a:spLocks noGrp="1"/>
          </p:cNvSpPr>
          <p:nvPr>
            <p:ph idx="1"/>
          </p:nvPr>
        </p:nvSpPr>
        <p:spPr/>
        <p:txBody>
          <a:bodyPr/>
          <a:lstStyle/>
          <a:p>
            <a:r>
              <a:rPr lang="en-US" dirty="0" smtClean="0"/>
              <a:t>This bit in the TMOD register is used to decide whether the timer is used as a delay generator or an event counter. If C/T=0, it is used as a timer for time delay generation</a:t>
            </a:r>
          </a:p>
          <a:p>
            <a:endParaRPr lang="en-US" dirty="0"/>
          </a:p>
        </p:txBody>
      </p:sp>
    </p:spTree>
    <p:extLst>
      <p:ext uri="{BB962C8B-B14F-4D97-AF65-F5344CB8AC3E}">
        <p14:creationId xmlns:p14="http://schemas.microsoft.com/office/powerpoint/2010/main" val="167935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Mode 1 programming</a:t>
            </a:r>
            <a:endParaRPr lang="en-US" b="1" u="sng" dirty="0"/>
          </a:p>
        </p:txBody>
      </p:sp>
      <p:sp>
        <p:nvSpPr>
          <p:cNvPr id="3" name="Content Placeholder 2"/>
          <p:cNvSpPr>
            <a:spLocks noGrp="1"/>
          </p:cNvSpPr>
          <p:nvPr>
            <p:ph idx="1"/>
          </p:nvPr>
        </p:nvSpPr>
        <p:spPr/>
        <p:txBody>
          <a:bodyPr/>
          <a:lstStyle/>
          <a:p>
            <a:r>
              <a:rPr lang="en-US" dirty="0" smtClean="0"/>
              <a:t>Characteristics and operations of mode 1 </a:t>
            </a:r>
          </a:p>
          <a:p>
            <a:r>
              <a:rPr lang="en-US" dirty="0" smtClean="0"/>
              <a:t>It is a 16-bit timer, therefore, it allows values of 0000 to FFFFH to be loaded into the timers register TL and TH.</a:t>
            </a:r>
          </a:p>
          <a:p>
            <a:r>
              <a:rPr lang="en-US" dirty="0" smtClean="0"/>
              <a:t>After TH and TL are loaded with a 16-bit initial value, the timer must be started. This is done by “SETB TR0” for timer 0 and “SETB TR1” for timer1.</a:t>
            </a:r>
          </a:p>
          <a:p>
            <a:r>
              <a:rPr lang="en-US" dirty="0" smtClean="0"/>
              <a:t>After the timer is started, it start to count up. It counts up until it reaches its limit of FFFFH. When it rolls over from FFFFH to 0000, it sets high a flag bit called timer flag. This timer flag can be monitored.</a:t>
            </a:r>
            <a:endParaRPr lang="en-US" dirty="0"/>
          </a:p>
        </p:txBody>
      </p:sp>
    </p:spTree>
    <p:extLst>
      <p:ext uri="{BB962C8B-B14F-4D97-AF65-F5344CB8AC3E}">
        <p14:creationId xmlns:p14="http://schemas.microsoft.com/office/powerpoint/2010/main" val="105413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608</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 Implementation of Timer using 8051</vt:lpstr>
      <vt:lpstr>Timers:</vt:lpstr>
      <vt:lpstr>PowerPoint Presentation</vt:lpstr>
      <vt:lpstr>PowerPoint Presentation</vt:lpstr>
      <vt:lpstr>TMOD (timer mode) register</vt:lpstr>
      <vt:lpstr>PowerPoint Presentation</vt:lpstr>
      <vt:lpstr>M1,M0</vt:lpstr>
      <vt:lpstr>C/T(clock/timer)</vt:lpstr>
      <vt:lpstr>Mode 1 programming</vt:lpstr>
      <vt:lpstr>PowerPoint Presentation</vt:lpstr>
      <vt:lpstr>Time delay</vt:lpstr>
      <vt:lpstr>IE(Interrupt Enable)</vt:lpstr>
      <vt:lpstr>PowerPoint Presentation</vt:lpstr>
      <vt:lpstr>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 timer.</dc:title>
  <dc:creator>Shahzada Fahim Jan</dc:creator>
  <cp:lastModifiedBy>Shahzada Fahim Jan</cp:lastModifiedBy>
  <cp:revision>79</cp:revision>
  <dcterms:created xsi:type="dcterms:W3CDTF">2024-03-11T17:04:31Z</dcterms:created>
  <dcterms:modified xsi:type="dcterms:W3CDTF">2024-10-26T05:34:06Z</dcterms:modified>
</cp:coreProperties>
</file>