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CE99-1544-4229-B742-7D03ACBC8F7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AC8-ACED-4BA1-851C-4CB1437E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4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CE99-1544-4229-B742-7D03ACBC8F7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AC8-ACED-4BA1-851C-4CB1437E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3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CE99-1544-4229-B742-7D03ACBC8F7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AC8-ACED-4BA1-851C-4CB1437E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CE99-1544-4229-B742-7D03ACBC8F7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AC8-ACED-4BA1-851C-4CB1437E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0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CE99-1544-4229-B742-7D03ACBC8F7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AC8-ACED-4BA1-851C-4CB1437E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CE99-1544-4229-B742-7D03ACBC8F7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AC8-ACED-4BA1-851C-4CB1437E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4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CE99-1544-4229-B742-7D03ACBC8F7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AC8-ACED-4BA1-851C-4CB1437E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7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CE99-1544-4229-B742-7D03ACBC8F7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AC8-ACED-4BA1-851C-4CB1437E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1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CE99-1544-4229-B742-7D03ACBC8F7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AC8-ACED-4BA1-851C-4CB1437E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9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CE99-1544-4229-B742-7D03ACBC8F7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AC8-ACED-4BA1-851C-4CB1437E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CE99-1544-4229-B742-7D03ACBC8F7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AC8-ACED-4BA1-851C-4CB1437E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4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CE99-1544-4229-B742-7D03ACBC8F7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F0AC8-ACED-4BA1-851C-4CB1437E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6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Implementation of counter </a:t>
            </a:r>
            <a:r>
              <a:rPr lang="en-US" b="1" u="sng" dirty="0"/>
              <a:t>using </a:t>
            </a:r>
            <a:r>
              <a:rPr lang="en-US" b="1" u="sng" dirty="0" smtClean="0"/>
              <a:t>Timer: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69371"/>
            <a:ext cx="10515600" cy="709757"/>
          </a:xfrm>
        </p:spPr>
        <p:txBody>
          <a:bodyPr/>
          <a:lstStyle/>
          <a:p>
            <a:pPr algn="ctr"/>
            <a:r>
              <a:rPr lang="en-US" dirty="0" smtClean="0"/>
              <a:t>Engr. Shahzada Fahim 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Timer can also be used as counters counting events happening out-side the 8051.</a:t>
            </a:r>
          </a:p>
          <a:p>
            <a:r>
              <a:rPr lang="en-US" dirty="0" smtClean="0"/>
              <a:t>When we use timer as counter it is a pulse outside the 8051 that increments the TH, TL registers. </a:t>
            </a:r>
          </a:p>
          <a:p>
            <a:r>
              <a:rPr lang="en-US" dirty="0" smtClean="0"/>
              <a:t>When C/T=1, the timer is used as a counter and gets its pulse from outside the 8051.</a:t>
            </a:r>
          </a:p>
          <a:p>
            <a:r>
              <a:rPr lang="en-US" dirty="0" smtClean="0"/>
              <a:t>The pulses are fed from pins 14 (T0) and 15(T1).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96588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787974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51" y="1825625"/>
            <a:ext cx="6213470" cy="43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539" y="1690688"/>
            <a:ext cx="104789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005945" cy="469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58345" cy="48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9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TASKS: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Implement Counter using Timer that take pulses from P3^4</a:t>
            </a:r>
          </a:p>
          <a:p>
            <a:r>
              <a:rPr lang="en-US" dirty="0" smtClean="0"/>
              <a:t>2) Implement Counter that counts from 0 to 9.</a:t>
            </a:r>
          </a:p>
          <a:p>
            <a:r>
              <a:rPr lang="en-US" dirty="0" smtClean="0"/>
              <a:t>3</a:t>
            </a:r>
            <a:r>
              <a:rPr lang="en-US" smtClean="0"/>
              <a:t>) Implement </a:t>
            </a:r>
            <a:r>
              <a:rPr lang="en-US" dirty="0" smtClean="0"/>
              <a:t>Counter that counts from 00 to 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4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113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Implementation of counter using Timer: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minutes counter using Timer:</dc:title>
  <dc:creator>Shahzada Fahim Jan</dc:creator>
  <cp:lastModifiedBy>Shahzada Fahim Jan</cp:lastModifiedBy>
  <cp:revision>33</cp:revision>
  <dcterms:created xsi:type="dcterms:W3CDTF">2024-03-28T04:17:18Z</dcterms:created>
  <dcterms:modified xsi:type="dcterms:W3CDTF">2024-10-26T05:35:12Z</dcterms:modified>
</cp:coreProperties>
</file>