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96F0-6A94-48A2-B845-E682E9B567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56EE-EBD4-4FD9-A8AF-EA605CC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Interfacing DAC with 8051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690563"/>
          </a:xfrm>
        </p:spPr>
        <p:txBody>
          <a:bodyPr/>
          <a:lstStyle/>
          <a:p>
            <a:pPr algn="ctr"/>
            <a:r>
              <a:rPr lang="en-US" dirty="0" smtClean="0"/>
              <a:t>Engr. Shahzada Fahim 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the following waveform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9" y="2454593"/>
            <a:ext cx="4944165" cy="1419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1" y="2258328"/>
            <a:ext cx="4074392" cy="1811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59" y="4180646"/>
            <a:ext cx="4461304" cy="1368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5217"/>
            <a:ext cx="4567235" cy="12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button, when pressed once then generate triangular wave, when pressed again generate the square wave and so on.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Use Port-interrupt for button detection.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2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DAC (Digital to Analog Converter) is widely used to convert digital pulses to analog signal voltage or current.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1" y="3098779"/>
            <a:ext cx="5016919" cy="1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Analog: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Analog signals are a type of signal sent in a continuous wave. These waves can vary in both amplitude and frequency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Digital: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 Digital signals are signals that are represented in discrete values.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0" y="4254303"/>
            <a:ext cx="6944389" cy="20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amount of changes in the output voltage for every single change of the LSB of the digital input.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6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1086001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365125"/>
            <a:ext cx="10764752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7422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4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92514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133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Interfacing DAC with 8051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DAC with 8051</dc:title>
  <dc:creator>Shahzada Fahim Jan</dc:creator>
  <cp:lastModifiedBy>Shahzada Fahim Jan</cp:lastModifiedBy>
  <cp:revision>35</cp:revision>
  <dcterms:created xsi:type="dcterms:W3CDTF">2024-05-18T15:05:01Z</dcterms:created>
  <dcterms:modified xsi:type="dcterms:W3CDTF">2024-05-20T01:45:56Z</dcterms:modified>
</cp:coreProperties>
</file>