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30F8-1035-4D4E-A0F6-EC744A5DF8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9D64-9467-4CBF-87B7-FD7E5E5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0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Push buttons to 8051 Development kit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Polling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2" y="5417126"/>
            <a:ext cx="10515600" cy="624899"/>
          </a:xfrm>
        </p:spPr>
        <p:txBody>
          <a:bodyPr/>
          <a:lstStyle/>
          <a:p>
            <a:pPr algn="ctr"/>
            <a:r>
              <a:rPr lang="en-US" dirty="0" err="1" smtClean="0"/>
              <a:t>Engr.Shahzada</a:t>
            </a:r>
            <a:r>
              <a:rPr lang="en-US" dirty="0" smtClean="0"/>
              <a:t> Fahim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2415160"/>
            <a:ext cx="7697274" cy="3172268"/>
          </a:xfrm>
        </p:spPr>
      </p:pic>
    </p:spTree>
    <p:extLst>
      <p:ext uri="{BB962C8B-B14F-4D97-AF65-F5344CB8AC3E}">
        <p14:creationId xmlns:p14="http://schemas.microsoft.com/office/powerpoint/2010/main" val="22112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Tasks: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Complete all the tasks given in the slides</a:t>
            </a:r>
          </a:p>
          <a:p>
            <a:r>
              <a:rPr lang="en-US" dirty="0" smtClean="0"/>
              <a:t>2) Attach 3 push button with PORT2 and 8 LED’s with PORT1 and turn ON led when the corresponding button are pressed, use polling for monitoring the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microcontroller </a:t>
            </a:r>
            <a:r>
              <a:rPr lang="en-US" smtClean="0"/>
              <a:t>continuously monitors of </a:t>
            </a:r>
            <a:r>
              <a:rPr lang="en-US" dirty="0" smtClean="0"/>
              <a:t>status of a given device</a:t>
            </a:r>
          </a:p>
          <a:p>
            <a:r>
              <a:rPr lang="en-US" dirty="0" smtClean="0"/>
              <a:t>When the condition met it perform the services</a:t>
            </a:r>
          </a:p>
          <a:p>
            <a:r>
              <a:rPr lang="en-US" dirty="0" smtClean="0"/>
              <a:t>After that, it moves on to monitor the status of next device until every one is serviced</a:t>
            </a:r>
          </a:p>
          <a:p>
            <a:r>
              <a:rPr lang="en-US" dirty="0" smtClean="0"/>
              <a:t>Monitor several devices and serve each of them when certain condition met</a:t>
            </a:r>
          </a:p>
          <a:p>
            <a:r>
              <a:rPr lang="en-US" dirty="0" smtClean="0"/>
              <a:t>It is not efficient method </a:t>
            </a:r>
          </a:p>
          <a:p>
            <a:r>
              <a:rPr lang="en-US" dirty="0" smtClean="0"/>
              <a:t>Wastes much of the microcontroller’s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Sbit</a:t>
            </a:r>
            <a:r>
              <a:rPr lang="en-US" b="1" dirty="0" smtClean="0"/>
              <a:t>(single bit)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8051 C data type</a:t>
            </a:r>
          </a:p>
          <a:p>
            <a:r>
              <a:rPr lang="en-US" dirty="0" smtClean="0"/>
              <a:t>Used to access single-bit addressable registers.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2" y="3173747"/>
            <a:ext cx="5630778" cy="30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1973179"/>
            <a:ext cx="6256421" cy="3657600"/>
          </a:xfrm>
        </p:spPr>
      </p:pic>
    </p:spTree>
    <p:extLst>
      <p:ext uri="{BB962C8B-B14F-4D97-AF65-F5344CB8AC3E}">
        <p14:creationId xmlns:p14="http://schemas.microsoft.com/office/powerpoint/2010/main" val="33044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Polling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1690688"/>
            <a:ext cx="7822653" cy="4502294"/>
          </a:xfrm>
        </p:spPr>
      </p:pic>
    </p:spTree>
    <p:extLst>
      <p:ext uri="{BB962C8B-B14F-4D97-AF65-F5344CB8AC3E}">
        <p14:creationId xmlns:p14="http://schemas.microsoft.com/office/powerpoint/2010/main" val="39237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105554"/>
            <a:ext cx="8040222" cy="3791479"/>
          </a:xfrm>
        </p:spPr>
      </p:pic>
    </p:spTree>
    <p:extLst>
      <p:ext uri="{BB962C8B-B14F-4D97-AF65-F5344CB8AC3E}">
        <p14:creationId xmlns:p14="http://schemas.microsoft.com/office/powerpoint/2010/main" val="7009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2096028"/>
            <a:ext cx="7649643" cy="3810532"/>
          </a:xfrm>
        </p:spPr>
      </p:pic>
    </p:spTree>
    <p:extLst>
      <p:ext uri="{BB962C8B-B14F-4D97-AF65-F5344CB8AC3E}">
        <p14:creationId xmlns:p14="http://schemas.microsoft.com/office/powerpoint/2010/main" val="9175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80366" cy="4668548"/>
          </a:xfrm>
        </p:spPr>
      </p:pic>
    </p:spTree>
    <p:extLst>
      <p:ext uri="{BB962C8B-B14F-4D97-AF65-F5344CB8AC3E}">
        <p14:creationId xmlns:p14="http://schemas.microsoft.com/office/powerpoint/2010/main" val="33541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8165123" cy="4821382"/>
          </a:xfrm>
        </p:spPr>
      </p:pic>
    </p:spTree>
    <p:extLst>
      <p:ext uri="{BB962C8B-B14F-4D97-AF65-F5344CB8AC3E}">
        <p14:creationId xmlns:p14="http://schemas.microsoft.com/office/powerpoint/2010/main" val="23061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Interfacing Push buttons to 8051 Development kit using Polling</vt:lpstr>
      <vt:lpstr>Polling</vt:lpstr>
      <vt:lpstr>Sbit(single bit)</vt:lpstr>
      <vt:lpstr>PowerPoint Presentation</vt:lpstr>
      <vt:lpstr>Polling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Push buttons to 8051 Development kit using Polling</dc:title>
  <dc:creator>Shahzada Fahim Jan</dc:creator>
  <cp:lastModifiedBy>Shahzada Fahim Jan</cp:lastModifiedBy>
  <cp:revision>29</cp:revision>
  <dcterms:created xsi:type="dcterms:W3CDTF">2024-02-25T06:19:06Z</dcterms:created>
  <dcterms:modified xsi:type="dcterms:W3CDTF">2024-03-03T01:41:22Z</dcterms:modified>
</cp:coreProperties>
</file>