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93551-049C-403B-977E-5C812CC7152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386B7-FF13-47B8-8903-90E32FF3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386B7-FF13-47B8-8903-90E32FF3F3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6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6D3F-2733-41F1-AD6E-804661DAB6F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FD37-B025-49B2-B3AC-4F19D84C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Interfacing Push buttons to 8051 using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7189"/>
            <a:ext cx="10515600" cy="626629"/>
          </a:xfrm>
        </p:spPr>
        <p:txBody>
          <a:bodyPr/>
          <a:lstStyle/>
          <a:p>
            <a:pPr algn="ctr"/>
            <a:r>
              <a:rPr lang="en-US" dirty="0" err="1" smtClean="0"/>
              <a:t>Enrg.Shahzada</a:t>
            </a:r>
            <a:r>
              <a:rPr lang="en-US" dirty="0" smtClean="0"/>
              <a:t> Fahim 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Interrupt: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external event that interrupt the microcontroller that a device need its service</a:t>
            </a:r>
          </a:p>
          <a:p>
            <a:r>
              <a:rPr lang="en-US" dirty="0" smtClean="0"/>
              <a:t>Whenever a device needs its service, the device notify the microcontroller by sending it an interrupt signal</a:t>
            </a:r>
          </a:p>
          <a:p>
            <a:r>
              <a:rPr lang="en-US" dirty="0" smtClean="0"/>
              <a:t>Upon receiving The microcontroller interrupt whatever it is doing and service the device</a:t>
            </a:r>
          </a:p>
          <a:p>
            <a:r>
              <a:rPr lang="en-US" dirty="0" smtClean="0"/>
              <a:t>The program associated with interrupt is called ISR(Interrupt Service Routine)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Interrupt Service Routine: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interrupt, there must be an interrupt service routine</a:t>
            </a:r>
          </a:p>
          <a:p>
            <a:r>
              <a:rPr lang="en-US" dirty="0" smtClean="0"/>
              <a:t>When an interrupt is invoked, the microcontroller runs the interrupt service routine.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Steps in executing an interrupt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Upon activation of interrupt, the microcontroller goes through the following steps</a:t>
            </a:r>
          </a:p>
          <a:p>
            <a:r>
              <a:rPr lang="en-US" dirty="0" smtClean="0"/>
              <a:t>1.It finishes the instruction it is executing and save the address of the next instruction(PC) on the stack</a:t>
            </a:r>
          </a:p>
          <a:p>
            <a:r>
              <a:rPr lang="en-US" dirty="0" smtClean="0"/>
              <a:t>2.Save current status of all the interrupts internally.</a:t>
            </a:r>
          </a:p>
          <a:p>
            <a:r>
              <a:rPr lang="en-US" dirty="0" smtClean="0"/>
              <a:t>3.It jumps to a fixed location in memory called Interrupt vector table that holds the address of the  Interrupt Service Routine.</a:t>
            </a:r>
          </a:p>
          <a:p>
            <a:r>
              <a:rPr lang="en-US" dirty="0" smtClean="0"/>
              <a:t>4.get the address of ISR from Interrupt vector table and jumps to it and starts to execute the ISR until it reaches the last instruction RETI</a:t>
            </a:r>
          </a:p>
          <a:p>
            <a:r>
              <a:rPr lang="en-US" dirty="0" smtClean="0"/>
              <a:t>5.Upon executing RETI it return to the place where it was interrupted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Interrupts in the 8051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</a:p>
          <a:p>
            <a:r>
              <a:rPr lang="en-US" dirty="0" smtClean="0"/>
              <a:t>Two interrupts for timers</a:t>
            </a:r>
          </a:p>
          <a:p>
            <a:r>
              <a:rPr lang="en-US" dirty="0" smtClean="0"/>
              <a:t>Two external hardware interrupts</a:t>
            </a:r>
          </a:p>
          <a:p>
            <a:r>
              <a:rPr lang="en-US" dirty="0" smtClean="0"/>
              <a:t>Serial communication interrupt belong to both receive and transmit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1601"/>
            <a:ext cx="496321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Interrupt Enabling and Disabling: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register is used for enabling and disabling the </a:t>
            </a:r>
            <a:r>
              <a:rPr lang="en-US" dirty="0" smtClean="0"/>
              <a:t>interrupt</a:t>
            </a:r>
          </a:p>
          <a:p>
            <a:r>
              <a:rPr lang="en-US" dirty="0"/>
              <a:t>This is a bit addressable register in which EA value must be set to one for enabling interrupts. </a:t>
            </a:r>
          </a:p>
        </p:txBody>
      </p:sp>
    </p:spTree>
    <p:extLst>
      <p:ext uri="{BB962C8B-B14F-4D97-AF65-F5344CB8AC3E}">
        <p14:creationId xmlns:p14="http://schemas.microsoft.com/office/powerpoint/2010/main" val="6403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5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167"/>
            <a:ext cx="678274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18358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Task1: Run the </a:t>
            </a:r>
            <a:r>
              <a:rPr lang="en-US" dirty="0" err="1" smtClean="0"/>
              <a:t>progam</a:t>
            </a:r>
            <a:r>
              <a:rPr lang="en-US" dirty="0" smtClean="0"/>
              <a:t> given in the slides and attach both code and </a:t>
            </a:r>
            <a:r>
              <a:rPr lang="en-US" dirty="0" err="1" smtClean="0"/>
              <a:t>proteus</a:t>
            </a:r>
            <a:r>
              <a:rPr lang="en-US" dirty="0" smtClean="0"/>
              <a:t> Screen shot.</a:t>
            </a:r>
          </a:p>
          <a:p>
            <a:pPr algn="ctr"/>
            <a:r>
              <a:rPr lang="en-US" dirty="0" smtClean="0"/>
              <a:t>Task2:Attach 7seg-BCD with PORT1 and whenever interrupt occur at PORT3 (P3^2) display in the seven segment. On pressing the button it display 1 again pressing the button it should display 2.</a:t>
            </a:r>
          </a:p>
          <a:p>
            <a:pPr marL="0" indent="0" algn="ctr">
              <a:buNone/>
            </a:pPr>
            <a:r>
              <a:rPr lang="en-US" dirty="0" smtClean="0"/>
              <a:t>  Hint: Increment PORT1 when an interrupt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5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321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Interfacing Push buttons to 8051 using Interrupts</vt:lpstr>
      <vt:lpstr>Interrupt:</vt:lpstr>
      <vt:lpstr>Interrupt Service Routine:</vt:lpstr>
      <vt:lpstr>Steps in executing an interrupt</vt:lpstr>
      <vt:lpstr>Interrupts in the 8051 </vt:lpstr>
      <vt:lpstr>Interrupt Enabling and Disabling: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Push buttons to 8051 using Interrupts</dc:title>
  <dc:creator>Shahzada Fahim Jan</dc:creator>
  <cp:lastModifiedBy>Shahzada Fahim Jan</cp:lastModifiedBy>
  <cp:revision>40</cp:revision>
  <dcterms:created xsi:type="dcterms:W3CDTF">2024-03-03T04:15:28Z</dcterms:created>
  <dcterms:modified xsi:type="dcterms:W3CDTF">2024-03-05T17:02:39Z</dcterms:modified>
</cp:coreProperties>
</file>