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8019-1668-49B6-870C-FE9033CC6AF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1041-FB22-4229-A40B-C519430D9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Interfacing Seven Segment Display to 8051 Development 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4109"/>
            <a:ext cx="10515600" cy="662854"/>
          </a:xfrm>
        </p:spPr>
        <p:txBody>
          <a:bodyPr/>
          <a:lstStyle/>
          <a:p>
            <a:pPr algn="ctr"/>
            <a:r>
              <a:rPr lang="en-US" b="1" dirty="0" err="1" smtClean="0"/>
              <a:t>Engr.Shahzada</a:t>
            </a:r>
            <a:r>
              <a:rPr lang="en-US" b="1" dirty="0" smtClean="0"/>
              <a:t> Fahim Jan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34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86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100059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Tasks: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Run all the program given in the lecture</a:t>
            </a:r>
          </a:p>
          <a:p>
            <a:r>
              <a:rPr lang="en-US" dirty="0" smtClean="0"/>
              <a:t>2) Display different digits on the Seven Segment Display</a:t>
            </a:r>
          </a:p>
          <a:p>
            <a:r>
              <a:rPr lang="en-US" dirty="0" smtClean="0"/>
              <a:t>3) Display digits from 0 </a:t>
            </a:r>
            <a:r>
              <a:rPr lang="en-US" smtClean="0"/>
              <a:t>to </a:t>
            </a:r>
            <a:r>
              <a:rPr lang="en-US" smtClean="0"/>
              <a:t>9 </a:t>
            </a:r>
            <a:r>
              <a:rPr lang="en-US" dirty="0" smtClean="0"/>
              <a:t>on Seven Segment Display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Hint: Use 7-segment common 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7-segment Display.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7-segment display</a:t>
            </a:r>
            <a:r>
              <a:rPr lang="en-US" dirty="0"/>
              <a:t>, also written as “seven segment display”, consists of seven LEDs (hence its name) arranged in a rectangular fashion as </a:t>
            </a:r>
            <a:r>
              <a:rPr lang="en-US" dirty="0" smtClean="0"/>
              <a:t>shown.</a:t>
            </a:r>
          </a:p>
          <a:p>
            <a:r>
              <a:rPr lang="en-US" dirty="0"/>
              <a:t>Each of the seven LEDs is called a segment because when illuminated the segment forms part of a numerical </a:t>
            </a:r>
            <a:r>
              <a:rPr lang="en-US" dirty="0" smtClean="0"/>
              <a:t>digit to </a:t>
            </a:r>
            <a:r>
              <a:rPr lang="en-US" dirty="0"/>
              <a:t>be displayed.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25747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 </a:t>
            </a:r>
            <a:r>
              <a:rPr lang="en-US" sz="3100" b="1" u="sng" dirty="0"/>
              <a:t>two types of LED 7-segment display called: Common Cathode (CC) and Common Anode (CA).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Common Cathode (CC) – In the common cathode display, all the cathode connections of the LED segments are joined together to logic “0” or ground. The individual segments are illuminated by application of a “HIGH”, or logic “1” signal via a current limiting resistor to forward bias the individual Anode terminals (a-g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844581"/>
            <a:ext cx="513469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The Common Anode (CA) – In the common anode display, all the anode connections of the LED segments are joined together to logic “1”. The individual segments are illuminated by applying a ground, logic “0” or “LOW” signal via a suitable current limiting resistor to the Cathode of the particular segment (a-g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3469"/>
            <a:ext cx="528711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614498"/>
            <a:ext cx="6516009" cy="19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69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4975"/>
            <a:ext cx="10041806" cy="34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854367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9964539" cy="4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Interfacing Seven Segment Display to 8051 Development kit</vt:lpstr>
      <vt:lpstr>7-segment Display.</vt:lpstr>
      <vt:lpstr> two types of LED 7-segment display called: Common Cathode (CC) and Common Anode (CA).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Seven Segment Display to 8051 Development kit</dc:title>
  <dc:creator>Shahzada Fahim Jan</dc:creator>
  <cp:lastModifiedBy>Shahzada Fahim Jan</cp:lastModifiedBy>
  <cp:revision>35</cp:revision>
  <dcterms:created xsi:type="dcterms:W3CDTF">2024-03-04T17:36:22Z</dcterms:created>
  <dcterms:modified xsi:type="dcterms:W3CDTF">2024-03-21T17:25:00Z</dcterms:modified>
</cp:coreProperties>
</file>