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9" r:id="rId11"/>
    <p:sldId id="268" r:id="rId12"/>
    <p:sldId id="264" r:id="rId13"/>
    <p:sldId id="272" r:id="rId14"/>
    <p:sldId id="271" r:id="rId15"/>
    <p:sldId id="273" r:id="rId16"/>
    <p:sldId id="265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DA8-776A-495B-9438-A00F6A52B6C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85FC-BE27-44D0-AFB7-CE6AFC3C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DA8-776A-495B-9438-A00F6A52B6C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85FC-BE27-44D0-AFB7-CE6AFC3C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1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DA8-776A-495B-9438-A00F6A52B6C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85FC-BE27-44D0-AFB7-CE6AFC3C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2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DA8-776A-495B-9438-A00F6A52B6C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85FC-BE27-44D0-AFB7-CE6AFC3C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0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DA8-776A-495B-9438-A00F6A52B6C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85FC-BE27-44D0-AFB7-CE6AFC3C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9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DA8-776A-495B-9438-A00F6A52B6C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85FC-BE27-44D0-AFB7-CE6AFC3C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9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DA8-776A-495B-9438-A00F6A52B6C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85FC-BE27-44D0-AFB7-CE6AFC3C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DA8-776A-495B-9438-A00F6A52B6C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85FC-BE27-44D0-AFB7-CE6AFC3C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DA8-776A-495B-9438-A00F6A52B6C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85FC-BE27-44D0-AFB7-CE6AFC3C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5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DA8-776A-495B-9438-A00F6A52B6C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85FC-BE27-44D0-AFB7-CE6AFC3C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5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DA8-776A-495B-9438-A00F6A52B6C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85FC-BE27-44D0-AFB7-CE6AFC3C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5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58DA8-776A-495B-9438-A00F6A52B6C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85FC-BE27-44D0-AFB7-CE6AFC3C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1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Interfacing an LCD to the 8051 </a:t>
            </a:r>
            <a:r>
              <a:rPr lang="en-US" b="1" u="sng" dirty="0" smtClean="0"/>
              <a:t>Microcontroller: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36525"/>
            <a:ext cx="10515600" cy="540438"/>
          </a:xfrm>
        </p:spPr>
        <p:txBody>
          <a:bodyPr/>
          <a:lstStyle/>
          <a:p>
            <a:pPr algn="ctr"/>
            <a:r>
              <a:rPr lang="en-US" dirty="0" err="1" smtClean="0"/>
              <a:t>Engr.Shahzada</a:t>
            </a:r>
            <a:r>
              <a:rPr lang="en-US" dirty="0" smtClean="0"/>
              <a:t> Fahim 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1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8156"/>
            <a:ext cx="502990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2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Key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946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1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654421" cy="399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9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606868" cy="2279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140" y="1788030"/>
            <a:ext cx="6578503" cy="3236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140" y="5024653"/>
            <a:ext cx="4954239" cy="1182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34316"/>
            <a:ext cx="2580153" cy="157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4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0674"/>
            <a:ext cx="5490411" cy="4235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734" y="1690688"/>
            <a:ext cx="4693066" cy="15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55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Clear display if C/On key is pressed</a:t>
            </a:r>
            <a:endParaRPr lang="en-US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789821" cy="41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1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592403" cy="40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5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TASKS: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Write Your Name on First Line and registration Number on second line of LCD.</a:t>
            </a:r>
          </a:p>
          <a:p>
            <a:r>
              <a:rPr lang="en-US" dirty="0" smtClean="0"/>
              <a:t>2) Input numbers from keypad from 1 to 9 and display on the LCD</a:t>
            </a:r>
          </a:p>
          <a:p>
            <a:r>
              <a:rPr lang="en-US" dirty="0" smtClean="0"/>
              <a:t>3) Make a calculator using keypad and LCD </a:t>
            </a:r>
            <a:r>
              <a:rPr lang="en-US" dirty="0" smtClean="0"/>
              <a:t>which perform (+,-,*,/)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6 + 6  = 12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6 * 6  = 36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6 / 6  =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6 - 3 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9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232" y="1825625"/>
            <a:ext cx="10515600" cy="4351338"/>
          </a:xfrm>
        </p:spPr>
        <p:txBody>
          <a:bodyPr/>
          <a:lstStyle/>
          <a:p>
            <a:r>
              <a:rPr lang="en-US" dirty="0"/>
              <a:t>LCDs are </a:t>
            </a:r>
            <a:r>
              <a:rPr lang="en-US" dirty="0" smtClean="0"/>
              <a:t>economical</a:t>
            </a:r>
          </a:p>
          <a:p>
            <a:r>
              <a:rPr lang="en-US" dirty="0"/>
              <a:t>easily </a:t>
            </a:r>
            <a:r>
              <a:rPr lang="en-US" dirty="0" smtClean="0"/>
              <a:t>programmable</a:t>
            </a:r>
          </a:p>
          <a:p>
            <a:r>
              <a:rPr lang="en-US" dirty="0"/>
              <a:t>have no limitation of displaying special &amp; even custom characters (unlike in </a:t>
            </a:r>
            <a:r>
              <a:rPr lang="en-US" dirty="0" smtClean="0"/>
              <a:t>seven </a:t>
            </a:r>
            <a:r>
              <a:rPr lang="en-US" dirty="0"/>
              <a:t>segments), animations, and so on</a:t>
            </a:r>
            <a:r>
              <a:rPr lang="en-US" dirty="0" smtClean="0"/>
              <a:t>.</a:t>
            </a:r>
          </a:p>
          <a:p>
            <a:r>
              <a:rPr lang="en-US" dirty="0"/>
              <a:t>A 16×2 LCD means it can display 16 characters per line and there are 2 such </a:t>
            </a:r>
            <a:r>
              <a:rPr lang="en-US" dirty="0" smtClean="0"/>
              <a:t>lines</a:t>
            </a:r>
          </a:p>
          <a:p>
            <a:r>
              <a:rPr lang="en-US" dirty="0"/>
              <a:t>In this LCD each character is displayed in a 5×7 pixel matrix</a:t>
            </a:r>
            <a:r>
              <a:rPr lang="en-US" dirty="0" smtClean="0"/>
              <a:t>.</a:t>
            </a:r>
          </a:p>
          <a:p>
            <a:r>
              <a:rPr lang="en-US" dirty="0"/>
              <a:t>This LCD has two registers, namely, Command and Data.</a:t>
            </a:r>
          </a:p>
        </p:txBody>
      </p:sp>
    </p:spTree>
    <p:extLst>
      <p:ext uri="{BB962C8B-B14F-4D97-AF65-F5344CB8AC3E}">
        <p14:creationId xmlns:p14="http://schemas.microsoft.com/office/powerpoint/2010/main" val="85974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register stores the command instructions given to the LCD</a:t>
            </a:r>
            <a:r>
              <a:rPr lang="en-US" dirty="0" smtClean="0"/>
              <a:t>.</a:t>
            </a:r>
          </a:p>
          <a:p>
            <a:r>
              <a:rPr lang="en-US" dirty="0"/>
              <a:t> A command is an instruction given to LCD to do a predefined task like initializing it, clearing its screen, setting the cursor position, controlling the display, etc</a:t>
            </a:r>
            <a:r>
              <a:rPr lang="en-US" dirty="0" smtClean="0"/>
              <a:t>.</a:t>
            </a:r>
          </a:p>
          <a:p>
            <a:r>
              <a:rPr lang="en-US" dirty="0"/>
              <a:t>The data register stores the data to be displayed on the LCD. The data is the ASCII value of the character to be displayed on the LCD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321873" cy="358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308558" cy="450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5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2) RS (Register Select):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The RS pin is used to select command code register or data register. If RS=0 the command code register is selected which allows us to send the instructions to LCD. If RS=1 the data register is selected which allows us to send data to be displayed </a:t>
            </a:r>
            <a:r>
              <a:rPr lang="en-US" dirty="0" smtClean="0"/>
              <a:t>on </a:t>
            </a:r>
            <a:r>
              <a:rPr lang="en-US" dirty="0"/>
              <a:t>LCD.</a:t>
            </a:r>
          </a:p>
          <a:p>
            <a:r>
              <a:rPr lang="en-US" b="1" dirty="0"/>
              <a:t>3) RW(Read/Write):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R/W input allows the user to write information to the LCD or read info from it. </a:t>
            </a:r>
          </a:p>
          <a:p>
            <a:r>
              <a:rPr lang="en-US" dirty="0"/>
              <a:t>R/W =1 when reading</a:t>
            </a:r>
          </a:p>
          <a:p>
            <a:r>
              <a:rPr lang="en-US" dirty="0"/>
              <a:t>R/W =0 when </a:t>
            </a:r>
            <a:r>
              <a:rPr lang="en-US" dirty="0" smtClean="0"/>
              <a:t>writing</a:t>
            </a:r>
          </a:p>
          <a:p>
            <a:r>
              <a:rPr lang="en-US" b="1" dirty="0"/>
              <a:t>4) EN (Enable):</a:t>
            </a:r>
            <a:endParaRPr lang="en-US" dirty="0"/>
          </a:p>
          <a:p>
            <a:r>
              <a:rPr lang="en-US" dirty="0"/>
              <a:t>when data or command is sent to LCD a high-to-low pulse must applied to the PIN. So Enable pin is toggled by sending first 1 and then 0.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9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4691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9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4211"/>
            <a:ext cx="6506431" cy="450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6477000" cy="43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4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361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SimSun</vt:lpstr>
      <vt:lpstr>Arial</vt:lpstr>
      <vt:lpstr>Calibri</vt:lpstr>
      <vt:lpstr>Calibri Light</vt:lpstr>
      <vt:lpstr>Times New Roman</vt:lpstr>
      <vt:lpstr>Office Theme</vt:lpstr>
      <vt:lpstr>Interfacing an LCD to the 8051 Microcontroller: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Key</vt:lpstr>
      <vt:lpstr>PowerPoint Presentation</vt:lpstr>
      <vt:lpstr>PowerPoint Presentation</vt:lpstr>
      <vt:lpstr>PowerPoint Presentation</vt:lpstr>
      <vt:lpstr>Clear display if C/On key is pressed</vt:lpstr>
      <vt:lpstr>PowerPoint Presentation</vt:lpstr>
      <vt:lpstr>TASKS: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an LCD to the 8051 Microcontroller:</dc:title>
  <dc:creator>Shahzada Fahim Jan</dc:creator>
  <cp:lastModifiedBy>Shahzada Fahim Jan</cp:lastModifiedBy>
  <cp:revision>56</cp:revision>
  <dcterms:created xsi:type="dcterms:W3CDTF">2024-03-28T17:45:37Z</dcterms:created>
  <dcterms:modified xsi:type="dcterms:W3CDTF">2024-05-05T18:36:48Z</dcterms:modified>
</cp:coreProperties>
</file>