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8" r:id="rId2"/>
    <p:sldId id="260" r:id="rId3"/>
    <p:sldId id="261" r:id="rId4"/>
    <p:sldId id="262" r:id="rId5"/>
    <p:sldId id="263" r:id="rId6"/>
    <p:sldId id="266" r:id="rId7"/>
    <p:sldId id="264" r:id="rId8"/>
    <p:sldId id="265" r:id="rId9"/>
    <p:sldId id="267" r:id="rId10"/>
    <p:sldId id="268" r:id="rId11"/>
    <p:sldId id="269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A2F45F-A55B-491F-A83D-7C596095AA84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0B2AA0-E4CB-431D-ADAD-4BB85EF68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919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BE509-69F4-4378-AE9D-2A06A7A209E8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D79A-57E9-4D68-9EEF-C81586163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220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BE509-69F4-4378-AE9D-2A06A7A209E8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D79A-57E9-4D68-9EEF-C81586163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019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BE509-69F4-4378-AE9D-2A06A7A209E8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D79A-57E9-4D68-9EEF-C81586163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6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BE509-69F4-4378-AE9D-2A06A7A209E8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D79A-57E9-4D68-9EEF-C81586163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727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BE509-69F4-4378-AE9D-2A06A7A209E8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D79A-57E9-4D68-9EEF-C81586163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316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BE509-69F4-4378-AE9D-2A06A7A209E8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D79A-57E9-4D68-9EEF-C81586163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989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BE509-69F4-4378-AE9D-2A06A7A209E8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D79A-57E9-4D68-9EEF-C81586163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004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BE509-69F4-4378-AE9D-2A06A7A209E8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D79A-57E9-4D68-9EEF-C81586163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111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BE509-69F4-4378-AE9D-2A06A7A209E8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D79A-57E9-4D68-9EEF-C81586163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841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BE509-69F4-4378-AE9D-2A06A7A209E8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D79A-57E9-4D68-9EEF-C81586163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529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BE509-69F4-4378-AE9D-2A06A7A209E8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D79A-57E9-4D68-9EEF-C81586163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269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3BE509-69F4-4378-AE9D-2A06A7A209E8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04D79A-57E9-4D68-9EEF-C81586163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167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0109"/>
            <a:ext cx="10515600" cy="25908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MBSD LAB</a:t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Introduction </a:t>
            </a:r>
            <a:r>
              <a:rPr lang="en-US" dirty="0"/>
              <a:t>to 8051 Microcontroller &amp; Installation of software and hardware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821381"/>
            <a:ext cx="10515600" cy="1427020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 smtClean="0"/>
              <a:t>Engr. Shahzada Fahim Jan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54629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2795" y="268874"/>
            <a:ext cx="7031386" cy="313606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2795" y="3573380"/>
            <a:ext cx="7118247" cy="3140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704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C Language for 8051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366" y="2346561"/>
            <a:ext cx="3715268" cy="2010056"/>
          </a:xfrm>
        </p:spPr>
      </p:pic>
    </p:spTree>
    <p:extLst>
      <p:ext uri="{BB962C8B-B14F-4D97-AF65-F5344CB8AC3E}">
        <p14:creationId xmlns:p14="http://schemas.microsoft.com/office/powerpoint/2010/main" val="2885766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 smtClean="0"/>
              <a:t>Lab Task</a:t>
            </a:r>
          </a:p>
          <a:p>
            <a:pPr algn="ctr"/>
            <a:r>
              <a:rPr lang="en-US" dirty="0" smtClean="0"/>
              <a:t>Write assembly and </a:t>
            </a:r>
            <a:r>
              <a:rPr lang="en-US" smtClean="0"/>
              <a:t>C </a:t>
            </a:r>
            <a:r>
              <a:rPr lang="en-US" smtClean="0"/>
              <a:t>language </a:t>
            </a:r>
            <a:r>
              <a:rPr lang="en-US" dirty="0" smtClean="0"/>
              <a:t>code to toggle the led attached with P1 and P2 continuously</a:t>
            </a:r>
          </a:p>
          <a:p>
            <a:pPr marL="0" indent="0" algn="ctr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36267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No Cell Phones During Lecture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6310" y="1825625"/>
            <a:ext cx="4079379" cy="4351338"/>
          </a:xfrm>
        </p:spPr>
      </p:pic>
    </p:spTree>
    <p:extLst>
      <p:ext uri="{BB962C8B-B14F-4D97-AF65-F5344CB8AC3E}">
        <p14:creationId xmlns:p14="http://schemas.microsoft.com/office/powerpoint/2010/main" val="2095823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Quiz No: 1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Your Name, </a:t>
            </a:r>
            <a:r>
              <a:rPr lang="en-US" dirty="0" err="1" smtClean="0"/>
              <a:t>Reg</a:t>
            </a:r>
            <a:r>
              <a:rPr lang="en-US" dirty="0" smtClean="0"/>
              <a:t> No and Section</a:t>
            </a:r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3378930"/>
              </p:ext>
            </p:extLst>
          </p:nvPr>
        </p:nvGraphicFramePr>
        <p:xfrm>
          <a:off x="1839494" y="3847877"/>
          <a:ext cx="81279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8629622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59135004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7280228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Hex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086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0xAA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442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1819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166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578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1111 0000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4575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1707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8051 Microcontroller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9480" y="1994067"/>
            <a:ext cx="4556472" cy="4351338"/>
          </a:xfrm>
        </p:spPr>
      </p:pic>
    </p:spTree>
    <p:extLst>
      <p:ext uri="{BB962C8B-B14F-4D97-AF65-F5344CB8AC3E}">
        <p14:creationId xmlns:p14="http://schemas.microsoft.com/office/powerpoint/2010/main" val="834362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8051 Microcontroller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microcontroller like 8051 was designed in the year 1981 by </a:t>
            </a:r>
            <a:r>
              <a:rPr lang="en-US" dirty="0" smtClean="0"/>
              <a:t>Intel</a:t>
            </a:r>
            <a:endParaRPr lang="en-US" dirty="0"/>
          </a:p>
          <a:p>
            <a:r>
              <a:rPr lang="en-US" dirty="0"/>
              <a:t>The microcontroller is one kind of integrated circuit that includes 40-pins with dual inline package or </a:t>
            </a:r>
            <a:r>
              <a:rPr lang="en-US" dirty="0" smtClean="0"/>
              <a:t>DIP</a:t>
            </a:r>
          </a:p>
          <a:p>
            <a:r>
              <a:rPr lang="en-US" dirty="0"/>
              <a:t>RAM-128 bytes, ROM-4kb &amp; 16-bit timers–2</a:t>
            </a:r>
            <a:r>
              <a:rPr lang="en-US" dirty="0" smtClean="0"/>
              <a:t>.</a:t>
            </a:r>
          </a:p>
          <a:p>
            <a:r>
              <a:rPr lang="en-US" dirty="0"/>
              <a:t>4 – parallel 8-bit </a:t>
            </a:r>
            <a:r>
              <a:rPr lang="en-US" dirty="0" smtClean="0"/>
              <a:t>ports</a:t>
            </a:r>
          </a:p>
          <a:p>
            <a:r>
              <a:rPr lang="en-US" dirty="0"/>
              <a:t>The microcontroller comprises of 8-bit accumulator &amp; an 8-bit processing unit</a:t>
            </a:r>
            <a:r>
              <a:rPr lang="en-US" dirty="0" smtClean="0"/>
              <a:t>.</a:t>
            </a:r>
          </a:p>
          <a:p>
            <a:r>
              <a:rPr lang="en-US" dirty="0"/>
              <a:t>It also consists of 8 bit B </a:t>
            </a:r>
            <a:r>
              <a:rPr lang="en-US" dirty="0" smtClean="0"/>
              <a:t>register</a:t>
            </a:r>
          </a:p>
          <a:p>
            <a:r>
              <a:rPr lang="en-US" dirty="0"/>
              <a:t>I/O Pins – 32 which are arranged like four ports such as P0, P1, P2 &amp; P3.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36527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8051 Microcontroller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an 8 bit microcontroller</a:t>
            </a:r>
          </a:p>
          <a:p>
            <a:r>
              <a:rPr lang="en-US" dirty="0" smtClean="0"/>
              <a:t>8051 can work on 8 bit of data at a time</a:t>
            </a:r>
          </a:p>
          <a:p>
            <a:r>
              <a:rPr lang="en-US" dirty="0" smtClean="0"/>
              <a:t>Data larger then 8 bit has to be broken into 8-bit pieces to be processed by the CPU.</a:t>
            </a:r>
          </a:p>
          <a:p>
            <a:r>
              <a:rPr lang="en-US" dirty="0" smtClean="0"/>
              <a:t>Four I/O ports each 8-bit wide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171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Microcontroller and Microprocessor.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Microprocess</a:t>
            </a:r>
            <a:r>
              <a:rPr lang="en-US" dirty="0" smtClean="0"/>
              <a:t> contains no ROM, no RAM, and no I/O Ports on the chip itself.</a:t>
            </a:r>
          </a:p>
          <a:p>
            <a:r>
              <a:rPr lang="en-US" dirty="0" smtClean="0"/>
              <a:t>Commonly </a:t>
            </a:r>
            <a:r>
              <a:rPr lang="en-US" dirty="0" err="1" smtClean="0"/>
              <a:t>reffered</a:t>
            </a:r>
            <a:r>
              <a:rPr lang="en-US" dirty="0" smtClean="0"/>
              <a:t> to as general-purpose microprocessors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We can add external memory, I/O or timer to it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1158" y="3235130"/>
            <a:ext cx="3200400" cy="1950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99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Microcontroller and Microprocessor.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 chip RAM, ROM, I/O ports and timer</a:t>
            </a:r>
          </a:p>
          <a:p>
            <a:r>
              <a:rPr lang="en-US" dirty="0" smtClean="0"/>
              <a:t>Cannot add external memory, I/O or timer.</a:t>
            </a:r>
          </a:p>
          <a:p>
            <a:r>
              <a:rPr lang="en-US" dirty="0" smtClean="0"/>
              <a:t>Ideal for many applications in which costs </a:t>
            </a:r>
          </a:p>
          <a:p>
            <a:pPr marL="0" indent="0">
              <a:buNone/>
            </a:pPr>
            <a:r>
              <a:rPr lang="en-US" dirty="0" smtClean="0"/>
              <a:t>   And space are critical.</a:t>
            </a:r>
            <a:endParaRPr lang="en-US" dirty="0"/>
          </a:p>
          <a:p>
            <a:r>
              <a:rPr lang="en-US" dirty="0" smtClean="0"/>
              <a:t>Less power consumption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8173" y="3122794"/>
            <a:ext cx="1781424" cy="220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382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Assembly Language for 8051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8214" y="1869320"/>
            <a:ext cx="2562583" cy="185763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7797" y="1869320"/>
            <a:ext cx="3791479" cy="10002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7797" y="3217295"/>
            <a:ext cx="3801005" cy="101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896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279</Words>
  <Application>Microsoft Office PowerPoint</Application>
  <PresentationFormat>Widescreen</PresentationFormat>
  <Paragraphs>42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MBSD LAB  Introduction to 8051 Microcontroller &amp; Installation of software and hardware tools</vt:lpstr>
      <vt:lpstr>No Cell Phones During Lecture</vt:lpstr>
      <vt:lpstr>Quiz No: 1</vt:lpstr>
      <vt:lpstr>8051 Microcontroller</vt:lpstr>
      <vt:lpstr>8051 Microcontroller</vt:lpstr>
      <vt:lpstr>8051 Microcontroller</vt:lpstr>
      <vt:lpstr>Microcontroller and Microprocessor.</vt:lpstr>
      <vt:lpstr>Microcontroller and Microprocessor.</vt:lpstr>
      <vt:lpstr>Assembly Language for 8051</vt:lpstr>
      <vt:lpstr>PowerPoint Presentation</vt:lpstr>
      <vt:lpstr>C Language for 8051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Shahzada Fahim Jan</dc:creator>
  <cp:lastModifiedBy>Shahzada Fahim Jan</cp:lastModifiedBy>
  <cp:revision>61</cp:revision>
  <dcterms:created xsi:type="dcterms:W3CDTF">2024-02-03T06:40:12Z</dcterms:created>
  <dcterms:modified xsi:type="dcterms:W3CDTF">2024-03-14T17:26:14Z</dcterms:modified>
</cp:coreProperties>
</file>