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9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0D1A43-71B6-4CAB-B648-AB76E47DE78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982178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D1A43-71B6-4CAB-B648-AB76E47DE78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369926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D1A43-71B6-4CAB-B648-AB76E47DE78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36282166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0D1A43-71B6-4CAB-B648-AB76E47DE78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13941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D1A43-71B6-4CAB-B648-AB76E47DE78C}"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247541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0D1A43-71B6-4CAB-B648-AB76E47DE78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0993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0D1A43-71B6-4CAB-B648-AB76E47DE78C}"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130980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0D1A43-71B6-4CAB-B648-AB76E47DE78C}"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876312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D1A43-71B6-4CAB-B648-AB76E47DE78C}"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1368157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D1A43-71B6-4CAB-B648-AB76E47DE78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357954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D1A43-71B6-4CAB-B648-AB76E47DE78C}"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377955-80F4-4049-97C0-CCB6AB631B96}" type="slidenum">
              <a:rPr lang="en-US" smtClean="0"/>
              <a:t>‹#›</a:t>
            </a:fld>
            <a:endParaRPr lang="en-US"/>
          </a:p>
        </p:txBody>
      </p:sp>
    </p:spTree>
    <p:extLst>
      <p:ext uri="{BB962C8B-B14F-4D97-AF65-F5344CB8AC3E}">
        <p14:creationId xmlns:p14="http://schemas.microsoft.com/office/powerpoint/2010/main" val="2597608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0D1A43-71B6-4CAB-B648-AB76E47DE78C}" type="datetimeFigureOut">
              <a:rPr lang="en-US" smtClean="0"/>
              <a:t>4/29/2024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377955-80F4-4049-97C0-CCB6AB631B96}" type="slidenum">
              <a:rPr lang="en-US" smtClean="0"/>
              <a:t>‹#›</a:t>
            </a:fld>
            <a:endParaRPr lang="en-US"/>
          </a:p>
        </p:txBody>
      </p:sp>
    </p:spTree>
    <p:extLst>
      <p:ext uri="{BB962C8B-B14F-4D97-AF65-F5344CB8AC3E}">
        <p14:creationId xmlns:p14="http://schemas.microsoft.com/office/powerpoint/2010/main" val="2770513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Keypad interfacing (port multiplexing)</a:t>
            </a:r>
          </a:p>
        </p:txBody>
      </p:sp>
      <p:sp>
        <p:nvSpPr>
          <p:cNvPr id="3" name="Content Placeholder 2"/>
          <p:cNvSpPr>
            <a:spLocks noGrp="1"/>
          </p:cNvSpPr>
          <p:nvPr>
            <p:ph idx="1"/>
          </p:nvPr>
        </p:nvSpPr>
        <p:spPr/>
        <p:txBody>
          <a:bodyPr/>
          <a:lstStyle/>
          <a:p>
            <a:r>
              <a:rPr lang="en-US" dirty="0" smtClean="0"/>
              <a:t>Keyboards are organized in a matrix of rows and columns</a:t>
            </a:r>
          </a:p>
          <a:p>
            <a:r>
              <a:rPr lang="en-US" dirty="0" smtClean="0"/>
              <a:t>When a key is pressed a row and a column make contact, otherwise there is no connection between them</a:t>
            </a:r>
          </a:p>
          <a:p>
            <a:r>
              <a:rPr lang="en-US" dirty="0" smtClean="0"/>
              <a:t>With 8-bit PORT 4x4 matrix of keys can be connected to a microcontroller.</a:t>
            </a:r>
          </a:p>
          <a:p>
            <a:endParaRPr lang="en-US" dirty="0"/>
          </a:p>
        </p:txBody>
      </p:sp>
    </p:spTree>
    <p:extLst>
      <p:ext uri="{BB962C8B-B14F-4D97-AF65-F5344CB8AC3E}">
        <p14:creationId xmlns:p14="http://schemas.microsoft.com/office/powerpoint/2010/main" val="1216151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10615117" cy="4351338"/>
          </a:xfrm>
          <a:prstGeom prst="rect">
            <a:avLst/>
          </a:prstGeom>
        </p:spPr>
      </p:pic>
    </p:spTree>
    <p:extLst>
      <p:ext uri="{BB962C8B-B14F-4D97-AF65-F5344CB8AC3E}">
        <p14:creationId xmlns:p14="http://schemas.microsoft.com/office/powerpoint/2010/main" val="277865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
            </a:r>
            <a:br>
              <a:rPr lang="en-US" b="1" u="sng" dirty="0" smtClean="0"/>
            </a:br>
            <a:r>
              <a:rPr lang="en-US" b="1" u="sng" dirty="0" smtClean="0"/>
              <a:t>TASKS:</a:t>
            </a:r>
            <a:endParaRPr lang="en-US" b="1" u="sng" dirty="0"/>
          </a:p>
        </p:txBody>
      </p:sp>
      <p:sp>
        <p:nvSpPr>
          <p:cNvPr id="3" name="Content Placeholder 2"/>
          <p:cNvSpPr>
            <a:spLocks noGrp="1"/>
          </p:cNvSpPr>
          <p:nvPr>
            <p:ph idx="1"/>
          </p:nvPr>
        </p:nvSpPr>
        <p:spPr/>
        <p:txBody>
          <a:bodyPr/>
          <a:lstStyle/>
          <a:p>
            <a:r>
              <a:rPr lang="en-US" dirty="0" smtClean="0"/>
              <a:t>1) Run the program given in the lecture </a:t>
            </a:r>
          </a:p>
          <a:p>
            <a:r>
              <a:rPr lang="en-US" dirty="0" smtClean="0"/>
              <a:t>2) Display Numbers from 1 to 9 on the seven segment display and ON the corresponding LED’s attached with P1</a:t>
            </a:r>
          </a:p>
          <a:p>
            <a:pPr marL="0" indent="0">
              <a:buNone/>
            </a:pPr>
            <a:r>
              <a:rPr lang="en-US" dirty="0"/>
              <a:t> </a:t>
            </a:r>
            <a:r>
              <a:rPr lang="en-US" dirty="0" smtClean="0"/>
              <a:t>Note: Attach the seven segment with P3 and keypad with P1.</a:t>
            </a:r>
            <a:endParaRPr lang="en-US" dirty="0"/>
          </a:p>
        </p:txBody>
      </p:sp>
    </p:spTree>
    <p:extLst>
      <p:ext uri="{BB962C8B-B14F-4D97-AF65-F5344CB8AC3E}">
        <p14:creationId xmlns:p14="http://schemas.microsoft.com/office/powerpoint/2010/main" val="106809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11022779" cy="4486275"/>
          </a:xfrm>
          <a:prstGeom prst="rect">
            <a:avLst/>
          </a:prstGeom>
        </p:spPr>
      </p:pic>
    </p:spTree>
    <p:extLst>
      <p:ext uri="{BB962C8B-B14F-4D97-AF65-F5344CB8AC3E}">
        <p14:creationId xmlns:p14="http://schemas.microsoft.com/office/powerpoint/2010/main" val="3744686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How it works ???</a:t>
            </a:r>
            <a:endParaRPr lang="en-US" b="1" u="sng" dirty="0"/>
          </a:p>
        </p:txBody>
      </p:sp>
      <p:sp>
        <p:nvSpPr>
          <p:cNvPr id="3" name="Content Placeholder 2"/>
          <p:cNvSpPr>
            <a:spLocks noGrp="1"/>
          </p:cNvSpPr>
          <p:nvPr>
            <p:ph idx="1"/>
          </p:nvPr>
        </p:nvSpPr>
        <p:spPr/>
        <p:txBody>
          <a:bodyPr/>
          <a:lstStyle/>
          <a:p>
            <a:r>
              <a:rPr lang="en-US" dirty="0"/>
              <a:t>The hex keypad has 8 communication lines namely </a:t>
            </a:r>
            <a:endParaRPr lang="en-US" dirty="0" smtClean="0"/>
          </a:p>
          <a:p>
            <a:pPr>
              <a:buFont typeface="Wingdings" panose="05000000000000000000" pitchFamily="2" charset="2"/>
              <a:buChar char="Ø"/>
            </a:pPr>
            <a:r>
              <a:rPr lang="en-US" dirty="0" smtClean="0"/>
              <a:t>R1</a:t>
            </a:r>
            <a:r>
              <a:rPr lang="en-US" dirty="0"/>
              <a:t>, R2, </a:t>
            </a:r>
            <a:r>
              <a:rPr lang="en-US" dirty="0" smtClean="0"/>
              <a:t>R3, and R4</a:t>
            </a:r>
          </a:p>
          <a:p>
            <a:pPr>
              <a:buFont typeface="Wingdings" panose="05000000000000000000" pitchFamily="2" charset="2"/>
              <a:buChar char="Ø"/>
            </a:pPr>
            <a:r>
              <a:rPr lang="en-US" dirty="0"/>
              <a:t>C1, C2, </a:t>
            </a:r>
            <a:r>
              <a:rPr lang="en-US" dirty="0" smtClean="0"/>
              <a:t>C3, </a:t>
            </a:r>
            <a:r>
              <a:rPr lang="en-US" dirty="0"/>
              <a:t>and </a:t>
            </a:r>
            <a:r>
              <a:rPr lang="en-US" dirty="0" smtClean="0"/>
              <a:t>C4</a:t>
            </a:r>
          </a:p>
          <a:p>
            <a:r>
              <a:rPr lang="en-US" dirty="0"/>
              <a:t>R1 to R4 represents the four </a:t>
            </a:r>
            <a:r>
              <a:rPr lang="en-US" dirty="0" smtClean="0"/>
              <a:t>rows</a:t>
            </a:r>
          </a:p>
          <a:p>
            <a:r>
              <a:rPr lang="en-US" dirty="0"/>
              <a:t>C1 to C4 represents the four </a:t>
            </a:r>
            <a:r>
              <a:rPr lang="en-US" dirty="0" smtClean="0"/>
              <a:t>columns</a:t>
            </a:r>
          </a:p>
          <a:p>
            <a:r>
              <a:rPr lang="en-US" dirty="0"/>
              <a:t>When a particular key is pressed the corresponding row and column to which the terminals of the key are connected gets </a:t>
            </a:r>
            <a:r>
              <a:rPr lang="en-US" dirty="0" smtClean="0"/>
              <a:t>shorted.</a:t>
            </a:r>
          </a:p>
          <a:p>
            <a:r>
              <a:rPr lang="en-US" dirty="0"/>
              <a:t>For example if key 1 is pressed row R1 and column C1 gets shorted and so on</a:t>
            </a:r>
          </a:p>
        </p:txBody>
      </p:sp>
    </p:spTree>
    <p:extLst>
      <p:ext uri="{BB962C8B-B14F-4D97-AF65-F5344CB8AC3E}">
        <p14:creationId xmlns:p14="http://schemas.microsoft.com/office/powerpoint/2010/main" val="160199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Scanning:</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To detect a pressed key, the microcontroller grounds all rows by providing 0 to the output latch, and then it reads the </a:t>
            </a:r>
            <a:r>
              <a:rPr lang="en-US" dirty="0" smtClean="0"/>
              <a:t>columns</a:t>
            </a:r>
          </a:p>
          <a:p>
            <a:r>
              <a:rPr lang="en-US" dirty="0"/>
              <a:t>If the data read from columns is = 1111, no key has been </a:t>
            </a:r>
            <a:r>
              <a:rPr lang="en-US" dirty="0" smtClean="0"/>
              <a:t>pressed</a:t>
            </a:r>
          </a:p>
          <a:p>
            <a:r>
              <a:rPr lang="en-US" dirty="0"/>
              <a:t>After pressing key, it makes contact of row with </a:t>
            </a:r>
            <a:r>
              <a:rPr lang="en-US" dirty="0" smtClean="0"/>
              <a:t>column</a:t>
            </a:r>
          </a:p>
          <a:p>
            <a:r>
              <a:rPr lang="en-US" dirty="0"/>
              <a:t>If one of the column bits has a zero, this means that a key press has occurred.</a:t>
            </a:r>
            <a:br>
              <a:rPr lang="en-US" dirty="0"/>
            </a:br>
            <a:r>
              <a:rPr lang="en-US" dirty="0"/>
              <a:t>For example, if C1:C4 = 1011, this means that a key in the C2 column has been pressed</a:t>
            </a:r>
            <a:r>
              <a:rPr lang="en-US" dirty="0" smtClean="0"/>
              <a:t>.</a:t>
            </a:r>
          </a:p>
          <a:p>
            <a:r>
              <a:rPr lang="en-US" dirty="0"/>
              <a:t>After detecting a key press, microcontroller will go through the process of identifying the key.</a:t>
            </a:r>
          </a:p>
        </p:txBody>
      </p:sp>
    </p:spTree>
    <p:extLst>
      <p:ext uri="{BB962C8B-B14F-4D97-AF65-F5344CB8AC3E}">
        <p14:creationId xmlns:p14="http://schemas.microsoft.com/office/powerpoint/2010/main" val="706166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Starting from the top row, the microcontroller will ground it by providing a low to row R1 only</a:t>
            </a:r>
            <a:r>
              <a:rPr lang="en-US" dirty="0" smtClean="0"/>
              <a:t>.</a:t>
            </a:r>
          </a:p>
          <a:p>
            <a:r>
              <a:rPr lang="en-US" dirty="0"/>
              <a:t>Now read the columns, if the data read is all 1s, no key in that row is pressed and the process continues for the next row</a:t>
            </a:r>
            <a:r>
              <a:rPr lang="en-US" dirty="0" smtClean="0"/>
              <a:t>.</a:t>
            </a:r>
          </a:p>
          <a:p>
            <a:r>
              <a:rPr lang="en-US" dirty="0"/>
              <a:t>So, now ground the next row, R2. Read the columns, check for any zero and this process continues until the row is identified.</a:t>
            </a:r>
            <a:br>
              <a:rPr lang="en-US" dirty="0"/>
            </a:br>
            <a:r>
              <a:rPr lang="en-US" dirty="0"/>
              <a:t>E.g. In above case we will get row 2 in which column is not equal to 1111. So, after identification of the row in which the key has been pressed we can easily find out the key by row and column </a:t>
            </a:r>
            <a:r>
              <a:rPr lang="en-US"/>
              <a:t>value</a:t>
            </a:r>
            <a:r>
              <a:rPr lang="en-US" smtClean="0"/>
              <a:t>.</a:t>
            </a:r>
            <a:endParaRPr lang="en-US" dirty="0" smtClean="0"/>
          </a:p>
        </p:txBody>
      </p:sp>
    </p:spTree>
    <p:extLst>
      <p:ext uri="{BB962C8B-B14F-4D97-AF65-F5344CB8AC3E}">
        <p14:creationId xmlns:p14="http://schemas.microsoft.com/office/powerpoint/2010/main" val="3508372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5"/>
            <a:ext cx="6255327" cy="4358482"/>
          </a:xfrm>
          <a:prstGeom prst="rect">
            <a:avLst/>
          </a:prstGeom>
        </p:spPr>
      </p:pic>
    </p:spTree>
    <p:extLst>
      <p:ext uri="{BB962C8B-B14F-4D97-AF65-F5344CB8AC3E}">
        <p14:creationId xmlns:p14="http://schemas.microsoft.com/office/powerpoint/2010/main" val="2430242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199" y="1690687"/>
            <a:ext cx="5230091" cy="4490817"/>
          </a:xfrm>
          <a:prstGeom prst="rect">
            <a:avLst/>
          </a:prstGeom>
        </p:spPr>
      </p:pic>
    </p:spTree>
    <p:extLst>
      <p:ext uri="{BB962C8B-B14F-4D97-AF65-F5344CB8AC3E}">
        <p14:creationId xmlns:p14="http://schemas.microsoft.com/office/powerpoint/2010/main" val="2947294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825624"/>
            <a:ext cx="6573982" cy="4426701"/>
          </a:xfrm>
          <a:prstGeom prst="rect">
            <a:avLst/>
          </a:prstGeom>
        </p:spPr>
      </p:pic>
    </p:spTree>
    <p:extLst>
      <p:ext uri="{BB962C8B-B14F-4D97-AF65-F5344CB8AC3E}">
        <p14:creationId xmlns:p14="http://schemas.microsoft.com/office/powerpoint/2010/main" val="308903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838200" y="1690688"/>
            <a:ext cx="9564435" cy="4391638"/>
          </a:xfrm>
          <a:prstGeom prst="rect">
            <a:avLst/>
          </a:prstGeom>
        </p:spPr>
      </p:pic>
    </p:spTree>
    <p:extLst>
      <p:ext uri="{BB962C8B-B14F-4D97-AF65-F5344CB8AC3E}">
        <p14:creationId xmlns:p14="http://schemas.microsoft.com/office/powerpoint/2010/main" val="133856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416</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Theme</vt:lpstr>
      <vt:lpstr>Keypad interfacing (port multiplexing)</vt:lpstr>
      <vt:lpstr>PowerPoint Presentation</vt:lpstr>
      <vt:lpstr>How it works ???</vt:lpstr>
      <vt:lpstr>Key Scanning: </vt:lpstr>
      <vt:lpstr>PowerPoint Presentation</vt:lpstr>
      <vt:lpstr>PowerPoint Presentation</vt:lpstr>
      <vt:lpstr>PowerPoint Presentation</vt:lpstr>
      <vt:lpstr>PowerPoint Presentation</vt:lpstr>
      <vt:lpstr>PowerPoint Presentation</vt:lpstr>
      <vt:lpstr>PowerPoint Presentation</vt:lpstr>
      <vt:lpstr>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Keypad interfacing (port multiplexing)</dc:title>
  <dc:creator>Shahzada Fahim Jan</dc:creator>
  <cp:lastModifiedBy>Shahzada Fahim Jan</cp:lastModifiedBy>
  <cp:revision>41</cp:revision>
  <dcterms:created xsi:type="dcterms:W3CDTF">2024-03-21T19:50:30Z</dcterms:created>
  <dcterms:modified xsi:type="dcterms:W3CDTF">2024-04-29T16:42:44Z</dcterms:modified>
</cp:coreProperties>
</file>