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FF39-018B-4C5D-99D0-DA9A9570D76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1735-61C8-4E45-AF66-F11750E8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965564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Transmission of data: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518921" cy="448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20" y="1758156"/>
            <a:ext cx="4996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Receive the data: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22761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Transmission of data:</vt:lpstr>
      <vt:lpstr>Receive the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Shahzada Fahim Jan</dc:creator>
  <cp:lastModifiedBy>Shahzada Fahim Jan</cp:lastModifiedBy>
  <cp:revision>8</cp:revision>
  <dcterms:created xsi:type="dcterms:W3CDTF">2024-05-21T16:28:19Z</dcterms:created>
  <dcterms:modified xsi:type="dcterms:W3CDTF">2024-05-21T17:03:39Z</dcterms:modified>
</cp:coreProperties>
</file>