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6498-4B05-452E-B374-D888616B24C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729A-5541-4D0D-A071-DC6EA567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6498-4B05-452E-B374-D888616B24C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729A-5541-4D0D-A071-DC6EA567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6498-4B05-452E-B374-D888616B24C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729A-5541-4D0D-A071-DC6EA567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6498-4B05-452E-B374-D888616B24C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729A-5541-4D0D-A071-DC6EA567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8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6498-4B05-452E-B374-D888616B24C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729A-5541-4D0D-A071-DC6EA567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0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6498-4B05-452E-B374-D888616B24C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729A-5541-4D0D-A071-DC6EA567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4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6498-4B05-452E-B374-D888616B24C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729A-5541-4D0D-A071-DC6EA567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6498-4B05-452E-B374-D888616B24C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729A-5541-4D0D-A071-DC6EA567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9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6498-4B05-452E-B374-D888616B24C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729A-5541-4D0D-A071-DC6EA567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6498-4B05-452E-B374-D888616B24C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729A-5541-4D0D-A071-DC6EA567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8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6498-4B05-452E-B374-D888616B24C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729A-5541-4D0D-A071-DC6EA567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6498-4B05-452E-B374-D888616B24C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729A-5541-4D0D-A071-DC6EA567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0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 to </a:t>
            </a:r>
            <a:r>
              <a:rPr lang="en-US" sz="3600" dirty="0"/>
              <a:t>V</a:t>
            </a:r>
            <a:r>
              <a:rPr lang="en-US" sz="3600" dirty="0" smtClean="0"/>
              <a:t>erilog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5820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0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Hardware Design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Design idea to actual implementation either on FPGA or ASIC</a:t>
            </a:r>
          </a:p>
          <a:p>
            <a:r>
              <a:rPr lang="en-US" dirty="0"/>
              <a:t> </a:t>
            </a:r>
            <a:r>
              <a:rPr lang="en-US" dirty="0" smtClean="0"/>
              <a:t>Synthesis 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Device programming</a:t>
            </a:r>
          </a:p>
          <a:p>
            <a:r>
              <a:rPr lang="en-US" dirty="0" smtClean="0"/>
              <a:t>Design entry can be done through Hardware descriptive language</a:t>
            </a:r>
          </a:p>
          <a:p>
            <a:r>
              <a:rPr lang="en-US" dirty="0" smtClean="0"/>
              <a:t>We use programming languages to create software </a:t>
            </a:r>
          </a:p>
          <a:p>
            <a:r>
              <a:rPr lang="en-US" dirty="0" smtClean="0"/>
              <a:t>We use HDL to describe the behavioral characteristics of digital logic circuits</a:t>
            </a:r>
          </a:p>
          <a:p>
            <a:r>
              <a:rPr lang="en-US" dirty="0" smtClean="0"/>
              <a:t>Used for designing processors, CPUs, motherboards etc.</a:t>
            </a:r>
          </a:p>
        </p:txBody>
      </p:sp>
    </p:spTree>
    <p:extLst>
      <p:ext uri="{BB962C8B-B14F-4D97-AF65-F5344CB8AC3E}">
        <p14:creationId xmlns:p14="http://schemas.microsoft.com/office/powerpoint/2010/main" val="99467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5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Design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328" y="1690688"/>
            <a:ext cx="5902036" cy="46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3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73" y="25428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Y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273" y="1399309"/>
            <a:ext cx="7523018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1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FPGA –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/>
          <a:lstStyle/>
          <a:p>
            <a:r>
              <a:rPr lang="en-US" dirty="0" smtClean="0"/>
              <a:t>Contains more then a million logic gates with programmable interconnections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59" y="2691895"/>
            <a:ext cx="504895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6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description language</a:t>
            </a:r>
          </a:p>
          <a:p>
            <a:r>
              <a:rPr lang="en-US" dirty="0" smtClean="0"/>
              <a:t>Used for describing a digital system like microprocessor</a:t>
            </a:r>
          </a:p>
          <a:p>
            <a:r>
              <a:rPr lang="en-US" dirty="0" smtClean="0"/>
              <a:t>Using HDL we can describe any digital hardware</a:t>
            </a:r>
          </a:p>
          <a:p>
            <a:r>
              <a:rPr lang="en-US" dirty="0" smtClean="0"/>
              <a:t>Support design at many level of abstraction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Gate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Behavioral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Register-transfer level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33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112" y="676424"/>
            <a:ext cx="10515600" cy="1325563"/>
          </a:xfrm>
        </p:spPr>
        <p:txBody>
          <a:bodyPr/>
          <a:lstStyle/>
          <a:p>
            <a:r>
              <a:rPr lang="en-US" sz="3600" dirty="0"/>
              <a:t>Buffer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Testbench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30" y="2210662"/>
            <a:ext cx="2701351" cy="1429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705" y="4013582"/>
            <a:ext cx="4641273" cy="2372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96" y="4879653"/>
            <a:ext cx="387721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3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 gate using NAND gate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772" y="3718968"/>
            <a:ext cx="3491537" cy="1945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09" y="2945218"/>
            <a:ext cx="5597235" cy="3696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950" y="4590164"/>
            <a:ext cx="3753374" cy="1514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309" y="1391335"/>
            <a:ext cx="3353268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3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118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Verilog</vt:lpstr>
      <vt:lpstr>Hardware Design flow</vt:lpstr>
      <vt:lpstr>Design flow</vt:lpstr>
      <vt:lpstr>Y chart</vt:lpstr>
      <vt:lpstr>FPGA – Introduction </vt:lpstr>
      <vt:lpstr>Verilog</vt:lpstr>
      <vt:lpstr>Buffer  </vt:lpstr>
      <vt:lpstr>OR gate using NAND gate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Verilog</dc:title>
  <dc:creator>Shahzada Fahim Jan</dc:creator>
  <cp:lastModifiedBy>Shahzada Fahim Jan</cp:lastModifiedBy>
  <cp:revision>37</cp:revision>
  <dcterms:created xsi:type="dcterms:W3CDTF">2023-11-04T15:26:35Z</dcterms:created>
  <dcterms:modified xsi:type="dcterms:W3CDTF">2024-10-26T05:21:28Z</dcterms:modified>
</cp:coreProperties>
</file>