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7" r:id="rId3"/>
    <p:sldId id="259" r:id="rId4"/>
    <p:sldId id="258"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2" r:id="rId18"/>
    <p:sldId id="274" r:id="rId19"/>
    <p:sldId id="275" r:id="rId20"/>
    <p:sldId id="293" r:id="rId21"/>
    <p:sldId id="294" r:id="rId22"/>
    <p:sldId id="287" r:id="rId23"/>
    <p:sldId id="289" r:id="rId24"/>
    <p:sldId id="290" r:id="rId25"/>
    <p:sldId id="291" r:id="rId26"/>
    <p:sldId id="292" r:id="rId27"/>
    <p:sldId id="283" r:id="rId28"/>
    <p:sldId id="295" r:id="rId29"/>
    <p:sldId id="296" r:id="rId30"/>
    <p:sldId id="297" r:id="rId31"/>
    <p:sldId id="298" r:id="rId32"/>
    <p:sldId id="301" r:id="rId33"/>
    <p:sldId id="302" r:id="rId34"/>
    <p:sldId id="303" r:id="rId35"/>
    <p:sldId id="304" r:id="rId36"/>
    <p:sldId id="305" r:id="rId37"/>
    <p:sldId id="306" r:id="rId38"/>
    <p:sldId id="307" r:id="rId39"/>
    <p:sldId id="308" r:id="rId40"/>
    <p:sldId id="309" r:id="rId41"/>
    <p:sldId id="310" r:id="rId42"/>
    <p:sldId id="311" r:id="rId43"/>
    <p:sldId id="314" r:id="rId44"/>
    <p:sldId id="312" r:id="rId45"/>
    <p:sldId id="313" r:id="rId46"/>
    <p:sldId id="318" r:id="rId47"/>
    <p:sldId id="319" r:id="rId48"/>
    <p:sldId id="315" r:id="rId49"/>
    <p:sldId id="316" r:id="rId50"/>
    <p:sldId id="317" r:id="rId51"/>
    <p:sldId id="320" r:id="rId52"/>
    <p:sldId id="321"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3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DCF313-0BE5-4C03-951E-59B953D2A28C}"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A2D1CC1A-4D19-45F2-A9DF-C16B324A93BF}">
      <dgm:prSet phldrT="[Text]"/>
      <dgm:spPr/>
      <dgm:t>
        <a:bodyPr/>
        <a:lstStyle/>
        <a:p>
          <a:r>
            <a:rPr lang="en-US" dirty="0" smtClean="0"/>
            <a:t>HTML ( </a:t>
          </a:r>
          <a:r>
            <a:rPr lang="en-US" dirty="0" err="1" smtClean="0"/>
            <a:t>HyperText</a:t>
          </a:r>
          <a:r>
            <a:rPr lang="en-US" dirty="0" smtClean="0"/>
            <a:t> Markup language)</a:t>
          </a:r>
          <a:endParaRPr lang="en-US" dirty="0"/>
        </a:p>
      </dgm:t>
    </dgm:pt>
    <dgm:pt modelId="{3897A118-D1DD-4194-8F0B-DFE97C55C2B5}" type="parTrans" cxnId="{77C2B3D9-D9CC-4A72-A586-BA1A50A2F32F}">
      <dgm:prSet/>
      <dgm:spPr/>
      <dgm:t>
        <a:bodyPr/>
        <a:lstStyle/>
        <a:p>
          <a:endParaRPr lang="en-US"/>
        </a:p>
      </dgm:t>
    </dgm:pt>
    <dgm:pt modelId="{523164E6-C6F0-4DC6-BA4C-D39AD74F7234}" type="sibTrans" cxnId="{77C2B3D9-D9CC-4A72-A586-BA1A50A2F32F}">
      <dgm:prSet/>
      <dgm:spPr/>
      <dgm:t>
        <a:bodyPr/>
        <a:lstStyle/>
        <a:p>
          <a:endParaRPr lang="en-US"/>
        </a:p>
      </dgm:t>
    </dgm:pt>
    <dgm:pt modelId="{FC2C04C0-27CD-4005-BDE8-99E87654F7A8}">
      <dgm:prSet phldrT="[Text]"/>
      <dgm:spPr/>
      <dgm:t>
        <a:bodyPr/>
        <a:lstStyle/>
        <a:p>
          <a:r>
            <a:rPr lang="en-US" dirty="0" smtClean="0"/>
            <a:t>CSS (cascading Style Sheet)</a:t>
          </a:r>
          <a:endParaRPr lang="en-US" dirty="0"/>
        </a:p>
      </dgm:t>
    </dgm:pt>
    <dgm:pt modelId="{7736A06E-39F4-4A62-88FB-16B2A714BBD6}" type="parTrans" cxnId="{979D9CF5-6E65-4FE2-BC69-FC36B66C5418}">
      <dgm:prSet/>
      <dgm:spPr/>
      <dgm:t>
        <a:bodyPr/>
        <a:lstStyle/>
        <a:p>
          <a:endParaRPr lang="en-US"/>
        </a:p>
      </dgm:t>
    </dgm:pt>
    <dgm:pt modelId="{0D701721-831D-49D9-AA59-AFE1FF5FC3B6}" type="sibTrans" cxnId="{979D9CF5-6E65-4FE2-BC69-FC36B66C5418}">
      <dgm:prSet/>
      <dgm:spPr/>
      <dgm:t>
        <a:bodyPr/>
        <a:lstStyle/>
        <a:p>
          <a:endParaRPr lang="en-US"/>
        </a:p>
      </dgm:t>
    </dgm:pt>
    <dgm:pt modelId="{A3301F53-D53B-4FB8-AF3F-C388CFB84757}">
      <dgm:prSet phldrT="[Text]"/>
      <dgm:spPr/>
      <dgm:t>
        <a:bodyPr/>
        <a:lstStyle/>
        <a:p>
          <a:r>
            <a:rPr lang="en-US" dirty="0" smtClean="0"/>
            <a:t>JavaScript</a:t>
          </a:r>
          <a:br>
            <a:rPr lang="en-US" dirty="0" smtClean="0"/>
          </a:br>
          <a:endParaRPr lang="en-US" dirty="0"/>
        </a:p>
      </dgm:t>
    </dgm:pt>
    <dgm:pt modelId="{5FB14264-5BDD-414C-A57A-79ECB6E2356A}" type="parTrans" cxnId="{DD4B2F89-782B-479E-A7A3-E30ECCF2E004}">
      <dgm:prSet/>
      <dgm:spPr/>
      <dgm:t>
        <a:bodyPr/>
        <a:lstStyle/>
        <a:p>
          <a:endParaRPr lang="en-US"/>
        </a:p>
      </dgm:t>
    </dgm:pt>
    <dgm:pt modelId="{BF281B2E-B7DB-4F48-85CC-6E445F96E3EF}" type="sibTrans" cxnId="{DD4B2F89-782B-479E-A7A3-E30ECCF2E004}">
      <dgm:prSet/>
      <dgm:spPr/>
      <dgm:t>
        <a:bodyPr/>
        <a:lstStyle/>
        <a:p>
          <a:endParaRPr lang="en-US"/>
        </a:p>
      </dgm:t>
    </dgm:pt>
    <dgm:pt modelId="{EAFA674E-9940-48C6-A088-9E243D7D4EFB}">
      <dgm:prSet phldrT="[Text]"/>
      <dgm:spPr/>
      <dgm:t>
        <a:bodyPr/>
        <a:lstStyle/>
        <a:p>
          <a:r>
            <a:rPr lang="en-US" dirty="0" err="1" smtClean="0"/>
            <a:t>ReactJs</a:t>
          </a:r>
          <a:endParaRPr lang="en-US" dirty="0"/>
        </a:p>
      </dgm:t>
    </dgm:pt>
    <dgm:pt modelId="{3BBCE68D-B899-46DB-BD2B-524980AAEF25}" type="parTrans" cxnId="{8834E446-2E65-437D-9E4E-5D5722F16AD7}">
      <dgm:prSet/>
      <dgm:spPr/>
      <dgm:t>
        <a:bodyPr/>
        <a:lstStyle/>
        <a:p>
          <a:endParaRPr lang="en-US"/>
        </a:p>
      </dgm:t>
    </dgm:pt>
    <dgm:pt modelId="{A2681E6E-9686-4376-91D9-E5E6B6655053}" type="sibTrans" cxnId="{8834E446-2E65-437D-9E4E-5D5722F16AD7}">
      <dgm:prSet/>
      <dgm:spPr/>
      <dgm:t>
        <a:bodyPr/>
        <a:lstStyle/>
        <a:p>
          <a:endParaRPr lang="en-US"/>
        </a:p>
      </dgm:t>
    </dgm:pt>
    <dgm:pt modelId="{4BB4A648-DC19-484D-AD2A-41CAF912FF77}" type="pres">
      <dgm:prSet presAssocID="{E0DCF313-0BE5-4C03-951E-59B953D2A28C}" presName="linear" presStyleCnt="0">
        <dgm:presLayoutVars>
          <dgm:dir/>
          <dgm:animLvl val="lvl"/>
          <dgm:resizeHandles val="exact"/>
        </dgm:presLayoutVars>
      </dgm:prSet>
      <dgm:spPr/>
      <dgm:t>
        <a:bodyPr/>
        <a:lstStyle/>
        <a:p>
          <a:endParaRPr lang="en-US"/>
        </a:p>
      </dgm:t>
    </dgm:pt>
    <dgm:pt modelId="{8DB208FA-843C-4F6F-B603-76CD6C5E9B5E}" type="pres">
      <dgm:prSet presAssocID="{A2D1CC1A-4D19-45F2-A9DF-C16B324A93BF}" presName="parentLin" presStyleCnt="0"/>
      <dgm:spPr/>
      <dgm:t>
        <a:bodyPr/>
        <a:lstStyle/>
        <a:p>
          <a:endParaRPr lang="en-US"/>
        </a:p>
      </dgm:t>
    </dgm:pt>
    <dgm:pt modelId="{7C685B0C-5D31-4845-8F48-072F3F28D21E}" type="pres">
      <dgm:prSet presAssocID="{A2D1CC1A-4D19-45F2-A9DF-C16B324A93BF}" presName="parentLeftMargin" presStyleLbl="node1" presStyleIdx="0" presStyleCnt="4"/>
      <dgm:spPr/>
      <dgm:t>
        <a:bodyPr/>
        <a:lstStyle/>
        <a:p>
          <a:endParaRPr lang="en-US"/>
        </a:p>
      </dgm:t>
    </dgm:pt>
    <dgm:pt modelId="{000906CF-8495-4B4C-8FE4-C09ABC121EBA}" type="pres">
      <dgm:prSet presAssocID="{A2D1CC1A-4D19-45F2-A9DF-C16B324A93BF}" presName="parentText" presStyleLbl="node1" presStyleIdx="0" presStyleCnt="4" custLinFactNeighborX="-21452" custLinFactNeighborY="1956">
        <dgm:presLayoutVars>
          <dgm:chMax val="0"/>
          <dgm:bulletEnabled val="1"/>
        </dgm:presLayoutVars>
      </dgm:prSet>
      <dgm:spPr/>
      <dgm:t>
        <a:bodyPr/>
        <a:lstStyle/>
        <a:p>
          <a:endParaRPr lang="en-US"/>
        </a:p>
      </dgm:t>
    </dgm:pt>
    <dgm:pt modelId="{70D54661-EA05-4F4B-945B-2E9B8F39D24D}" type="pres">
      <dgm:prSet presAssocID="{A2D1CC1A-4D19-45F2-A9DF-C16B324A93BF}" presName="negativeSpace" presStyleCnt="0"/>
      <dgm:spPr/>
      <dgm:t>
        <a:bodyPr/>
        <a:lstStyle/>
        <a:p>
          <a:endParaRPr lang="en-US"/>
        </a:p>
      </dgm:t>
    </dgm:pt>
    <dgm:pt modelId="{DF719EFB-2353-4708-A7EB-DDFB9A19B7A9}" type="pres">
      <dgm:prSet presAssocID="{A2D1CC1A-4D19-45F2-A9DF-C16B324A93BF}" presName="childText" presStyleLbl="conFgAcc1" presStyleIdx="0" presStyleCnt="4">
        <dgm:presLayoutVars>
          <dgm:bulletEnabled val="1"/>
        </dgm:presLayoutVars>
      </dgm:prSet>
      <dgm:spPr/>
      <dgm:t>
        <a:bodyPr/>
        <a:lstStyle/>
        <a:p>
          <a:endParaRPr lang="en-US"/>
        </a:p>
      </dgm:t>
    </dgm:pt>
    <dgm:pt modelId="{0DC840A5-5EFF-4654-9997-F09E080B3C37}" type="pres">
      <dgm:prSet presAssocID="{523164E6-C6F0-4DC6-BA4C-D39AD74F7234}" presName="spaceBetweenRectangles" presStyleCnt="0"/>
      <dgm:spPr/>
      <dgm:t>
        <a:bodyPr/>
        <a:lstStyle/>
        <a:p>
          <a:endParaRPr lang="en-US"/>
        </a:p>
      </dgm:t>
    </dgm:pt>
    <dgm:pt modelId="{9242CB0B-200E-469C-A5E5-3A53DF007A67}" type="pres">
      <dgm:prSet presAssocID="{FC2C04C0-27CD-4005-BDE8-99E87654F7A8}" presName="parentLin" presStyleCnt="0"/>
      <dgm:spPr/>
      <dgm:t>
        <a:bodyPr/>
        <a:lstStyle/>
        <a:p>
          <a:endParaRPr lang="en-US"/>
        </a:p>
      </dgm:t>
    </dgm:pt>
    <dgm:pt modelId="{0D707C5C-51E9-4F63-B48A-A4622D98F2A6}" type="pres">
      <dgm:prSet presAssocID="{FC2C04C0-27CD-4005-BDE8-99E87654F7A8}" presName="parentLeftMargin" presStyleLbl="node1" presStyleIdx="0" presStyleCnt="4"/>
      <dgm:spPr/>
      <dgm:t>
        <a:bodyPr/>
        <a:lstStyle/>
        <a:p>
          <a:endParaRPr lang="en-US"/>
        </a:p>
      </dgm:t>
    </dgm:pt>
    <dgm:pt modelId="{AABE42D8-9B7B-4D03-90CF-D183986495C0}" type="pres">
      <dgm:prSet presAssocID="{FC2C04C0-27CD-4005-BDE8-99E87654F7A8}" presName="parentText" presStyleLbl="node1" presStyleIdx="1" presStyleCnt="4">
        <dgm:presLayoutVars>
          <dgm:chMax val="0"/>
          <dgm:bulletEnabled val="1"/>
        </dgm:presLayoutVars>
      </dgm:prSet>
      <dgm:spPr/>
      <dgm:t>
        <a:bodyPr/>
        <a:lstStyle/>
        <a:p>
          <a:endParaRPr lang="en-US"/>
        </a:p>
      </dgm:t>
    </dgm:pt>
    <dgm:pt modelId="{A24F1E5D-819D-4AA4-8516-47FDC1B0FA60}" type="pres">
      <dgm:prSet presAssocID="{FC2C04C0-27CD-4005-BDE8-99E87654F7A8}" presName="negativeSpace" presStyleCnt="0"/>
      <dgm:spPr/>
      <dgm:t>
        <a:bodyPr/>
        <a:lstStyle/>
        <a:p>
          <a:endParaRPr lang="en-US"/>
        </a:p>
      </dgm:t>
    </dgm:pt>
    <dgm:pt modelId="{E025CE5F-F38C-4BB8-BE1B-3028E33C07AB}" type="pres">
      <dgm:prSet presAssocID="{FC2C04C0-27CD-4005-BDE8-99E87654F7A8}" presName="childText" presStyleLbl="conFgAcc1" presStyleIdx="1" presStyleCnt="4">
        <dgm:presLayoutVars>
          <dgm:bulletEnabled val="1"/>
        </dgm:presLayoutVars>
      </dgm:prSet>
      <dgm:spPr/>
      <dgm:t>
        <a:bodyPr/>
        <a:lstStyle/>
        <a:p>
          <a:endParaRPr lang="en-US"/>
        </a:p>
      </dgm:t>
    </dgm:pt>
    <dgm:pt modelId="{7CC2AC69-AE6D-42F8-8A40-B580D00AA47A}" type="pres">
      <dgm:prSet presAssocID="{0D701721-831D-49D9-AA59-AFE1FF5FC3B6}" presName="spaceBetweenRectangles" presStyleCnt="0"/>
      <dgm:spPr/>
      <dgm:t>
        <a:bodyPr/>
        <a:lstStyle/>
        <a:p>
          <a:endParaRPr lang="en-US"/>
        </a:p>
      </dgm:t>
    </dgm:pt>
    <dgm:pt modelId="{4DD6E923-0205-464B-8947-2947AF82B1B7}" type="pres">
      <dgm:prSet presAssocID="{A3301F53-D53B-4FB8-AF3F-C388CFB84757}" presName="parentLin" presStyleCnt="0"/>
      <dgm:spPr/>
      <dgm:t>
        <a:bodyPr/>
        <a:lstStyle/>
        <a:p>
          <a:endParaRPr lang="en-US"/>
        </a:p>
      </dgm:t>
    </dgm:pt>
    <dgm:pt modelId="{3FFBD80C-FDC2-4F7C-9534-2B4ABD524835}" type="pres">
      <dgm:prSet presAssocID="{A3301F53-D53B-4FB8-AF3F-C388CFB84757}" presName="parentLeftMargin" presStyleLbl="node1" presStyleIdx="1" presStyleCnt="4"/>
      <dgm:spPr/>
      <dgm:t>
        <a:bodyPr/>
        <a:lstStyle/>
        <a:p>
          <a:endParaRPr lang="en-US"/>
        </a:p>
      </dgm:t>
    </dgm:pt>
    <dgm:pt modelId="{5201259F-FD94-48BE-9E23-B9FBBD736F06}" type="pres">
      <dgm:prSet presAssocID="{A3301F53-D53B-4FB8-AF3F-C388CFB84757}" presName="parentText" presStyleLbl="node1" presStyleIdx="2" presStyleCnt="4">
        <dgm:presLayoutVars>
          <dgm:chMax val="0"/>
          <dgm:bulletEnabled val="1"/>
        </dgm:presLayoutVars>
      </dgm:prSet>
      <dgm:spPr/>
      <dgm:t>
        <a:bodyPr/>
        <a:lstStyle/>
        <a:p>
          <a:endParaRPr lang="en-US"/>
        </a:p>
      </dgm:t>
    </dgm:pt>
    <dgm:pt modelId="{69EA0111-BDD4-4D7C-AAA5-E1BD0CF93542}" type="pres">
      <dgm:prSet presAssocID="{A3301F53-D53B-4FB8-AF3F-C388CFB84757}" presName="negativeSpace" presStyleCnt="0"/>
      <dgm:spPr/>
      <dgm:t>
        <a:bodyPr/>
        <a:lstStyle/>
        <a:p>
          <a:endParaRPr lang="en-US"/>
        </a:p>
      </dgm:t>
    </dgm:pt>
    <dgm:pt modelId="{EEA59965-72DD-4054-BA17-CDDDA87DFBB3}" type="pres">
      <dgm:prSet presAssocID="{A3301F53-D53B-4FB8-AF3F-C388CFB84757}" presName="childText" presStyleLbl="conFgAcc1" presStyleIdx="2" presStyleCnt="4">
        <dgm:presLayoutVars>
          <dgm:bulletEnabled val="1"/>
        </dgm:presLayoutVars>
      </dgm:prSet>
      <dgm:spPr/>
      <dgm:t>
        <a:bodyPr/>
        <a:lstStyle/>
        <a:p>
          <a:endParaRPr lang="en-US"/>
        </a:p>
      </dgm:t>
    </dgm:pt>
    <dgm:pt modelId="{016BB588-6C4B-49FF-A8C4-38CA31CBEB41}" type="pres">
      <dgm:prSet presAssocID="{BF281B2E-B7DB-4F48-85CC-6E445F96E3EF}" presName="spaceBetweenRectangles" presStyleCnt="0"/>
      <dgm:spPr/>
      <dgm:t>
        <a:bodyPr/>
        <a:lstStyle/>
        <a:p>
          <a:endParaRPr lang="en-US"/>
        </a:p>
      </dgm:t>
    </dgm:pt>
    <dgm:pt modelId="{F49E2E4B-F92F-4066-A98A-C582BAD87ED1}" type="pres">
      <dgm:prSet presAssocID="{EAFA674E-9940-48C6-A088-9E243D7D4EFB}" presName="parentLin" presStyleCnt="0"/>
      <dgm:spPr/>
      <dgm:t>
        <a:bodyPr/>
        <a:lstStyle/>
        <a:p>
          <a:endParaRPr lang="en-US"/>
        </a:p>
      </dgm:t>
    </dgm:pt>
    <dgm:pt modelId="{872F846D-61EE-4EEE-84D9-22C73E79465B}" type="pres">
      <dgm:prSet presAssocID="{EAFA674E-9940-48C6-A088-9E243D7D4EFB}" presName="parentLeftMargin" presStyleLbl="node1" presStyleIdx="2" presStyleCnt="4"/>
      <dgm:spPr/>
      <dgm:t>
        <a:bodyPr/>
        <a:lstStyle/>
        <a:p>
          <a:endParaRPr lang="en-US"/>
        </a:p>
      </dgm:t>
    </dgm:pt>
    <dgm:pt modelId="{062C4AF6-6195-46D0-A2A2-03AAE354EBA7}" type="pres">
      <dgm:prSet presAssocID="{EAFA674E-9940-48C6-A088-9E243D7D4EFB}" presName="parentText" presStyleLbl="node1" presStyleIdx="3" presStyleCnt="4">
        <dgm:presLayoutVars>
          <dgm:chMax val="0"/>
          <dgm:bulletEnabled val="1"/>
        </dgm:presLayoutVars>
      </dgm:prSet>
      <dgm:spPr/>
      <dgm:t>
        <a:bodyPr/>
        <a:lstStyle/>
        <a:p>
          <a:endParaRPr lang="en-US"/>
        </a:p>
      </dgm:t>
    </dgm:pt>
    <dgm:pt modelId="{0AC6F61C-E21B-44CA-B395-E7B5174F212E}" type="pres">
      <dgm:prSet presAssocID="{EAFA674E-9940-48C6-A088-9E243D7D4EFB}" presName="negativeSpace" presStyleCnt="0"/>
      <dgm:spPr/>
      <dgm:t>
        <a:bodyPr/>
        <a:lstStyle/>
        <a:p>
          <a:endParaRPr lang="en-US"/>
        </a:p>
      </dgm:t>
    </dgm:pt>
    <dgm:pt modelId="{44DAB59F-A745-4324-B1AD-BC2ED4524F44}" type="pres">
      <dgm:prSet presAssocID="{EAFA674E-9940-48C6-A088-9E243D7D4EFB}" presName="childText" presStyleLbl="conFgAcc1" presStyleIdx="3" presStyleCnt="4">
        <dgm:presLayoutVars>
          <dgm:bulletEnabled val="1"/>
        </dgm:presLayoutVars>
      </dgm:prSet>
      <dgm:spPr/>
      <dgm:t>
        <a:bodyPr/>
        <a:lstStyle/>
        <a:p>
          <a:endParaRPr lang="en-US"/>
        </a:p>
      </dgm:t>
    </dgm:pt>
  </dgm:ptLst>
  <dgm:cxnLst>
    <dgm:cxn modelId="{FAC10BC1-689D-42D6-8AF6-03C09FD8A604}" type="presOf" srcId="{EAFA674E-9940-48C6-A088-9E243D7D4EFB}" destId="{872F846D-61EE-4EEE-84D9-22C73E79465B}" srcOrd="0" destOrd="0" presId="urn:microsoft.com/office/officeart/2005/8/layout/list1"/>
    <dgm:cxn modelId="{979D9CF5-6E65-4FE2-BC69-FC36B66C5418}" srcId="{E0DCF313-0BE5-4C03-951E-59B953D2A28C}" destId="{FC2C04C0-27CD-4005-BDE8-99E87654F7A8}" srcOrd="1" destOrd="0" parTransId="{7736A06E-39F4-4A62-88FB-16B2A714BBD6}" sibTransId="{0D701721-831D-49D9-AA59-AFE1FF5FC3B6}"/>
    <dgm:cxn modelId="{B8A216E2-C588-4EFA-AF28-21B5A5A9AF82}" type="presOf" srcId="{A3301F53-D53B-4FB8-AF3F-C388CFB84757}" destId="{5201259F-FD94-48BE-9E23-B9FBBD736F06}" srcOrd="1" destOrd="0" presId="urn:microsoft.com/office/officeart/2005/8/layout/list1"/>
    <dgm:cxn modelId="{1A2A8899-F8C5-4A38-BE90-736F7D8F74C3}" type="presOf" srcId="{E0DCF313-0BE5-4C03-951E-59B953D2A28C}" destId="{4BB4A648-DC19-484D-AD2A-41CAF912FF77}" srcOrd="0" destOrd="0" presId="urn:microsoft.com/office/officeart/2005/8/layout/list1"/>
    <dgm:cxn modelId="{77C2B3D9-D9CC-4A72-A586-BA1A50A2F32F}" srcId="{E0DCF313-0BE5-4C03-951E-59B953D2A28C}" destId="{A2D1CC1A-4D19-45F2-A9DF-C16B324A93BF}" srcOrd="0" destOrd="0" parTransId="{3897A118-D1DD-4194-8F0B-DFE97C55C2B5}" sibTransId="{523164E6-C6F0-4DC6-BA4C-D39AD74F7234}"/>
    <dgm:cxn modelId="{621B08EE-5B6B-405A-BE53-AE48F043B234}" type="presOf" srcId="{A2D1CC1A-4D19-45F2-A9DF-C16B324A93BF}" destId="{7C685B0C-5D31-4845-8F48-072F3F28D21E}" srcOrd="0" destOrd="0" presId="urn:microsoft.com/office/officeart/2005/8/layout/list1"/>
    <dgm:cxn modelId="{8834E446-2E65-437D-9E4E-5D5722F16AD7}" srcId="{E0DCF313-0BE5-4C03-951E-59B953D2A28C}" destId="{EAFA674E-9940-48C6-A088-9E243D7D4EFB}" srcOrd="3" destOrd="0" parTransId="{3BBCE68D-B899-46DB-BD2B-524980AAEF25}" sibTransId="{A2681E6E-9686-4376-91D9-E5E6B6655053}"/>
    <dgm:cxn modelId="{DD4B2F89-782B-479E-A7A3-E30ECCF2E004}" srcId="{E0DCF313-0BE5-4C03-951E-59B953D2A28C}" destId="{A3301F53-D53B-4FB8-AF3F-C388CFB84757}" srcOrd="2" destOrd="0" parTransId="{5FB14264-5BDD-414C-A57A-79ECB6E2356A}" sibTransId="{BF281B2E-B7DB-4F48-85CC-6E445F96E3EF}"/>
    <dgm:cxn modelId="{2C11E19F-12E8-4AA8-86E8-0463202389A6}" type="presOf" srcId="{FC2C04C0-27CD-4005-BDE8-99E87654F7A8}" destId="{0D707C5C-51E9-4F63-B48A-A4622D98F2A6}" srcOrd="0" destOrd="0" presId="urn:microsoft.com/office/officeart/2005/8/layout/list1"/>
    <dgm:cxn modelId="{C29BF424-CAC2-4032-8E31-3553262F90B5}" type="presOf" srcId="{A3301F53-D53B-4FB8-AF3F-C388CFB84757}" destId="{3FFBD80C-FDC2-4F7C-9534-2B4ABD524835}" srcOrd="0" destOrd="0" presId="urn:microsoft.com/office/officeart/2005/8/layout/list1"/>
    <dgm:cxn modelId="{2A9B5958-43B9-41A3-95DF-5F109AF793AA}" type="presOf" srcId="{EAFA674E-9940-48C6-A088-9E243D7D4EFB}" destId="{062C4AF6-6195-46D0-A2A2-03AAE354EBA7}" srcOrd="1" destOrd="0" presId="urn:microsoft.com/office/officeart/2005/8/layout/list1"/>
    <dgm:cxn modelId="{7365CE0E-5B24-455E-B876-879B617CA86D}" type="presOf" srcId="{A2D1CC1A-4D19-45F2-A9DF-C16B324A93BF}" destId="{000906CF-8495-4B4C-8FE4-C09ABC121EBA}" srcOrd="1" destOrd="0" presId="urn:microsoft.com/office/officeart/2005/8/layout/list1"/>
    <dgm:cxn modelId="{486A438B-5DD4-4779-B09A-08C8A0B26B67}" type="presOf" srcId="{FC2C04C0-27CD-4005-BDE8-99E87654F7A8}" destId="{AABE42D8-9B7B-4D03-90CF-D183986495C0}" srcOrd="1" destOrd="0" presId="urn:microsoft.com/office/officeart/2005/8/layout/list1"/>
    <dgm:cxn modelId="{424F683A-4781-4875-A094-C82AEE75B410}" type="presParOf" srcId="{4BB4A648-DC19-484D-AD2A-41CAF912FF77}" destId="{8DB208FA-843C-4F6F-B603-76CD6C5E9B5E}" srcOrd="0" destOrd="0" presId="urn:microsoft.com/office/officeart/2005/8/layout/list1"/>
    <dgm:cxn modelId="{46E21884-52D6-480E-B128-25F0AE49648C}" type="presParOf" srcId="{8DB208FA-843C-4F6F-B603-76CD6C5E9B5E}" destId="{7C685B0C-5D31-4845-8F48-072F3F28D21E}" srcOrd="0" destOrd="0" presId="urn:microsoft.com/office/officeart/2005/8/layout/list1"/>
    <dgm:cxn modelId="{70E8F214-D5C1-45F8-970A-54E9D3D35B48}" type="presParOf" srcId="{8DB208FA-843C-4F6F-B603-76CD6C5E9B5E}" destId="{000906CF-8495-4B4C-8FE4-C09ABC121EBA}" srcOrd="1" destOrd="0" presId="urn:microsoft.com/office/officeart/2005/8/layout/list1"/>
    <dgm:cxn modelId="{B56221AE-C584-4D01-861D-42FF2092DC7F}" type="presParOf" srcId="{4BB4A648-DC19-484D-AD2A-41CAF912FF77}" destId="{70D54661-EA05-4F4B-945B-2E9B8F39D24D}" srcOrd="1" destOrd="0" presId="urn:microsoft.com/office/officeart/2005/8/layout/list1"/>
    <dgm:cxn modelId="{C6260491-C97D-4621-8DBF-41E27BE60B0F}" type="presParOf" srcId="{4BB4A648-DC19-484D-AD2A-41CAF912FF77}" destId="{DF719EFB-2353-4708-A7EB-DDFB9A19B7A9}" srcOrd="2" destOrd="0" presId="urn:microsoft.com/office/officeart/2005/8/layout/list1"/>
    <dgm:cxn modelId="{25DCEB52-C793-49E2-B61F-7B06B9AEE609}" type="presParOf" srcId="{4BB4A648-DC19-484D-AD2A-41CAF912FF77}" destId="{0DC840A5-5EFF-4654-9997-F09E080B3C37}" srcOrd="3" destOrd="0" presId="urn:microsoft.com/office/officeart/2005/8/layout/list1"/>
    <dgm:cxn modelId="{131F1097-F153-499C-B0DE-D1DBF9C289AF}" type="presParOf" srcId="{4BB4A648-DC19-484D-AD2A-41CAF912FF77}" destId="{9242CB0B-200E-469C-A5E5-3A53DF007A67}" srcOrd="4" destOrd="0" presId="urn:microsoft.com/office/officeart/2005/8/layout/list1"/>
    <dgm:cxn modelId="{FB61A071-4C5F-41CC-926D-C3F8835D5388}" type="presParOf" srcId="{9242CB0B-200E-469C-A5E5-3A53DF007A67}" destId="{0D707C5C-51E9-4F63-B48A-A4622D98F2A6}" srcOrd="0" destOrd="0" presId="urn:microsoft.com/office/officeart/2005/8/layout/list1"/>
    <dgm:cxn modelId="{D2D6A16B-932C-4613-B6CF-A8808E91E6F2}" type="presParOf" srcId="{9242CB0B-200E-469C-A5E5-3A53DF007A67}" destId="{AABE42D8-9B7B-4D03-90CF-D183986495C0}" srcOrd="1" destOrd="0" presId="urn:microsoft.com/office/officeart/2005/8/layout/list1"/>
    <dgm:cxn modelId="{88662CBF-CA71-4C3B-B772-007D5B8DB06B}" type="presParOf" srcId="{4BB4A648-DC19-484D-AD2A-41CAF912FF77}" destId="{A24F1E5D-819D-4AA4-8516-47FDC1B0FA60}" srcOrd="5" destOrd="0" presId="urn:microsoft.com/office/officeart/2005/8/layout/list1"/>
    <dgm:cxn modelId="{61F4A0DD-8831-417E-8AFF-58611764A6F3}" type="presParOf" srcId="{4BB4A648-DC19-484D-AD2A-41CAF912FF77}" destId="{E025CE5F-F38C-4BB8-BE1B-3028E33C07AB}" srcOrd="6" destOrd="0" presId="urn:microsoft.com/office/officeart/2005/8/layout/list1"/>
    <dgm:cxn modelId="{D34EC8A9-DF34-4E1F-BBF6-5EE7F8DD15F1}" type="presParOf" srcId="{4BB4A648-DC19-484D-AD2A-41CAF912FF77}" destId="{7CC2AC69-AE6D-42F8-8A40-B580D00AA47A}" srcOrd="7" destOrd="0" presId="urn:microsoft.com/office/officeart/2005/8/layout/list1"/>
    <dgm:cxn modelId="{2F6B6851-A886-4032-B3CF-958F0295C4E8}" type="presParOf" srcId="{4BB4A648-DC19-484D-AD2A-41CAF912FF77}" destId="{4DD6E923-0205-464B-8947-2947AF82B1B7}" srcOrd="8" destOrd="0" presId="urn:microsoft.com/office/officeart/2005/8/layout/list1"/>
    <dgm:cxn modelId="{84E3DFB6-68B6-42BC-8F44-2A5D87F002B7}" type="presParOf" srcId="{4DD6E923-0205-464B-8947-2947AF82B1B7}" destId="{3FFBD80C-FDC2-4F7C-9534-2B4ABD524835}" srcOrd="0" destOrd="0" presId="urn:microsoft.com/office/officeart/2005/8/layout/list1"/>
    <dgm:cxn modelId="{A912167C-1ECE-4ED7-8D6D-6AD2B2F9FB6D}" type="presParOf" srcId="{4DD6E923-0205-464B-8947-2947AF82B1B7}" destId="{5201259F-FD94-48BE-9E23-B9FBBD736F06}" srcOrd="1" destOrd="0" presId="urn:microsoft.com/office/officeart/2005/8/layout/list1"/>
    <dgm:cxn modelId="{1FDE9391-D39F-4CEB-99CA-DE4B89286E4B}" type="presParOf" srcId="{4BB4A648-DC19-484D-AD2A-41CAF912FF77}" destId="{69EA0111-BDD4-4D7C-AAA5-E1BD0CF93542}" srcOrd="9" destOrd="0" presId="urn:microsoft.com/office/officeart/2005/8/layout/list1"/>
    <dgm:cxn modelId="{F5611ABC-86C2-4FD6-8426-41D0E37E3C38}" type="presParOf" srcId="{4BB4A648-DC19-484D-AD2A-41CAF912FF77}" destId="{EEA59965-72DD-4054-BA17-CDDDA87DFBB3}" srcOrd="10" destOrd="0" presId="urn:microsoft.com/office/officeart/2005/8/layout/list1"/>
    <dgm:cxn modelId="{CAABF7C0-7FE6-4E85-A8F1-9BA7A898F65F}" type="presParOf" srcId="{4BB4A648-DC19-484D-AD2A-41CAF912FF77}" destId="{016BB588-6C4B-49FF-A8C4-38CA31CBEB41}" srcOrd="11" destOrd="0" presId="urn:microsoft.com/office/officeart/2005/8/layout/list1"/>
    <dgm:cxn modelId="{D45FD9A6-7C5E-43D2-A534-817A0E0376E9}" type="presParOf" srcId="{4BB4A648-DC19-484D-AD2A-41CAF912FF77}" destId="{F49E2E4B-F92F-4066-A98A-C582BAD87ED1}" srcOrd="12" destOrd="0" presId="urn:microsoft.com/office/officeart/2005/8/layout/list1"/>
    <dgm:cxn modelId="{7319D416-0E48-433A-A097-A3D32FE134CD}" type="presParOf" srcId="{F49E2E4B-F92F-4066-A98A-C582BAD87ED1}" destId="{872F846D-61EE-4EEE-84D9-22C73E79465B}" srcOrd="0" destOrd="0" presId="urn:microsoft.com/office/officeart/2005/8/layout/list1"/>
    <dgm:cxn modelId="{6CD98EBA-473A-4ADE-A050-FA729A31AD3E}" type="presParOf" srcId="{F49E2E4B-F92F-4066-A98A-C582BAD87ED1}" destId="{062C4AF6-6195-46D0-A2A2-03AAE354EBA7}" srcOrd="1" destOrd="0" presId="urn:microsoft.com/office/officeart/2005/8/layout/list1"/>
    <dgm:cxn modelId="{0C32F7A9-0B47-4B90-8DD7-277D917E734A}" type="presParOf" srcId="{4BB4A648-DC19-484D-AD2A-41CAF912FF77}" destId="{0AC6F61C-E21B-44CA-B395-E7B5174F212E}" srcOrd="13" destOrd="0" presId="urn:microsoft.com/office/officeart/2005/8/layout/list1"/>
    <dgm:cxn modelId="{496AFB36-DDBC-4CB5-8E84-9D924B754E65}" type="presParOf" srcId="{4BB4A648-DC19-484D-AD2A-41CAF912FF77}" destId="{44DAB59F-A745-4324-B1AD-BC2ED4524F44}"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F0B4BF5-215F-4206-8720-C75B1F0826CE}" type="doc">
      <dgm:prSet loTypeId="urn:microsoft.com/office/officeart/2005/8/layout/hProcess9" loCatId="process" qsTypeId="urn:microsoft.com/office/officeart/2005/8/quickstyle/3d1" qsCatId="3D" csTypeId="urn:microsoft.com/office/officeart/2005/8/colors/accent1_2" csCatId="accent1" phldr="1"/>
      <dgm:spPr/>
    </dgm:pt>
    <dgm:pt modelId="{E8211B1A-4A0C-4B4D-8004-753EB4879D07}">
      <dgm:prSet phldrT="[Text]" custT="1"/>
      <dgm:spPr/>
      <dgm:t>
        <a:bodyPr/>
        <a:lstStyle/>
        <a:p>
          <a:r>
            <a:rPr lang="en-US" sz="3200" dirty="0" smtClean="0"/>
            <a:t>NODEJS</a:t>
          </a:r>
          <a:endParaRPr lang="en-US" sz="3200" dirty="0"/>
        </a:p>
      </dgm:t>
    </dgm:pt>
    <dgm:pt modelId="{83F3B6B4-B995-4028-93E6-C725BC79FA9A}" type="parTrans" cxnId="{F29A5359-6BA1-4657-B88A-B2C4AD049421}">
      <dgm:prSet/>
      <dgm:spPr/>
      <dgm:t>
        <a:bodyPr/>
        <a:lstStyle/>
        <a:p>
          <a:endParaRPr lang="en-US"/>
        </a:p>
      </dgm:t>
    </dgm:pt>
    <dgm:pt modelId="{D0AAA899-F147-4999-96FB-76E6289021AF}" type="sibTrans" cxnId="{F29A5359-6BA1-4657-B88A-B2C4AD049421}">
      <dgm:prSet/>
      <dgm:spPr/>
      <dgm:t>
        <a:bodyPr/>
        <a:lstStyle/>
        <a:p>
          <a:endParaRPr lang="en-US"/>
        </a:p>
      </dgm:t>
    </dgm:pt>
    <dgm:pt modelId="{F3F0837F-8C7D-4A87-8E37-2BBB41E0063B}" type="pres">
      <dgm:prSet presAssocID="{2F0B4BF5-215F-4206-8720-C75B1F0826CE}" presName="CompostProcess" presStyleCnt="0">
        <dgm:presLayoutVars>
          <dgm:dir/>
          <dgm:resizeHandles val="exact"/>
        </dgm:presLayoutVars>
      </dgm:prSet>
      <dgm:spPr/>
    </dgm:pt>
    <dgm:pt modelId="{0D86E553-7971-40AF-BE78-579E6CDFAA18}" type="pres">
      <dgm:prSet presAssocID="{2F0B4BF5-215F-4206-8720-C75B1F0826CE}" presName="arrow" presStyleLbl="bgShp" presStyleIdx="0" presStyleCnt="1"/>
      <dgm:spPr/>
    </dgm:pt>
    <dgm:pt modelId="{D5F1F6E1-3398-4320-8111-173F97FAB313}" type="pres">
      <dgm:prSet presAssocID="{2F0B4BF5-215F-4206-8720-C75B1F0826CE}" presName="linearProcess" presStyleCnt="0"/>
      <dgm:spPr/>
    </dgm:pt>
    <dgm:pt modelId="{85E1851C-C65D-4474-9BA5-F7B017B0CB58}" type="pres">
      <dgm:prSet presAssocID="{E8211B1A-4A0C-4B4D-8004-753EB4879D07}" presName="textNode" presStyleLbl="node1" presStyleIdx="0" presStyleCnt="1" custLinFactNeighborX="-61983" custLinFactNeighborY="639">
        <dgm:presLayoutVars>
          <dgm:bulletEnabled val="1"/>
        </dgm:presLayoutVars>
      </dgm:prSet>
      <dgm:spPr/>
      <dgm:t>
        <a:bodyPr/>
        <a:lstStyle/>
        <a:p>
          <a:endParaRPr lang="en-US"/>
        </a:p>
      </dgm:t>
    </dgm:pt>
  </dgm:ptLst>
  <dgm:cxnLst>
    <dgm:cxn modelId="{1D819036-8EFA-4E96-945A-3471E1F02994}" type="presOf" srcId="{2F0B4BF5-215F-4206-8720-C75B1F0826CE}" destId="{F3F0837F-8C7D-4A87-8E37-2BBB41E0063B}" srcOrd="0" destOrd="0" presId="urn:microsoft.com/office/officeart/2005/8/layout/hProcess9"/>
    <dgm:cxn modelId="{33EA6766-0D28-49AA-85B8-D41637B26E1D}" type="presOf" srcId="{E8211B1A-4A0C-4B4D-8004-753EB4879D07}" destId="{85E1851C-C65D-4474-9BA5-F7B017B0CB58}" srcOrd="0" destOrd="0" presId="urn:microsoft.com/office/officeart/2005/8/layout/hProcess9"/>
    <dgm:cxn modelId="{F29A5359-6BA1-4657-B88A-B2C4AD049421}" srcId="{2F0B4BF5-215F-4206-8720-C75B1F0826CE}" destId="{E8211B1A-4A0C-4B4D-8004-753EB4879D07}" srcOrd="0" destOrd="0" parTransId="{83F3B6B4-B995-4028-93E6-C725BC79FA9A}" sibTransId="{D0AAA899-F147-4999-96FB-76E6289021AF}"/>
    <dgm:cxn modelId="{30C1A6D6-6A52-4A9C-B192-F7370B3002F4}" type="presParOf" srcId="{F3F0837F-8C7D-4A87-8E37-2BBB41E0063B}" destId="{0D86E553-7971-40AF-BE78-579E6CDFAA18}" srcOrd="0" destOrd="0" presId="urn:microsoft.com/office/officeart/2005/8/layout/hProcess9"/>
    <dgm:cxn modelId="{199863D5-DDBC-4C13-977A-2C284B1EEA06}" type="presParOf" srcId="{F3F0837F-8C7D-4A87-8E37-2BBB41E0063B}" destId="{D5F1F6E1-3398-4320-8111-173F97FAB313}" srcOrd="1" destOrd="0" presId="urn:microsoft.com/office/officeart/2005/8/layout/hProcess9"/>
    <dgm:cxn modelId="{6CC6F173-4688-46F4-A110-82D6F100AEE2}" type="presParOf" srcId="{D5F1F6E1-3398-4320-8111-173F97FAB313}" destId="{85E1851C-C65D-4474-9BA5-F7B017B0CB58}" srcOrd="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F0B4BF5-215F-4206-8720-C75B1F0826CE}" type="doc">
      <dgm:prSet loTypeId="urn:microsoft.com/office/officeart/2005/8/layout/hProcess9" loCatId="process" qsTypeId="urn:microsoft.com/office/officeart/2005/8/quickstyle/3d1" qsCatId="3D" csTypeId="urn:microsoft.com/office/officeart/2005/8/colors/accent1_2" csCatId="accent1" phldr="1"/>
      <dgm:spPr/>
    </dgm:pt>
    <dgm:pt modelId="{E8211B1A-4A0C-4B4D-8004-753EB4879D07}">
      <dgm:prSet phldrT="[Text]" custT="1"/>
      <dgm:spPr/>
      <dgm:t>
        <a:bodyPr/>
        <a:lstStyle/>
        <a:p>
          <a:r>
            <a:rPr lang="en-US" sz="3200" dirty="0" smtClean="0"/>
            <a:t>MONGODB</a:t>
          </a:r>
          <a:endParaRPr lang="en-US" sz="3200" dirty="0"/>
        </a:p>
      </dgm:t>
    </dgm:pt>
    <dgm:pt modelId="{83F3B6B4-B995-4028-93E6-C725BC79FA9A}" type="parTrans" cxnId="{F29A5359-6BA1-4657-B88A-B2C4AD049421}">
      <dgm:prSet/>
      <dgm:spPr/>
      <dgm:t>
        <a:bodyPr/>
        <a:lstStyle/>
        <a:p>
          <a:endParaRPr lang="en-US"/>
        </a:p>
      </dgm:t>
    </dgm:pt>
    <dgm:pt modelId="{D0AAA899-F147-4999-96FB-76E6289021AF}" type="sibTrans" cxnId="{F29A5359-6BA1-4657-B88A-B2C4AD049421}">
      <dgm:prSet/>
      <dgm:spPr/>
      <dgm:t>
        <a:bodyPr/>
        <a:lstStyle/>
        <a:p>
          <a:endParaRPr lang="en-US"/>
        </a:p>
      </dgm:t>
    </dgm:pt>
    <dgm:pt modelId="{F3F0837F-8C7D-4A87-8E37-2BBB41E0063B}" type="pres">
      <dgm:prSet presAssocID="{2F0B4BF5-215F-4206-8720-C75B1F0826CE}" presName="CompostProcess" presStyleCnt="0">
        <dgm:presLayoutVars>
          <dgm:dir/>
          <dgm:resizeHandles val="exact"/>
        </dgm:presLayoutVars>
      </dgm:prSet>
      <dgm:spPr/>
    </dgm:pt>
    <dgm:pt modelId="{0D86E553-7971-40AF-BE78-579E6CDFAA18}" type="pres">
      <dgm:prSet presAssocID="{2F0B4BF5-215F-4206-8720-C75B1F0826CE}" presName="arrow" presStyleLbl="bgShp" presStyleIdx="0" presStyleCnt="1"/>
      <dgm:spPr/>
    </dgm:pt>
    <dgm:pt modelId="{D5F1F6E1-3398-4320-8111-173F97FAB313}" type="pres">
      <dgm:prSet presAssocID="{2F0B4BF5-215F-4206-8720-C75B1F0826CE}" presName="linearProcess" presStyleCnt="0"/>
      <dgm:spPr/>
    </dgm:pt>
    <dgm:pt modelId="{85E1851C-C65D-4474-9BA5-F7B017B0CB58}" type="pres">
      <dgm:prSet presAssocID="{E8211B1A-4A0C-4B4D-8004-753EB4879D07}" presName="textNode" presStyleLbl="node1" presStyleIdx="0" presStyleCnt="1" custLinFactNeighborX="-61983" custLinFactNeighborY="639">
        <dgm:presLayoutVars>
          <dgm:bulletEnabled val="1"/>
        </dgm:presLayoutVars>
      </dgm:prSet>
      <dgm:spPr/>
      <dgm:t>
        <a:bodyPr/>
        <a:lstStyle/>
        <a:p>
          <a:endParaRPr lang="en-US"/>
        </a:p>
      </dgm:t>
    </dgm:pt>
  </dgm:ptLst>
  <dgm:cxnLst>
    <dgm:cxn modelId="{1D819036-8EFA-4E96-945A-3471E1F02994}" type="presOf" srcId="{2F0B4BF5-215F-4206-8720-C75B1F0826CE}" destId="{F3F0837F-8C7D-4A87-8E37-2BBB41E0063B}" srcOrd="0" destOrd="0" presId="urn:microsoft.com/office/officeart/2005/8/layout/hProcess9"/>
    <dgm:cxn modelId="{33EA6766-0D28-49AA-85B8-D41637B26E1D}" type="presOf" srcId="{E8211B1A-4A0C-4B4D-8004-753EB4879D07}" destId="{85E1851C-C65D-4474-9BA5-F7B017B0CB58}" srcOrd="0" destOrd="0" presId="urn:microsoft.com/office/officeart/2005/8/layout/hProcess9"/>
    <dgm:cxn modelId="{F29A5359-6BA1-4657-B88A-B2C4AD049421}" srcId="{2F0B4BF5-215F-4206-8720-C75B1F0826CE}" destId="{E8211B1A-4A0C-4B4D-8004-753EB4879D07}" srcOrd="0" destOrd="0" parTransId="{83F3B6B4-B995-4028-93E6-C725BC79FA9A}" sibTransId="{D0AAA899-F147-4999-96FB-76E6289021AF}"/>
    <dgm:cxn modelId="{30C1A6D6-6A52-4A9C-B192-F7370B3002F4}" type="presParOf" srcId="{F3F0837F-8C7D-4A87-8E37-2BBB41E0063B}" destId="{0D86E553-7971-40AF-BE78-579E6CDFAA18}" srcOrd="0" destOrd="0" presId="urn:microsoft.com/office/officeart/2005/8/layout/hProcess9"/>
    <dgm:cxn modelId="{199863D5-DDBC-4C13-977A-2C284B1EEA06}" type="presParOf" srcId="{F3F0837F-8C7D-4A87-8E37-2BBB41E0063B}" destId="{D5F1F6E1-3398-4320-8111-173F97FAB313}" srcOrd="1" destOrd="0" presId="urn:microsoft.com/office/officeart/2005/8/layout/hProcess9"/>
    <dgm:cxn modelId="{6CC6F173-4688-46F4-A110-82D6F100AEE2}" type="presParOf" srcId="{D5F1F6E1-3398-4320-8111-173F97FAB313}" destId="{85E1851C-C65D-4474-9BA5-F7B017B0CB58}" srcOrd="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F0B4BF5-215F-4206-8720-C75B1F0826CE}" type="doc">
      <dgm:prSet loTypeId="urn:microsoft.com/office/officeart/2005/8/layout/hProcess9" loCatId="process" qsTypeId="urn:microsoft.com/office/officeart/2005/8/quickstyle/3d1" qsCatId="3D" csTypeId="urn:microsoft.com/office/officeart/2005/8/colors/accent1_2" csCatId="accent1" phldr="1"/>
      <dgm:spPr/>
    </dgm:pt>
    <dgm:pt modelId="{E8211B1A-4A0C-4B4D-8004-753EB4879D07}">
      <dgm:prSet phldrT="[Text]"/>
      <dgm:spPr/>
      <dgm:t>
        <a:bodyPr/>
        <a:lstStyle/>
        <a:p>
          <a:r>
            <a:rPr lang="en-US" dirty="0" smtClean="0"/>
            <a:t>HTML</a:t>
          </a:r>
          <a:endParaRPr lang="en-US" dirty="0"/>
        </a:p>
      </dgm:t>
    </dgm:pt>
    <dgm:pt modelId="{83F3B6B4-B995-4028-93E6-C725BC79FA9A}" type="parTrans" cxnId="{F29A5359-6BA1-4657-B88A-B2C4AD049421}">
      <dgm:prSet/>
      <dgm:spPr/>
      <dgm:t>
        <a:bodyPr/>
        <a:lstStyle/>
        <a:p>
          <a:endParaRPr lang="en-US"/>
        </a:p>
      </dgm:t>
    </dgm:pt>
    <dgm:pt modelId="{D0AAA899-F147-4999-96FB-76E6289021AF}" type="sibTrans" cxnId="{F29A5359-6BA1-4657-B88A-B2C4AD049421}">
      <dgm:prSet/>
      <dgm:spPr/>
      <dgm:t>
        <a:bodyPr/>
        <a:lstStyle/>
        <a:p>
          <a:endParaRPr lang="en-US"/>
        </a:p>
      </dgm:t>
    </dgm:pt>
    <dgm:pt modelId="{4B183EF6-94A1-48E5-A5A8-B5FBAB7F6983}">
      <dgm:prSet phldrT="[Text]"/>
      <dgm:spPr/>
      <dgm:t>
        <a:bodyPr/>
        <a:lstStyle/>
        <a:p>
          <a:r>
            <a:rPr lang="en-US" dirty="0" smtClean="0"/>
            <a:t>CSS</a:t>
          </a:r>
          <a:endParaRPr lang="en-US" dirty="0"/>
        </a:p>
      </dgm:t>
    </dgm:pt>
    <dgm:pt modelId="{72413EDD-D5D6-4329-9B39-4EE38F9A9159}" type="parTrans" cxnId="{7B1715D2-F85F-4C90-A951-BA18C06D36D5}">
      <dgm:prSet/>
      <dgm:spPr/>
      <dgm:t>
        <a:bodyPr/>
        <a:lstStyle/>
        <a:p>
          <a:endParaRPr lang="en-US"/>
        </a:p>
      </dgm:t>
    </dgm:pt>
    <dgm:pt modelId="{887B1DA3-AE3D-469E-8338-AD0B395F8314}" type="sibTrans" cxnId="{7B1715D2-F85F-4C90-A951-BA18C06D36D5}">
      <dgm:prSet/>
      <dgm:spPr/>
      <dgm:t>
        <a:bodyPr/>
        <a:lstStyle/>
        <a:p>
          <a:endParaRPr lang="en-US"/>
        </a:p>
      </dgm:t>
    </dgm:pt>
    <dgm:pt modelId="{075A7EC3-B406-4E51-9AD1-4F703FB7C212}">
      <dgm:prSet phldrT="[Text]"/>
      <dgm:spPr/>
      <dgm:t>
        <a:bodyPr/>
        <a:lstStyle/>
        <a:p>
          <a:r>
            <a:rPr lang="en-US" dirty="0" smtClean="0"/>
            <a:t>JAVASCRIPT</a:t>
          </a:r>
          <a:endParaRPr lang="en-US" dirty="0"/>
        </a:p>
      </dgm:t>
    </dgm:pt>
    <dgm:pt modelId="{C8053976-06DD-4303-849E-CBBDAD0955FF}" type="parTrans" cxnId="{8B16BC02-AB85-4F4B-804A-C46327B14AA1}">
      <dgm:prSet/>
      <dgm:spPr/>
      <dgm:t>
        <a:bodyPr/>
        <a:lstStyle/>
        <a:p>
          <a:endParaRPr lang="en-US"/>
        </a:p>
      </dgm:t>
    </dgm:pt>
    <dgm:pt modelId="{07B07C50-E669-4DB1-8374-0FE5208115B3}" type="sibTrans" cxnId="{8B16BC02-AB85-4F4B-804A-C46327B14AA1}">
      <dgm:prSet/>
      <dgm:spPr/>
      <dgm:t>
        <a:bodyPr/>
        <a:lstStyle/>
        <a:p>
          <a:endParaRPr lang="en-US"/>
        </a:p>
      </dgm:t>
    </dgm:pt>
    <dgm:pt modelId="{48B05442-7638-42C0-B6F3-0AC0A45F9B69}">
      <dgm:prSet phldrT="[Text]"/>
      <dgm:spPr/>
      <dgm:t>
        <a:bodyPr/>
        <a:lstStyle/>
        <a:p>
          <a:r>
            <a:rPr lang="en-US" dirty="0" smtClean="0"/>
            <a:t>REACT</a:t>
          </a:r>
          <a:endParaRPr lang="en-US" dirty="0"/>
        </a:p>
      </dgm:t>
    </dgm:pt>
    <dgm:pt modelId="{ACC63D8A-80DE-47B5-BA94-5B33634C3FA0}" type="parTrans" cxnId="{93AA7F16-5F1C-438B-AA1B-B6341AB59CEA}">
      <dgm:prSet/>
      <dgm:spPr/>
      <dgm:t>
        <a:bodyPr/>
        <a:lstStyle/>
        <a:p>
          <a:endParaRPr lang="en-US"/>
        </a:p>
      </dgm:t>
    </dgm:pt>
    <dgm:pt modelId="{1F260B2F-B628-4CC9-84F4-430CE80EBE0A}" type="sibTrans" cxnId="{93AA7F16-5F1C-438B-AA1B-B6341AB59CEA}">
      <dgm:prSet/>
      <dgm:spPr/>
      <dgm:t>
        <a:bodyPr/>
        <a:lstStyle/>
        <a:p>
          <a:endParaRPr lang="en-US"/>
        </a:p>
      </dgm:t>
    </dgm:pt>
    <dgm:pt modelId="{166971C4-8611-42E1-89C3-E64F6BC2FD9C}">
      <dgm:prSet phldrT="[Text]"/>
      <dgm:spPr/>
      <dgm:t>
        <a:bodyPr/>
        <a:lstStyle/>
        <a:p>
          <a:r>
            <a:rPr lang="en-US" dirty="0" smtClean="0"/>
            <a:t>NODEJS</a:t>
          </a:r>
          <a:endParaRPr lang="en-US" dirty="0"/>
        </a:p>
      </dgm:t>
    </dgm:pt>
    <dgm:pt modelId="{12F5399E-A542-430F-8DEF-4A109284E5D0}" type="parTrans" cxnId="{5A2A8DD8-D827-42B2-8CAF-5AE22FB84515}">
      <dgm:prSet/>
      <dgm:spPr/>
      <dgm:t>
        <a:bodyPr/>
        <a:lstStyle/>
        <a:p>
          <a:endParaRPr lang="en-US"/>
        </a:p>
      </dgm:t>
    </dgm:pt>
    <dgm:pt modelId="{A661E567-BA9D-4055-8BAB-D80DAC0AD7C6}" type="sibTrans" cxnId="{5A2A8DD8-D827-42B2-8CAF-5AE22FB84515}">
      <dgm:prSet/>
      <dgm:spPr/>
      <dgm:t>
        <a:bodyPr/>
        <a:lstStyle/>
        <a:p>
          <a:endParaRPr lang="en-US"/>
        </a:p>
      </dgm:t>
    </dgm:pt>
    <dgm:pt modelId="{F8EB105F-EED2-491B-AE93-E3E075C2C2BD}">
      <dgm:prSet phldrT="[Text]"/>
      <dgm:spPr/>
      <dgm:t>
        <a:bodyPr/>
        <a:lstStyle/>
        <a:p>
          <a:r>
            <a:rPr lang="en-US" dirty="0" smtClean="0"/>
            <a:t>MONGODB</a:t>
          </a:r>
          <a:endParaRPr lang="en-US" dirty="0"/>
        </a:p>
      </dgm:t>
    </dgm:pt>
    <dgm:pt modelId="{853FD1C0-4E1E-4D28-ADB5-7D33A20D279F}" type="parTrans" cxnId="{5EDA513D-2976-41B6-88E0-242135DAAD6A}">
      <dgm:prSet/>
      <dgm:spPr/>
      <dgm:t>
        <a:bodyPr/>
        <a:lstStyle/>
        <a:p>
          <a:endParaRPr lang="en-US"/>
        </a:p>
      </dgm:t>
    </dgm:pt>
    <dgm:pt modelId="{59436ECA-1B9F-41C6-86B7-4F771F8E7D0B}" type="sibTrans" cxnId="{5EDA513D-2976-41B6-88E0-242135DAAD6A}">
      <dgm:prSet/>
      <dgm:spPr/>
      <dgm:t>
        <a:bodyPr/>
        <a:lstStyle/>
        <a:p>
          <a:endParaRPr lang="en-US"/>
        </a:p>
      </dgm:t>
    </dgm:pt>
    <dgm:pt modelId="{5066C349-82BD-4B54-8290-03BB7D42EEAF}">
      <dgm:prSet phldrT="[Text]"/>
      <dgm:spPr/>
      <dgm:t>
        <a:bodyPr/>
        <a:lstStyle/>
        <a:p>
          <a:r>
            <a:rPr lang="en-US" dirty="0" smtClean="0"/>
            <a:t>EXPRESS</a:t>
          </a:r>
          <a:endParaRPr lang="en-US" dirty="0"/>
        </a:p>
      </dgm:t>
    </dgm:pt>
    <dgm:pt modelId="{E1BB7459-2457-481D-A8FB-767576046740}" type="parTrans" cxnId="{8FE5F3D0-AE1D-4A78-8A2D-62AF99EF4C9B}">
      <dgm:prSet/>
      <dgm:spPr/>
      <dgm:t>
        <a:bodyPr/>
        <a:lstStyle/>
        <a:p>
          <a:endParaRPr lang="en-US"/>
        </a:p>
      </dgm:t>
    </dgm:pt>
    <dgm:pt modelId="{036370C2-770B-4282-9796-D3E1F3CCA02D}" type="sibTrans" cxnId="{8FE5F3D0-AE1D-4A78-8A2D-62AF99EF4C9B}">
      <dgm:prSet/>
      <dgm:spPr/>
      <dgm:t>
        <a:bodyPr/>
        <a:lstStyle/>
        <a:p>
          <a:endParaRPr lang="en-US"/>
        </a:p>
      </dgm:t>
    </dgm:pt>
    <dgm:pt modelId="{CF2D4CC0-5DD8-4ED5-BE66-B26EF42E6478}">
      <dgm:prSet phldrT="[Text]"/>
      <dgm:spPr/>
      <dgm:t>
        <a:bodyPr/>
        <a:lstStyle/>
        <a:p>
          <a:r>
            <a:rPr lang="en-US" dirty="0" smtClean="0"/>
            <a:t>FIREBASE</a:t>
          </a:r>
          <a:endParaRPr lang="en-US" dirty="0"/>
        </a:p>
      </dgm:t>
    </dgm:pt>
    <dgm:pt modelId="{8B740AA8-4762-4AC2-93FD-07EEE67C4FB3}" type="parTrans" cxnId="{F91933D9-BD4B-481B-A013-F58743D13704}">
      <dgm:prSet/>
      <dgm:spPr/>
      <dgm:t>
        <a:bodyPr/>
        <a:lstStyle/>
        <a:p>
          <a:endParaRPr lang="en-US"/>
        </a:p>
      </dgm:t>
    </dgm:pt>
    <dgm:pt modelId="{96C44A48-6FD9-4567-8D74-89F336FCB20F}" type="sibTrans" cxnId="{F91933D9-BD4B-481B-A013-F58743D13704}">
      <dgm:prSet/>
      <dgm:spPr/>
      <dgm:t>
        <a:bodyPr/>
        <a:lstStyle/>
        <a:p>
          <a:endParaRPr lang="en-US"/>
        </a:p>
      </dgm:t>
    </dgm:pt>
    <dgm:pt modelId="{F3F0837F-8C7D-4A87-8E37-2BBB41E0063B}" type="pres">
      <dgm:prSet presAssocID="{2F0B4BF5-215F-4206-8720-C75B1F0826CE}" presName="CompostProcess" presStyleCnt="0">
        <dgm:presLayoutVars>
          <dgm:dir/>
          <dgm:resizeHandles val="exact"/>
        </dgm:presLayoutVars>
      </dgm:prSet>
      <dgm:spPr/>
    </dgm:pt>
    <dgm:pt modelId="{0D86E553-7971-40AF-BE78-579E6CDFAA18}" type="pres">
      <dgm:prSet presAssocID="{2F0B4BF5-215F-4206-8720-C75B1F0826CE}" presName="arrow" presStyleLbl="bgShp" presStyleIdx="0" presStyleCnt="1"/>
      <dgm:spPr/>
    </dgm:pt>
    <dgm:pt modelId="{D5F1F6E1-3398-4320-8111-173F97FAB313}" type="pres">
      <dgm:prSet presAssocID="{2F0B4BF5-215F-4206-8720-C75B1F0826CE}" presName="linearProcess" presStyleCnt="0"/>
      <dgm:spPr/>
    </dgm:pt>
    <dgm:pt modelId="{85E1851C-C65D-4474-9BA5-F7B017B0CB58}" type="pres">
      <dgm:prSet presAssocID="{E8211B1A-4A0C-4B4D-8004-753EB4879D07}" presName="textNode" presStyleLbl="node1" presStyleIdx="0" presStyleCnt="8">
        <dgm:presLayoutVars>
          <dgm:bulletEnabled val="1"/>
        </dgm:presLayoutVars>
      </dgm:prSet>
      <dgm:spPr/>
      <dgm:t>
        <a:bodyPr/>
        <a:lstStyle/>
        <a:p>
          <a:endParaRPr lang="en-US"/>
        </a:p>
      </dgm:t>
    </dgm:pt>
    <dgm:pt modelId="{31BC39EB-4FB7-437C-918A-9B5C7DDB3436}" type="pres">
      <dgm:prSet presAssocID="{D0AAA899-F147-4999-96FB-76E6289021AF}" presName="sibTrans" presStyleCnt="0"/>
      <dgm:spPr/>
    </dgm:pt>
    <dgm:pt modelId="{2B1C536E-AE47-4581-92EC-0FF595ED751B}" type="pres">
      <dgm:prSet presAssocID="{4B183EF6-94A1-48E5-A5A8-B5FBAB7F6983}" presName="textNode" presStyleLbl="node1" presStyleIdx="1" presStyleCnt="8">
        <dgm:presLayoutVars>
          <dgm:bulletEnabled val="1"/>
        </dgm:presLayoutVars>
      </dgm:prSet>
      <dgm:spPr/>
    </dgm:pt>
    <dgm:pt modelId="{3B6ACB9C-3BED-4CD2-B3EA-E718472429AD}" type="pres">
      <dgm:prSet presAssocID="{887B1DA3-AE3D-469E-8338-AD0B395F8314}" presName="sibTrans" presStyleCnt="0"/>
      <dgm:spPr/>
    </dgm:pt>
    <dgm:pt modelId="{5881A5CB-FC4D-4E78-9B48-CF05A339E4AA}" type="pres">
      <dgm:prSet presAssocID="{075A7EC3-B406-4E51-9AD1-4F703FB7C212}" presName="textNode" presStyleLbl="node1" presStyleIdx="2" presStyleCnt="8">
        <dgm:presLayoutVars>
          <dgm:bulletEnabled val="1"/>
        </dgm:presLayoutVars>
      </dgm:prSet>
      <dgm:spPr/>
    </dgm:pt>
    <dgm:pt modelId="{E91597E9-A2CE-48F6-BAB8-F0B78E346EB7}" type="pres">
      <dgm:prSet presAssocID="{07B07C50-E669-4DB1-8374-0FE5208115B3}" presName="sibTrans" presStyleCnt="0"/>
      <dgm:spPr/>
    </dgm:pt>
    <dgm:pt modelId="{72843BEC-3BEC-45B0-9799-245564F0435B}" type="pres">
      <dgm:prSet presAssocID="{48B05442-7638-42C0-B6F3-0AC0A45F9B69}" presName="textNode" presStyleLbl="node1" presStyleIdx="3" presStyleCnt="8">
        <dgm:presLayoutVars>
          <dgm:bulletEnabled val="1"/>
        </dgm:presLayoutVars>
      </dgm:prSet>
      <dgm:spPr/>
    </dgm:pt>
    <dgm:pt modelId="{EEFDC025-258A-4860-8DE6-A69872C2B7BA}" type="pres">
      <dgm:prSet presAssocID="{1F260B2F-B628-4CC9-84F4-430CE80EBE0A}" presName="sibTrans" presStyleCnt="0"/>
      <dgm:spPr/>
    </dgm:pt>
    <dgm:pt modelId="{07EC359E-AD5E-4BF2-919F-FF60C0A7EBFA}" type="pres">
      <dgm:prSet presAssocID="{166971C4-8611-42E1-89C3-E64F6BC2FD9C}" presName="textNode" presStyleLbl="node1" presStyleIdx="4" presStyleCnt="8">
        <dgm:presLayoutVars>
          <dgm:bulletEnabled val="1"/>
        </dgm:presLayoutVars>
      </dgm:prSet>
      <dgm:spPr/>
      <dgm:t>
        <a:bodyPr/>
        <a:lstStyle/>
        <a:p>
          <a:endParaRPr lang="en-US"/>
        </a:p>
      </dgm:t>
    </dgm:pt>
    <dgm:pt modelId="{238FCD74-69DE-4E40-9440-A0E7E58876DE}" type="pres">
      <dgm:prSet presAssocID="{A661E567-BA9D-4055-8BAB-D80DAC0AD7C6}" presName="sibTrans" presStyleCnt="0"/>
      <dgm:spPr/>
    </dgm:pt>
    <dgm:pt modelId="{F38F05D0-FBE6-46F5-AAB8-7263E88BB160}" type="pres">
      <dgm:prSet presAssocID="{F8EB105F-EED2-491B-AE93-E3E075C2C2BD}" presName="textNode" presStyleLbl="node1" presStyleIdx="5" presStyleCnt="8">
        <dgm:presLayoutVars>
          <dgm:bulletEnabled val="1"/>
        </dgm:presLayoutVars>
      </dgm:prSet>
      <dgm:spPr/>
    </dgm:pt>
    <dgm:pt modelId="{2539E84A-98CF-4ED7-8C5C-6141DB009DD9}" type="pres">
      <dgm:prSet presAssocID="{59436ECA-1B9F-41C6-86B7-4F771F8E7D0B}" presName="sibTrans" presStyleCnt="0"/>
      <dgm:spPr/>
    </dgm:pt>
    <dgm:pt modelId="{5A00F379-C101-4B68-913E-72A8609F2475}" type="pres">
      <dgm:prSet presAssocID="{5066C349-82BD-4B54-8290-03BB7D42EEAF}" presName="textNode" presStyleLbl="node1" presStyleIdx="6" presStyleCnt="8">
        <dgm:presLayoutVars>
          <dgm:bulletEnabled val="1"/>
        </dgm:presLayoutVars>
      </dgm:prSet>
      <dgm:spPr/>
    </dgm:pt>
    <dgm:pt modelId="{EEF75648-4C5A-47B9-BEAA-FBF28A4C221E}" type="pres">
      <dgm:prSet presAssocID="{036370C2-770B-4282-9796-D3E1F3CCA02D}" presName="sibTrans" presStyleCnt="0"/>
      <dgm:spPr/>
    </dgm:pt>
    <dgm:pt modelId="{9F27DF8A-52D9-46F0-8329-666CBD00148E}" type="pres">
      <dgm:prSet presAssocID="{CF2D4CC0-5DD8-4ED5-BE66-B26EF42E6478}" presName="textNode" presStyleLbl="node1" presStyleIdx="7" presStyleCnt="8">
        <dgm:presLayoutVars>
          <dgm:bulletEnabled val="1"/>
        </dgm:presLayoutVars>
      </dgm:prSet>
      <dgm:spPr/>
    </dgm:pt>
  </dgm:ptLst>
  <dgm:cxnLst>
    <dgm:cxn modelId="{93AA7F16-5F1C-438B-AA1B-B6341AB59CEA}" srcId="{2F0B4BF5-215F-4206-8720-C75B1F0826CE}" destId="{48B05442-7638-42C0-B6F3-0AC0A45F9B69}" srcOrd="3" destOrd="0" parTransId="{ACC63D8A-80DE-47B5-BA94-5B33634C3FA0}" sibTransId="{1F260B2F-B628-4CC9-84F4-430CE80EBE0A}"/>
    <dgm:cxn modelId="{1D819036-8EFA-4E96-945A-3471E1F02994}" type="presOf" srcId="{2F0B4BF5-215F-4206-8720-C75B1F0826CE}" destId="{F3F0837F-8C7D-4A87-8E37-2BBB41E0063B}" srcOrd="0" destOrd="0" presId="urn:microsoft.com/office/officeart/2005/8/layout/hProcess9"/>
    <dgm:cxn modelId="{7B1715D2-F85F-4C90-A951-BA18C06D36D5}" srcId="{2F0B4BF5-215F-4206-8720-C75B1F0826CE}" destId="{4B183EF6-94A1-48E5-A5A8-B5FBAB7F6983}" srcOrd="1" destOrd="0" parTransId="{72413EDD-D5D6-4329-9B39-4EE38F9A9159}" sibTransId="{887B1DA3-AE3D-469E-8338-AD0B395F8314}"/>
    <dgm:cxn modelId="{8FE5F3D0-AE1D-4A78-8A2D-62AF99EF4C9B}" srcId="{2F0B4BF5-215F-4206-8720-C75B1F0826CE}" destId="{5066C349-82BD-4B54-8290-03BB7D42EEAF}" srcOrd="6" destOrd="0" parTransId="{E1BB7459-2457-481D-A8FB-767576046740}" sibTransId="{036370C2-770B-4282-9796-D3E1F3CCA02D}"/>
    <dgm:cxn modelId="{5FD750CD-BF0E-44CB-BCD5-0B2D358FBB39}" type="presOf" srcId="{F8EB105F-EED2-491B-AE93-E3E075C2C2BD}" destId="{F38F05D0-FBE6-46F5-AAB8-7263E88BB160}" srcOrd="0" destOrd="0" presId="urn:microsoft.com/office/officeart/2005/8/layout/hProcess9"/>
    <dgm:cxn modelId="{D6850381-69CA-4923-AB23-97B2EB585FEC}" type="presOf" srcId="{075A7EC3-B406-4E51-9AD1-4F703FB7C212}" destId="{5881A5CB-FC4D-4E78-9B48-CF05A339E4AA}" srcOrd="0" destOrd="0" presId="urn:microsoft.com/office/officeart/2005/8/layout/hProcess9"/>
    <dgm:cxn modelId="{5EDA513D-2976-41B6-88E0-242135DAAD6A}" srcId="{2F0B4BF5-215F-4206-8720-C75B1F0826CE}" destId="{F8EB105F-EED2-491B-AE93-E3E075C2C2BD}" srcOrd="5" destOrd="0" parTransId="{853FD1C0-4E1E-4D28-ADB5-7D33A20D279F}" sibTransId="{59436ECA-1B9F-41C6-86B7-4F771F8E7D0B}"/>
    <dgm:cxn modelId="{8B16BC02-AB85-4F4B-804A-C46327B14AA1}" srcId="{2F0B4BF5-215F-4206-8720-C75B1F0826CE}" destId="{075A7EC3-B406-4E51-9AD1-4F703FB7C212}" srcOrd="2" destOrd="0" parTransId="{C8053976-06DD-4303-849E-CBBDAD0955FF}" sibTransId="{07B07C50-E669-4DB1-8374-0FE5208115B3}"/>
    <dgm:cxn modelId="{9F8C6BAE-4DDE-4242-AC65-5990B3B07FE4}" type="presOf" srcId="{4B183EF6-94A1-48E5-A5A8-B5FBAB7F6983}" destId="{2B1C536E-AE47-4581-92EC-0FF595ED751B}" srcOrd="0" destOrd="0" presId="urn:microsoft.com/office/officeart/2005/8/layout/hProcess9"/>
    <dgm:cxn modelId="{F29A5359-6BA1-4657-B88A-B2C4AD049421}" srcId="{2F0B4BF5-215F-4206-8720-C75B1F0826CE}" destId="{E8211B1A-4A0C-4B4D-8004-753EB4879D07}" srcOrd="0" destOrd="0" parTransId="{83F3B6B4-B995-4028-93E6-C725BC79FA9A}" sibTransId="{D0AAA899-F147-4999-96FB-76E6289021AF}"/>
    <dgm:cxn modelId="{B00E00AD-4AB9-4317-810B-1F5331309B9C}" type="presOf" srcId="{48B05442-7638-42C0-B6F3-0AC0A45F9B69}" destId="{72843BEC-3BEC-45B0-9799-245564F0435B}" srcOrd="0" destOrd="0" presId="urn:microsoft.com/office/officeart/2005/8/layout/hProcess9"/>
    <dgm:cxn modelId="{A58FD5FE-E61E-4A2C-8CE8-FC52D2C826AF}" type="presOf" srcId="{5066C349-82BD-4B54-8290-03BB7D42EEAF}" destId="{5A00F379-C101-4B68-913E-72A8609F2475}" srcOrd="0" destOrd="0" presId="urn:microsoft.com/office/officeart/2005/8/layout/hProcess9"/>
    <dgm:cxn modelId="{5A2A8DD8-D827-42B2-8CAF-5AE22FB84515}" srcId="{2F0B4BF5-215F-4206-8720-C75B1F0826CE}" destId="{166971C4-8611-42E1-89C3-E64F6BC2FD9C}" srcOrd="4" destOrd="0" parTransId="{12F5399E-A542-430F-8DEF-4A109284E5D0}" sibTransId="{A661E567-BA9D-4055-8BAB-D80DAC0AD7C6}"/>
    <dgm:cxn modelId="{F91933D9-BD4B-481B-A013-F58743D13704}" srcId="{2F0B4BF5-215F-4206-8720-C75B1F0826CE}" destId="{CF2D4CC0-5DD8-4ED5-BE66-B26EF42E6478}" srcOrd="7" destOrd="0" parTransId="{8B740AA8-4762-4AC2-93FD-07EEE67C4FB3}" sibTransId="{96C44A48-6FD9-4567-8D74-89F336FCB20F}"/>
    <dgm:cxn modelId="{F2D00A27-6073-4FF1-926D-EC0A2938988C}" type="presOf" srcId="{166971C4-8611-42E1-89C3-E64F6BC2FD9C}" destId="{07EC359E-AD5E-4BF2-919F-FF60C0A7EBFA}" srcOrd="0" destOrd="0" presId="urn:microsoft.com/office/officeart/2005/8/layout/hProcess9"/>
    <dgm:cxn modelId="{664E4A54-98CF-41FA-9EBC-E311A2D7416B}" type="presOf" srcId="{CF2D4CC0-5DD8-4ED5-BE66-B26EF42E6478}" destId="{9F27DF8A-52D9-46F0-8329-666CBD00148E}" srcOrd="0" destOrd="0" presId="urn:microsoft.com/office/officeart/2005/8/layout/hProcess9"/>
    <dgm:cxn modelId="{33EA6766-0D28-49AA-85B8-D41637B26E1D}" type="presOf" srcId="{E8211B1A-4A0C-4B4D-8004-753EB4879D07}" destId="{85E1851C-C65D-4474-9BA5-F7B017B0CB58}" srcOrd="0" destOrd="0" presId="urn:microsoft.com/office/officeart/2005/8/layout/hProcess9"/>
    <dgm:cxn modelId="{30C1A6D6-6A52-4A9C-B192-F7370B3002F4}" type="presParOf" srcId="{F3F0837F-8C7D-4A87-8E37-2BBB41E0063B}" destId="{0D86E553-7971-40AF-BE78-579E6CDFAA18}" srcOrd="0" destOrd="0" presId="urn:microsoft.com/office/officeart/2005/8/layout/hProcess9"/>
    <dgm:cxn modelId="{199863D5-DDBC-4C13-977A-2C284B1EEA06}" type="presParOf" srcId="{F3F0837F-8C7D-4A87-8E37-2BBB41E0063B}" destId="{D5F1F6E1-3398-4320-8111-173F97FAB313}" srcOrd="1" destOrd="0" presId="urn:microsoft.com/office/officeart/2005/8/layout/hProcess9"/>
    <dgm:cxn modelId="{6CC6F173-4688-46F4-A110-82D6F100AEE2}" type="presParOf" srcId="{D5F1F6E1-3398-4320-8111-173F97FAB313}" destId="{85E1851C-C65D-4474-9BA5-F7B017B0CB58}" srcOrd="0" destOrd="0" presId="urn:microsoft.com/office/officeart/2005/8/layout/hProcess9"/>
    <dgm:cxn modelId="{6A311E01-0CCA-42C6-A25D-BF772C31B55B}" type="presParOf" srcId="{D5F1F6E1-3398-4320-8111-173F97FAB313}" destId="{31BC39EB-4FB7-437C-918A-9B5C7DDB3436}" srcOrd="1" destOrd="0" presId="urn:microsoft.com/office/officeart/2005/8/layout/hProcess9"/>
    <dgm:cxn modelId="{08BBABB2-A485-4E13-A0C6-03A897D1E323}" type="presParOf" srcId="{D5F1F6E1-3398-4320-8111-173F97FAB313}" destId="{2B1C536E-AE47-4581-92EC-0FF595ED751B}" srcOrd="2" destOrd="0" presId="urn:microsoft.com/office/officeart/2005/8/layout/hProcess9"/>
    <dgm:cxn modelId="{1A88A72F-8370-4ECD-81DA-95A34B2B8244}" type="presParOf" srcId="{D5F1F6E1-3398-4320-8111-173F97FAB313}" destId="{3B6ACB9C-3BED-4CD2-B3EA-E718472429AD}" srcOrd="3" destOrd="0" presId="urn:microsoft.com/office/officeart/2005/8/layout/hProcess9"/>
    <dgm:cxn modelId="{E20280FC-1E91-475C-AEC7-3738643DC152}" type="presParOf" srcId="{D5F1F6E1-3398-4320-8111-173F97FAB313}" destId="{5881A5CB-FC4D-4E78-9B48-CF05A339E4AA}" srcOrd="4" destOrd="0" presId="urn:microsoft.com/office/officeart/2005/8/layout/hProcess9"/>
    <dgm:cxn modelId="{064A4A11-53A9-4661-BFB5-D5B645D8DC35}" type="presParOf" srcId="{D5F1F6E1-3398-4320-8111-173F97FAB313}" destId="{E91597E9-A2CE-48F6-BAB8-F0B78E346EB7}" srcOrd="5" destOrd="0" presId="urn:microsoft.com/office/officeart/2005/8/layout/hProcess9"/>
    <dgm:cxn modelId="{FAD673F4-4D78-4A6A-BF3C-631F257306A5}" type="presParOf" srcId="{D5F1F6E1-3398-4320-8111-173F97FAB313}" destId="{72843BEC-3BEC-45B0-9799-245564F0435B}" srcOrd="6" destOrd="0" presId="urn:microsoft.com/office/officeart/2005/8/layout/hProcess9"/>
    <dgm:cxn modelId="{1786C0AC-9689-499A-B063-28395A636BF8}" type="presParOf" srcId="{D5F1F6E1-3398-4320-8111-173F97FAB313}" destId="{EEFDC025-258A-4860-8DE6-A69872C2B7BA}" srcOrd="7" destOrd="0" presId="urn:microsoft.com/office/officeart/2005/8/layout/hProcess9"/>
    <dgm:cxn modelId="{EA7DABBA-3A34-4783-A71C-2AC4E3183F04}" type="presParOf" srcId="{D5F1F6E1-3398-4320-8111-173F97FAB313}" destId="{07EC359E-AD5E-4BF2-919F-FF60C0A7EBFA}" srcOrd="8" destOrd="0" presId="urn:microsoft.com/office/officeart/2005/8/layout/hProcess9"/>
    <dgm:cxn modelId="{64421CC8-7D4E-4856-9298-B7EC333B595E}" type="presParOf" srcId="{D5F1F6E1-3398-4320-8111-173F97FAB313}" destId="{238FCD74-69DE-4E40-9440-A0E7E58876DE}" srcOrd="9" destOrd="0" presId="urn:microsoft.com/office/officeart/2005/8/layout/hProcess9"/>
    <dgm:cxn modelId="{2DC91CEE-81BF-403D-AAE6-9610A3F84F6A}" type="presParOf" srcId="{D5F1F6E1-3398-4320-8111-173F97FAB313}" destId="{F38F05D0-FBE6-46F5-AAB8-7263E88BB160}" srcOrd="10" destOrd="0" presId="urn:microsoft.com/office/officeart/2005/8/layout/hProcess9"/>
    <dgm:cxn modelId="{12C9F4ED-E8C4-417C-BBFB-5730B4BFFD56}" type="presParOf" srcId="{D5F1F6E1-3398-4320-8111-173F97FAB313}" destId="{2539E84A-98CF-4ED7-8C5C-6141DB009DD9}" srcOrd="11" destOrd="0" presId="urn:microsoft.com/office/officeart/2005/8/layout/hProcess9"/>
    <dgm:cxn modelId="{C5F7E770-8FE7-44DE-A7D2-D4BC23A46A30}" type="presParOf" srcId="{D5F1F6E1-3398-4320-8111-173F97FAB313}" destId="{5A00F379-C101-4B68-913E-72A8609F2475}" srcOrd="12" destOrd="0" presId="urn:microsoft.com/office/officeart/2005/8/layout/hProcess9"/>
    <dgm:cxn modelId="{3D3FA412-F5F2-407B-ACED-27A7FDA75400}" type="presParOf" srcId="{D5F1F6E1-3398-4320-8111-173F97FAB313}" destId="{EEF75648-4C5A-47B9-BEAA-FBF28A4C221E}" srcOrd="13" destOrd="0" presId="urn:microsoft.com/office/officeart/2005/8/layout/hProcess9"/>
    <dgm:cxn modelId="{B1DB147F-42A6-4467-885D-9206048F94DA}" type="presParOf" srcId="{D5F1F6E1-3398-4320-8111-173F97FAB313}" destId="{9F27DF8A-52D9-46F0-8329-666CBD00148E}" srcOrd="1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DCF313-0BE5-4C03-951E-59B953D2A28C}"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A2D1CC1A-4D19-45F2-A9DF-C16B324A93BF}">
      <dgm:prSet phldrT="[Text]"/>
      <dgm:spPr/>
      <dgm:t>
        <a:bodyPr/>
        <a:lstStyle/>
        <a:p>
          <a:r>
            <a:rPr lang="en-US" dirty="0" smtClean="0"/>
            <a:t>Angular</a:t>
          </a:r>
          <a:endParaRPr lang="en-US" dirty="0"/>
        </a:p>
      </dgm:t>
    </dgm:pt>
    <dgm:pt modelId="{3897A118-D1DD-4194-8F0B-DFE97C55C2B5}" type="parTrans" cxnId="{77C2B3D9-D9CC-4A72-A586-BA1A50A2F32F}">
      <dgm:prSet/>
      <dgm:spPr/>
      <dgm:t>
        <a:bodyPr/>
        <a:lstStyle/>
        <a:p>
          <a:endParaRPr lang="en-US"/>
        </a:p>
      </dgm:t>
    </dgm:pt>
    <dgm:pt modelId="{523164E6-C6F0-4DC6-BA4C-D39AD74F7234}" type="sibTrans" cxnId="{77C2B3D9-D9CC-4A72-A586-BA1A50A2F32F}">
      <dgm:prSet/>
      <dgm:spPr/>
      <dgm:t>
        <a:bodyPr/>
        <a:lstStyle/>
        <a:p>
          <a:endParaRPr lang="en-US"/>
        </a:p>
      </dgm:t>
    </dgm:pt>
    <dgm:pt modelId="{7CB17B55-DEF7-4C45-91E9-C680B8215E7B}">
      <dgm:prSet phldrT="[Text]"/>
      <dgm:spPr/>
      <dgm:t>
        <a:bodyPr/>
        <a:lstStyle/>
        <a:p>
          <a:r>
            <a:rPr lang="en-US" dirty="0" smtClean="0"/>
            <a:t>Bootstrap</a:t>
          </a:r>
          <a:endParaRPr lang="en-US" dirty="0"/>
        </a:p>
      </dgm:t>
    </dgm:pt>
    <dgm:pt modelId="{5EC76D7E-3E22-43B9-86E3-E65A712268F0}" type="parTrans" cxnId="{ACA9C686-3AC5-40AB-B24D-40E4396E0DE3}">
      <dgm:prSet/>
      <dgm:spPr/>
      <dgm:t>
        <a:bodyPr/>
        <a:lstStyle/>
        <a:p>
          <a:endParaRPr lang="en-US"/>
        </a:p>
      </dgm:t>
    </dgm:pt>
    <dgm:pt modelId="{37F5BF8F-2A87-4772-92A6-BD6C43188391}" type="sibTrans" cxnId="{ACA9C686-3AC5-40AB-B24D-40E4396E0DE3}">
      <dgm:prSet/>
      <dgm:spPr/>
      <dgm:t>
        <a:bodyPr/>
        <a:lstStyle/>
        <a:p>
          <a:endParaRPr lang="en-US"/>
        </a:p>
      </dgm:t>
    </dgm:pt>
    <dgm:pt modelId="{5D05BE65-1192-4740-8107-AFC1B9CF686C}">
      <dgm:prSet phldrT="[Text]"/>
      <dgm:spPr/>
      <dgm:t>
        <a:bodyPr/>
        <a:lstStyle/>
        <a:p>
          <a:r>
            <a:rPr lang="en-US" dirty="0" smtClean="0"/>
            <a:t>Tailwind CSS</a:t>
          </a:r>
          <a:endParaRPr lang="en-US" dirty="0"/>
        </a:p>
      </dgm:t>
    </dgm:pt>
    <dgm:pt modelId="{4696D416-C618-45A3-A098-E35628FB39C1}" type="parTrans" cxnId="{5A1FE2BC-A884-436A-9AAE-B017A75A3206}">
      <dgm:prSet/>
      <dgm:spPr/>
      <dgm:t>
        <a:bodyPr/>
        <a:lstStyle/>
        <a:p>
          <a:endParaRPr lang="en-US"/>
        </a:p>
      </dgm:t>
    </dgm:pt>
    <dgm:pt modelId="{91005F73-DD85-45FA-A224-9629EF7D7001}" type="sibTrans" cxnId="{5A1FE2BC-A884-436A-9AAE-B017A75A3206}">
      <dgm:prSet/>
      <dgm:spPr/>
      <dgm:t>
        <a:bodyPr/>
        <a:lstStyle/>
        <a:p>
          <a:endParaRPr lang="en-US"/>
        </a:p>
      </dgm:t>
    </dgm:pt>
    <dgm:pt modelId="{3E6A8A50-71BC-4D2B-AAD0-675A39BF1950}">
      <dgm:prSet phldrT="[Text]"/>
      <dgm:spPr/>
      <dgm:t>
        <a:bodyPr/>
        <a:lstStyle/>
        <a:p>
          <a:r>
            <a:rPr lang="en-US" dirty="0" err="1" smtClean="0"/>
            <a:t>Vue</a:t>
          </a:r>
          <a:r>
            <a:rPr lang="en-US" dirty="0" smtClean="0"/>
            <a:t> </a:t>
          </a:r>
          <a:r>
            <a:rPr lang="en-US" dirty="0" err="1" smtClean="0"/>
            <a:t>Js</a:t>
          </a:r>
          <a:endParaRPr lang="en-US" dirty="0"/>
        </a:p>
      </dgm:t>
    </dgm:pt>
    <dgm:pt modelId="{33F6EDE6-EA49-427F-95A3-6F85F4604D15}" type="parTrans" cxnId="{49842F22-66DF-4FE9-B9F8-CEED667CC168}">
      <dgm:prSet/>
      <dgm:spPr/>
      <dgm:t>
        <a:bodyPr/>
        <a:lstStyle/>
        <a:p>
          <a:endParaRPr lang="en-US"/>
        </a:p>
      </dgm:t>
    </dgm:pt>
    <dgm:pt modelId="{A03979B9-68A6-4B70-A78F-4843057DD967}" type="sibTrans" cxnId="{49842F22-66DF-4FE9-B9F8-CEED667CC168}">
      <dgm:prSet/>
      <dgm:spPr/>
      <dgm:t>
        <a:bodyPr/>
        <a:lstStyle/>
        <a:p>
          <a:endParaRPr lang="en-US"/>
        </a:p>
      </dgm:t>
    </dgm:pt>
    <dgm:pt modelId="{4BB4A648-DC19-484D-AD2A-41CAF912FF77}" type="pres">
      <dgm:prSet presAssocID="{E0DCF313-0BE5-4C03-951E-59B953D2A28C}" presName="linear" presStyleCnt="0">
        <dgm:presLayoutVars>
          <dgm:dir/>
          <dgm:animLvl val="lvl"/>
          <dgm:resizeHandles val="exact"/>
        </dgm:presLayoutVars>
      </dgm:prSet>
      <dgm:spPr/>
      <dgm:t>
        <a:bodyPr/>
        <a:lstStyle/>
        <a:p>
          <a:endParaRPr lang="en-US"/>
        </a:p>
      </dgm:t>
    </dgm:pt>
    <dgm:pt modelId="{8DB208FA-843C-4F6F-B603-76CD6C5E9B5E}" type="pres">
      <dgm:prSet presAssocID="{A2D1CC1A-4D19-45F2-A9DF-C16B324A93BF}" presName="parentLin" presStyleCnt="0"/>
      <dgm:spPr/>
      <dgm:t>
        <a:bodyPr/>
        <a:lstStyle/>
        <a:p>
          <a:endParaRPr lang="en-US"/>
        </a:p>
      </dgm:t>
    </dgm:pt>
    <dgm:pt modelId="{7C685B0C-5D31-4845-8F48-072F3F28D21E}" type="pres">
      <dgm:prSet presAssocID="{A2D1CC1A-4D19-45F2-A9DF-C16B324A93BF}" presName="parentLeftMargin" presStyleLbl="node1" presStyleIdx="0" presStyleCnt="4"/>
      <dgm:spPr/>
      <dgm:t>
        <a:bodyPr/>
        <a:lstStyle/>
        <a:p>
          <a:endParaRPr lang="en-US"/>
        </a:p>
      </dgm:t>
    </dgm:pt>
    <dgm:pt modelId="{000906CF-8495-4B4C-8FE4-C09ABC121EBA}" type="pres">
      <dgm:prSet presAssocID="{A2D1CC1A-4D19-45F2-A9DF-C16B324A93BF}" presName="parentText" presStyleLbl="node1" presStyleIdx="0" presStyleCnt="4" custLinFactNeighborX="-21452" custLinFactNeighborY="1956">
        <dgm:presLayoutVars>
          <dgm:chMax val="0"/>
          <dgm:bulletEnabled val="1"/>
        </dgm:presLayoutVars>
      </dgm:prSet>
      <dgm:spPr/>
      <dgm:t>
        <a:bodyPr/>
        <a:lstStyle/>
        <a:p>
          <a:endParaRPr lang="en-US"/>
        </a:p>
      </dgm:t>
    </dgm:pt>
    <dgm:pt modelId="{70D54661-EA05-4F4B-945B-2E9B8F39D24D}" type="pres">
      <dgm:prSet presAssocID="{A2D1CC1A-4D19-45F2-A9DF-C16B324A93BF}" presName="negativeSpace" presStyleCnt="0"/>
      <dgm:spPr/>
      <dgm:t>
        <a:bodyPr/>
        <a:lstStyle/>
        <a:p>
          <a:endParaRPr lang="en-US"/>
        </a:p>
      </dgm:t>
    </dgm:pt>
    <dgm:pt modelId="{DF719EFB-2353-4708-A7EB-DDFB9A19B7A9}" type="pres">
      <dgm:prSet presAssocID="{A2D1CC1A-4D19-45F2-A9DF-C16B324A93BF}" presName="childText" presStyleLbl="conFgAcc1" presStyleIdx="0" presStyleCnt="4">
        <dgm:presLayoutVars>
          <dgm:bulletEnabled val="1"/>
        </dgm:presLayoutVars>
      </dgm:prSet>
      <dgm:spPr/>
      <dgm:t>
        <a:bodyPr/>
        <a:lstStyle/>
        <a:p>
          <a:endParaRPr lang="en-US"/>
        </a:p>
      </dgm:t>
    </dgm:pt>
    <dgm:pt modelId="{0DC840A5-5EFF-4654-9997-F09E080B3C37}" type="pres">
      <dgm:prSet presAssocID="{523164E6-C6F0-4DC6-BA4C-D39AD74F7234}" presName="spaceBetweenRectangles" presStyleCnt="0"/>
      <dgm:spPr/>
      <dgm:t>
        <a:bodyPr/>
        <a:lstStyle/>
        <a:p>
          <a:endParaRPr lang="en-US"/>
        </a:p>
      </dgm:t>
    </dgm:pt>
    <dgm:pt modelId="{14B23FCB-02D7-406E-BAF5-5AF4DD03562F}" type="pres">
      <dgm:prSet presAssocID="{7CB17B55-DEF7-4C45-91E9-C680B8215E7B}" presName="parentLin" presStyleCnt="0"/>
      <dgm:spPr/>
      <dgm:t>
        <a:bodyPr/>
        <a:lstStyle/>
        <a:p>
          <a:endParaRPr lang="en-US"/>
        </a:p>
      </dgm:t>
    </dgm:pt>
    <dgm:pt modelId="{7A7B5F79-73B7-4216-B630-B37B6FFA7492}" type="pres">
      <dgm:prSet presAssocID="{7CB17B55-DEF7-4C45-91E9-C680B8215E7B}" presName="parentLeftMargin" presStyleLbl="node1" presStyleIdx="0" presStyleCnt="4"/>
      <dgm:spPr/>
      <dgm:t>
        <a:bodyPr/>
        <a:lstStyle/>
        <a:p>
          <a:endParaRPr lang="en-US"/>
        </a:p>
      </dgm:t>
    </dgm:pt>
    <dgm:pt modelId="{DCD92BE9-4BC2-4544-9D23-E13DD5718742}" type="pres">
      <dgm:prSet presAssocID="{7CB17B55-DEF7-4C45-91E9-C680B8215E7B}" presName="parentText" presStyleLbl="node1" presStyleIdx="1" presStyleCnt="4">
        <dgm:presLayoutVars>
          <dgm:chMax val="0"/>
          <dgm:bulletEnabled val="1"/>
        </dgm:presLayoutVars>
      </dgm:prSet>
      <dgm:spPr/>
      <dgm:t>
        <a:bodyPr/>
        <a:lstStyle/>
        <a:p>
          <a:endParaRPr lang="en-US"/>
        </a:p>
      </dgm:t>
    </dgm:pt>
    <dgm:pt modelId="{89632F61-9B87-4328-BBEF-2C51026CAC94}" type="pres">
      <dgm:prSet presAssocID="{7CB17B55-DEF7-4C45-91E9-C680B8215E7B}" presName="negativeSpace" presStyleCnt="0"/>
      <dgm:spPr/>
      <dgm:t>
        <a:bodyPr/>
        <a:lstStyle/>
        <a:p>
          <a:endParaRPr lang="en-US"/>
        </a:p>
      </dgm:t>
    </dgm:pt>
    <dgm:pt modelId="{89B4ADAE-AB71-4B4B-BC55-9B357CE8C5E6}" type="pres">
      <dgm:prSet presAssocID="{7CB17B55-DEF7-4C45-91E9-C680B8215E7B}" presName="childText" presStyleLbl="conFgAcc1" presStyleIdx="1" presStyleCnt="4">
        <dgm:presLayoutVars>
          <dgm:bulletEnabled val="1"/>
        </dgm:presLayoutVars>
      </dgm:prSet>
      <dgm:spPr/>
      <dgm:t>
        <a:bodyPr/>
        <a:lstStyle/>
        <a:p>
          <a:endParaRPr lang="en-US"/>
        </a:p>
      </dgm:t>
    </dgm:pt>
    <dgm:pt modelId="{C2938E37-3F02-4EC4-BF5B-FD00FA4014FB}" type="pres">
      <dgm:prSet presAssocID="{37F5BF8F-2A87-4772-92A6-BD6C43188391}" presName="spaceBetweenRectangles" presStyleCnt="0"/>
      <dgm:spPr/>
      <dgm:t>
        <a:bodyPr/>
        <a:lstStyle/>
        <a:p>
          <a:endParaRPr lang="en-US"/>
        </a:p>
      </dgm:t>
    </dgm:pt>
    <dgm:pt modelId="{A5DA9EB6-A2BE-400C-90A6-4CF245A12F51}" type="pres">
      <dgm:prSet presAssocID="{5D05BE65-1192-4740-8107-AFC1B9CF686C}" presName="parentLin" presStyleCnt="0"/>
      <dgm:spPr/>
      <dgm:t>
        <a:bodyPr/>
        <a:lstStyle/>
        <a:p>
          <a:endParaRPr lang="en-US"/>
        </a:p>
      </dgm:t>
    </dgm:pt>
    <dgm:pt modelId="{5070AE3E-3757-4D2E-B878-02700F19146D}" type="pres">
      <dgm:prSet presAssocID="{5D05BE65-1192-4740-8107-AFC1B9CF686C}" presName="parentLeftMargin" presStyleLbl="node1" presStyleIdx="1" presStyleCnt="4"/>
      <dgm:spPr/>
      <dgm:t>
        <a:bodyPr/>
        <a:lstStyle/>
        <a:p>
          <a:endParaRPr lang="en-US"/>
        </a:p>
      </dgm:t>
    </dgm:pt>
    <dgm:pt modelId="{2C2B0ABA-7B41-42EE-AC8A-12C5609B7927}" type="pres">
      <dgm:prSet presAssocID="{5D05BE65-1192-4740-8107-AFC1B9CF686C}" presName="parentText" presStyleLbl="node1" presStyleIdx="2" presStyleCnt="4">
        <dgm:presLayoutVars>
          <dgm:chMax val="0"/>
          <dgm:bulletEnabled val="1"/>
        </dgm:presLayoutVars>
      </dgm:prSet>
      <dgm:spPr/>
      <dgm:t>
        <a:bodyPr/>
        <a:lstStyle/>
        <a:p>
          <a:endParaRPr lang="en-US"/>
        </a:p>
      </dgm:t>
    </dgm:pt>
    <dgm:pt modelId="{2B451ED2-D738-433F-9FEB-0B37CB06475D}" type="pres">
      <dgm:prSet presAssocID="{5D05BE65-1192-4740-8107-AFC1B9CF686C}" presName="negativeSpace" presStyleCnt="0"/>
      <dgm:spPr/>
      <dgm:t>
        <a:bodyPr/>
        <a:lstStyle/>
        <a:p>
          <a:endParaRPr lang="en-US"/>
        </a:p>
      </dgm:t>
    </dgm:pt>
    <dgm:pt modelId="{060AEE17-EA9C-4610-AB7F-96F0797BAF75}" type="pres">
      <dgm:prSet presAssocID="{5D05BE65-1192-4740-8107-AFC1B9CF686C}" presName="childText" presStyleLbl="conFgAcc1" presStyleIdx="2" presStyleCnt="4">
        <dgm:presLayoutVars>
          <dgm:bulletEnabled val="1"/>
        </dgm:presLayoutVars>
      </dgm:prSet>
      <dgm:spPr/>
      <dgm:t>
        <a:bodyPr/>
        <a:lstStyle/>
        <a:p>
          <a:endParaRPr lang="en-US"/>
        </a:p>
      </dgm:t>
    </dgm:pt>
    <dgm:pt modelId="{CF2A1EFA-DE42-48C5-93D3-65FF325AC2C4}" type="pres">
      <dgm:prSet presAssocID="{91005F73-DD85-45FA-A224-9629EF7D7001}" presName="spaceBetweenRectangles" presStyleCnt="0"/>
      <dgm:spPr/>
      <dgm:t>
        <a:bodyPr/>
        <a:lstStyle/>
        <a:p>
          <a:endParaRPr lang="en-US"/>
        </a:p>
      </dgm:t>
    </dgm:pt>
    <dgm:pt modelId="{42F29E2C-C512-4342-A57F-D97F62528C20}" type="pres">
      <dgm:prSet presAssocID="{3E6A8A50-71BC-4D2B-AAD0-675A39BF1950}" presName="parentLin" presStyleCnt="0"/>
      <dgm:spPr/>
    </dgm:pt>
    <dgm:pt modelId="{682BEAD4-D7D0-4C54-A453-713D15B0425E}" type="pres">
      <dgm:prSet presAssocID="{3E6A8A50-71BC-4D2B-AAD0-675A39BF1950}" presName="parentLeftMargin" presStyleLbl="node1" presStyleIdx="2" presStyleCnt="4"/>
      <dgm:spPr/>
      <dgm:t>
        <a:bodyPr/>
        <a:lstStyle/>
        <a:p>
          <a:endParaRPr lang="en-US"/>
        </a:p>
      </dgm:t>
    </dgm:pt>
    <dgm:pt modelId="{7209E8E4-D114-468B-9E6C-6A0202CC10A9}" type="pres">
      <dgm:prSet presAssocID="{3E6A8A50-71BC-4D2B-AAD0-675A39BF1950}" presName="parentText" presStyleLbl="node1" presStyleIdx="3" presStyleCnt="4">
        <dgm:presLayoutVars>
          <dgm:chMax val="0"/>
          <dgm:bulletEnabled val="1"/>
        </dgm:presLayoutVars>
      </dgm:prSet>
      <dgm:spPr/>
      <dgm:t>
        <a:bodyPr/>
        <a:lstStyle/>
        <a:p>
          <a:endParaRPr lang="en-US"/>
        </a:p>
      </dgm:t>
    </dgm:pt>
    <dgm:pt modelId="{B62C6415-A4DF-454A-8F46-B4683E409FAA}" type="pres">
      <dgm:prSet presAssocID="{3E6A8A50-71BC-4D2B-AAD0-675A39BF1950}" presName="negativeSpace" presStyleCnt="0"/>
      <dgm:spPr/>
    </dgm:pt>
    <dgm:pt modelId="{0BD75C82-8FB3-4BC0-979F-802DA48EADCE}" type="pres">
      <dgm:prSet presAssocID="{3E6A8A50-71BC-4D2B-AAD0-675A39BF1950}" presName="childText" presStyleLbl="conFgAcc1" presStyleIdx="3" presStyleCnt="4">
        <dgm:presLayoutVars>
          <dgm:bulletEnabled val="1"/>
        </dgm:presLayoutVars>
      </dgm:prSet>
      <dgm:spPr/>
    </dgm:pt>
  </dgm:ptLst>
  <dgm:cxnLst>
    <dgm:cxn modelId="{5A1FE2BC-A884-436A-9AAE-B017A75A3206}" srcId="{E0DCF313-0BE5-4C03-951E-59B953D2A28C}" destId="{5D05BE65-1192-4740-8107-AFC1B9CF686C}" srcOrd="2" destOrd="0" parTransId="{4696D416-C618-45A3-A098-E35628FB39C1}" sibTransId="{91005F73-DD85-45FA-A224-9629EF7D7001}"/>
    <dgm:cxn modelId="{4FF835E0-2523-41EC-9403-72A7A9E1B73D}" type="presOf" srcId="{5D05BE65-1192-4740-8107-AFC1B9CF686C}" destId="{2C2B0ABA-7B41-42EE-AC8A-12C5609B7927}" srcOrd="1" destOrd="0" presId="urn:microsoft.com/office/officeart/2005/8/layout/list1"/>
    <dgm:cxn modelId="{726500D8-AF8E-4CCB-A732-EE7B15FA6A53}" type="presOf" srcId="{3E6A8A50-71BC-4D2B-AAD0-675A39BF1950}" destId="{7209E8E4-D114-468B-9E6C-6A0202CC10A9}" srcOrd="1" destOrd="0" presId="urn:microsoft.com/office/officeart/2005/8/layout/list1"/>
    <dgm:cxn modelId="{49842F22-66DF-4FE9-B9F8-CEED667CC168}" srcId="{E0DCF313-0BE5-4C03-951E-59B953D2A28C}" destId="{3E6A8A50-71BC-4D2B-AAD0-675A39BF1950}" srcOrd="3" destOrd="0" parTransId="{33F6EDE6-EA49-427F-95A3-6F85F4604D15}" sibTransId="{A03979B9-68A6-4B70-A78F-4843057DD967}"/>
    <dgm:cxn modelId="{1A2A8899-F8C5-4A38-BE90-736F7D8F74C3}" type="presOf" srcId="{E0DCF313-0BE5-4C03-951E-59B953D2A28C}" destId="{4BB4A648-DC19-484D-AD2A-41CAF912FF77}" srcOrd="0" destOrd="0" presId="urn:microsoft.com/office/officeart/2005/8/layout/list1"/>
    <dgm:cxn modelId="{23D6CA91-AEF5-4CC8-8A90-30F06F8B2120}" type="presOf" srcId="{7CB17B55-DEF7-4C45-91E9-C680B8215E7B}" destId="{DCD92BE9-4BC2-4544-9D23-E13DD5718742}" srcOrd="1" destOrd="0" presId="urn:microsoft.com/office/officeart/2005/8/layout/list1"/>
    <dgm:cxn modelId="{7A7AB5DE-D520-4321-937C-44710D37F112}" type="presOf" srcId="{3E6A8A50-71BC-4D2B-AAD0-675A39BF1950}" destId="{682BEAD4-D7D0-4C54-A453-713D15B0425E}" srcOrd="0" destOrd="0" presId="urn:microsoft.com/office/officeart/2005/8/layout/list1"/>
    <dgm:cxn modelId="{DD3DBD46-25FF-4CAC-9A05-028A70448135}" type="presOf" srcId="{5D05BE65-1192-4740-8107-AFC1B9CF686C}" destId="{5070AE3E-3757-4D2E-B878-02700F19146D}" srcOrd="0" destOrd="0" presId="urn:microsoft.com/office/officeart/2005/8/layout/list1"/>
    <dgm:cxn modelId="{621B08EE-5B6B-405A-BE53-AE48F043B234}" type="presOf" srcId="{A2D1CC1A-4D19-45F2-A9DF-C16B324A93BF}" destId="{7C685B0C-5D31-4845-8F48-072F3F28D21E}" srcOrd="0" destOrd="0" presId="urn:microsoft.com/office/officeart/2005/8/layout/list1"/>
    <dgm:cxn modelId="{AF9915FD-044F-4591-A3CB-C451D4444C2F}" type="presOf" srcId="{7CB17B55-DEF7-4C45-91E9-C680B8215E7B}" destId="{7A7B5F79-73B7-4216-B630-B37B6FFA7492}" srcOrd="0" destOrd="0" presId="urn:microsoft.com/office/officeart/2005/8/layout/list1"/>
    <dgm:cxn modelId="{ACA9C686-3AC5-40AB-B24D-40E4396E0DE3}" srcId="{E0DCF313-0BE5-4C03-951E-59B953D2A28C}" destId="{7CB17B55-DEF7-4C45-91E9-C680B8215E7B}" srcOrd="1" destOrd="0" parTransId="{5EC76D7E-3E22-43B9-86E3-E65A712268F0}" sibTransId="{37F5BF8F-2A87-4772-92A6-BD6C43188391}"/>
    <dgm:cxn modelId="{77C2B3D9-D9CC-4A72-A586-BA1A50A2F32F}" srcId="{E0DCF313-0BE5-4C03-951E-59B953D2A28C}" destId="{A2D1CC1A-4D19-45F2-A9DF-C16B324A93BF}" srcOrd="0" destOrd="0" parTransId="{3897A118-D1DD-4194-8F0B-DFE97C55C2B5}" sibTransId="{523164E6-C6F0-4DC6-BA4C-D39AD74F7234}"/>
    <dgm:cxn modelId="{7365CE0E-5B24-455E-B876-879B617CA86D}" type="presOf" srcId="{A2D1CC1A-4D19-45F2-A9DF-C16B324A93BF}" destId="{000906CF-8495-4B4C-8FE4-C09ABC121EBA}" srcOrd="1" destOrd="0" presId="urn:microsoft.com/office/officeart/2005/8/layout/list1"/>
    <dgm:cxn modelId="{424F683A-4781-4875-A094-C82AEE75B410}" type="presParOf" srcId="{4BB4A648-DC19-484D-AD2A-41CAF912FF77}" destId="{8DB208FA-843C-4F6F-B603-76CD6C5E9B5E}" srcOrd="0" destOrd="0" presId="urn:microsoft.com/office/officeart/2005/8/layout/list1"/>
    <dgm:cxn modelId="{46E21884-52D6-480E-B128-25F0AE49648C}" type="presParOf" srcId="{8DB208FA-843C-4F6F-B603-76CD6C5E9B5E}" destId="{7C685B0C-5D31-4845-8F48-072F3F28D21E}" srcOrd="0" destOrd="0" presId="urn:microsoft.com/office/officeart/2005/8/layout/list1"/>
    <dgm:cxn modelId="{70E8F214-D5C1-45F8-970A-54E9D3D35B48}" type="presParOf" srcId="{8DB208FA-843C-4F6F-B603-76CD6C5E9B5E}" destId="{000906CF-8495-4B4C-8FE4-C09ABC121EBA}" srcOrd="1" destOrd="0" presId="urn:microsoft.com/office/officeart/2005/8/layout/list1"/>
    <dgm:cxn modelId="{B56221AE-C584-4D01-861D-42FF2092DC7F}" type="presParOf" srcId="{4BB4A648-DC19-484D-AD2A-41CAF912FF77}" destId="{70D54661-EA05-4F4B-945B-2E9B8F39D24D}" srcOrd="1" destOrd="0" presId="urn:microsoft.com/office/officeart/2005/8/layout/list1"/>
    <dgm:cxn modelId="{C6260491-C97D-4621-8DBF-41E27BE60B0F}" type="presParOf" srcId="{4BB4A648-DC19-484D-AD2A-41CAF912FF77}" destId="{DF719EFB-2353-4708-A7EB-DDFB9A19B7A9}" srcOrd="2" destOrd="0" presId="urn:microsoft.com/office/officeart/2005/8/layout/list1"/>
    <dgm:cxn modelId="{25DCEB52-C793-49E2-B61F-7B06B9AEE609}" type="presParOf" srcId="{4BB4A648-DC19-484D-AD2A-41CAF912FF77}" destId="{0DC840A5-5EFF-4654-9997-F09E080B3C37}" srcOrd="3" destOrd="0" presId="urn:microsoft.com/office/officeart/2005/8/layout/list1"/>
    <dgm:cxn modelId="{7F69A7B0-054D-4C5E-8F10-533D138B8CF9}" type="presParOf" srcId="{4BB4A648-DC19-484D-AD2A-41CAF912FF77}" destId="{14B23FCB-02D7-406E-BAF5-5AF4DD03562F}" srcOrd="4" destOrd="0" presId="urn:microsoft.com/office/officeart/2005/8/layout/list1"/>
    <dgm:cxn modelId="{81B06E8D-E501-4D7B-83C8-EC88E4A6F5AB}" type="presParOf" srcId="{14B23FCB-02D7-406E-BAF5-5AF4DD03562F}" destId="{7A7B5F79-73B7-4216-B630-B37B6FFA7492}" srcOrd="0" destOrd="0" presId="urn:microsoft.com/office/officeart/2005/8/layout/list1"/>
    <dgm:cxn modelId="{AE874860-5BCA-488F-B2C2-86F2954B4C3A}" type="presParOf" srcId="{14B23FCB-02D7-406E-BAF5-5AF4DD03562F}" destId="{DCD92BE9-4BC2-4544-9D23-E13DD5718742}" srcOrd="1" destOrd="0" presId="urn:microsoft.com/office/officeart/2005/8/layout/list1"/>
    <dgm:cxn modelId="{67E859CB-D173-4809-BF96-F2C317EA961B}" type="presParOf" srcId="{4BB4A648-DC19-484D-AD2A-41CAF912FF77}" destId="{89632F61-9B87-4328-BBEF-2C51026CAC94}" srcOrd="5" destOrd="0" presId="urn:microsoft.com/office/officeart/2005/8/layout/list1"/>
    <dgm:cxn modelId="{A57349F3-AF90-45FC-9AF5-C5BF1AE3EC9D}" type="presParOf" srcId="{4BB4A648-DC19-484D-AD2A-41CAF912FF77}" destId="{89B4ADAE-AB71-4B4B-BC55-9B357CE8C5E6}" srcOrd="6" destOrd="0" presId="urn:microsoft.com/office/officeart/2005/8/layout/list1"/>
    <dgm:cxn modelId="{19946B84-25EB-48EF-95FA-850E140F28E4}" type="presParOf" srcId="{4BB4A648-DC19-484D-AD2A-41CAF912FF77}" destId="{C2938E37-3F02-4EC4-BF5B-FD00FA4014FB}" srcOrd="7" destOrd="0" presId="urn:microsoft.com/office/officeart/2005/8/layout/list1"/>
    <dgm:cxn modelId="{C5FE34C5-35A1-4E49-B42E-6F15F81F5A7A}" type="presParOf" srcId="{4BB4A648-DC19-484D-AD2A-41CAF912FF77}" destId="{A5DA9EB6-A2BE-400C-90A6-4CF245A12F51}" srcOrd="8" destOrd="0" presId="urn:microsoft.com/office/officeart/2005/8/layout/list1"/>
    <dgm:cxn modelId="{E879D9D4-4E78-4A4B-A514-270B2C92FB0B}" type="presParOf" srcId="{A5DA9EB6-A2BE-400C-90A6-4CF245A12F51}" destId="{5070AE3E-3757-4D2E-B878-02700F19146D}" srcOrd="0" destOrd="0" presId="urn:microsoft.com/office/officeart/2005/8/layout/list1"/>
    <dgm:cxn modelId="{9ED44BA3-EB31-4778-83CE-AB6474638D45}" type="presParOf" srcId="{A5DA9EB6-A2BE-400C-90A6-4CF245A12F51}" destId="{2C2B0ABA-7B41-42EE-AC8A-12C5609B7927}" srcOrd="1" destOrd="0" presId="urn:microsoft.com/office/officeart/2005/8/layout/list1"/>
    <dgm:cxn modelId="{A93A4F39-A146-4591-9999-022D656BD890}" type="presParOf" srcId="{4BB4A648-DC19-484D-AD2A-41CAF912FF77}" destId="{2B451ED2-D738-433F-9FEB-0B37CB06475D}" srcOrd="9" destOrd="0" presId="urn:microsoft.com/office/officeart/2005/8/layout/list1"/>
    <dgm:cxn modelId="{1D9106A2-9CB2-46F9-9113-82BBE1E76E02}" type="presParOf" srcId="{4BB4A648-DC19-484D-AD2A-41CAF912FF77}" destId="{060AEE17-EA9C-4610-AB7F-96F0797BAF75}" srcOrd="10" destOrd="0" presId="urn:microsoft.com/office/officeart/2005/8/layout/list1"/>
    <dgm:cxn modelId="{FF3CAE96-5CB3-4032-AECA-C5FCFE086BF6}" type="presParOf" srcId="{4BB4A648-DC19-484D-AD2A-41CAF912FF77}" destId="{CF2A1EFA-DE42-48C5-93D3-65FF325AC2C4}" srcOrd="11" destOrd="0" presId="urn:microsoft.com/office/officeart/2005/8/layout/list1"/>
    <dgm:cxn modelId="{68BD6974-384A-4DFA-93A6-8C905E920A3A}" type="presParOf" srcId="{4BB4A648-DC19-484D-AD2A-41CAF912FF77}" destId="{42F29E2C-C512-4342-A57F-D97F62528C20}" srcOrd="12" destOrd="0" presId="urn:microsoft.com/office/officeart/2005/8/layout/list1"/>
    <dgm:cxn modelId="{13810755-7074-4365-9B69-337D352BB6CF}" type="presParOf" srcId="{42F29E2C-C512-4342-A57F-D97F62528C20}" destId="{682BEAD4-D7D0-4C54-A453-713D15B0425E}" srcOrd="0" destOrd="0" presId="urn:microsoft.com/office/officeart/2005/8/layout/list1"/>
    <dgm:cxn modelId="{3E574C61-BB60-4594-A922-3676B076E665}" type="presParOf" srcId="{42F29E2C-C512-4342-A57F-D97F62528C20}" destId="{7209E8E4-D114-468B-9E6C-6A0202CC10A9}" srcOrd="1" destOrd="0" presId="urn:microsoft.com/office/officeart/2005/8/layout/list1"/>
    <dgm:cxn modelId="{6C90F583-5115-44B3-8EB0-146C31BFA39E}" type="presParOf" srcId="{4BB4A648-DC19-484D-AD2A-41CAF912FF77}" destId="{B62C6415-A4DF-454A-8F46-B4683E409FAA}" srcOrd="13" destOrd="0" presId="urn:microsoft.com/office/officeart/2005/8/layout/list1"/>
    <dgm:cxn modelId="{442FDE80-87DC-4661-9AD0-FB2BA1E67939}" type="presParOf" srcId="{4BB4A648-DC19-484D-AD2A-41CAF912FF77}" destId="{0BD75C82-8FB3-4BC0-979F-802DA48EADCE}"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DCF313-0BE5-4C03-951E-59B953D2A28C}"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A2D1CC1A-4D19-45F2-A9DF-C16B324A93BF}">
      <dgm:prSet phldrT="[Text]"/>
      <dgm:spPr/>
      <dgm:t>
        <a:bodyPr/>
        <a:lstStyle/>
        <a:p>
          <a:r>
            <a:rPr lang="en-US" dirty="0" err="1" smtClean="0"/>
            <a:t>TypeScript</a:t>
          </a:r>
          <a:endParaRPr lang="en-US" dirty="0"/>
        </a:p>
      </dgm:t>
    </dgm:pt>
    <dgm:pt modelId="{3897A118-D1DD-4194-8F0B-DFE97C55C2B5}" type="parTrans" cxnId="{77C2B3D9-D9CC-4A72-A586-BA1A50A2F32F}">
      <dgm:prSet/>
      <dgm:spPr/>
      <dgm:t>
        <a:bodyPr/>
        <a:lstStyle/>
        <a:p>
          <a:endParaRPr lang="en-US"/>
        </a:p>
      </dgm:t>
    </dgm:pt>
    <dgm:pt modelId="{523164E6-C6F0-4DC6-BA4C-D39AD74F7234}" type="sibTrans" cxnId="{77C2B3D9-D9CC-4A72-A586-BA1A50A2F32F}">
      <dgm:prSet/>
      <dgm:spPr/>
      <dgm:t>
        <a:bodyPr/>
        <a:lstStyle/>
        <a:p>
          <a:endParaRPr lang="en-US"/>
        </a:p>
      </dgm:t>
    </dgm:pt>
    <dgm:pt modelId="{5E70C62C-50E7-4992-A94E-BF13C88385E2}">
      <dgm:prSet phldrT="[Text]"/>
      <dgm:spPr/>
      <dgm:t>
        <a:bodyPr/>
        <a:lstStyle/>
        <a:p>
          <a:r>
            <a:rPr lang="en-US" dirty="0" err="1" smtClean="0"/>
            <a:t>NextJS</a:t>
          </a:r>
          <a:endParaRPr lang="en-US" dirty="0"/>
        </a:p>
      </dgm:t>
    </dgm:pt>
    <dgm:pt modelId="{43CDBC71-547C-4D82-8529-3511E11E9CE8}" type="parTrans" cxnId="{B64CEDD0-A4B6-4D44-BE4D-9EB66F9657C1}">
      <dgm:prSet/>
      <dgm:spPr/>
      <dgm:t>
        <a:bodyPr/>
        <a:lstStyle/>
        <a:p>
          <a:endParaRPr lang="en-US"/>
        </a:p>
      </dgm:t>
    </dgm:pt>
    <dgm:pt modelId="{840F8BED-8CF9-47DA-8677-AFA290222CEF}" type="sibTrans" cxnId="{B64CEDD0-A4B6-4D44-BE4D-9EB66F9657C1}">
      <dgm:prSet/>
      <dgm:spPr/>
      <dgm:t>
        <a:bodyPr/>
        <a:lstStyle/>
        <a:p>
          <a:endParaRPr lang="en-US"/>
        </a:p>
      </dgm:t>
    </dgm:pt>
    <dgm:pt modelId="{19A738FB-78B6-4CF9-9246-DE9AA8879040}">
      <dgm:prSet phldrT="[Text]"/>
      <dgm:spPr/>
      <dgm:t>
        <a:bodyPr/>
        <a:lstStyle/>
        <a:p>
          <a:r>
            <a:rPr lang="en-US" dirty="0" smtClean="0"/>
            <a:t>JQuery</a:t>
          </a:r>
          <a:endParaRPr lang="en-US" dirty="0"/>
        </a:p>
      </dgm:t>
    </dgm:pt>
    <dgm:pt modelId="{802138DB-615D-4390-86DC-6661D1DF3DF4}" type="parTrans" cxnId="{AF82419B-0D04-4999-93AF-E560FF41CC09}">
      <dgm:prSet/>
      <dgm:spPr/>
      <dgm:t>
        <a:bodyPr/>
        <a:lstStyle/>
        <a:p>
          <a:endParaRPr lang="en-US"/>
        </a:p>
      </dgm:t>
    </dgm:pt>
    <dgm:pt modelId="{00825570-81DC-44FE-9B78-75B2B5B77C07}" type="sibTrans" cxnId="{AF82419B-0D04-4999-93AF-E560FF41CC09}">
      <dgm:prSet/>
      <dgm:spPr/>
      <dgm:t>
        <a:bodyPr/>
        <a:lstStyle/>
        <a:p>
          <a:endParaRPr lang="en-US"/>
        </a:p>
      </dgm:t>
    </dgm:pt>
    <dgm:pt modelId="{4BB4A648-DC19-484D-AD2A-41CAF912FF77}" type="pres">
      <dgm:prSet presAssocID="{E0DCF313-0BE5-4C03-951E-59B953D2A28C}" presName="linear" presStyleCnt="0">
        <dgm:presLayoutVars>
          <dgm:dir/>
          <dgm:animLvl val="lvl"/>
          <dgm:resizeHandles val="exact"/>
        </dgm:presLayoutVars>
      </dgm:prSet>
      <dgm:spPr/>
      <dgm:t>
        <a:bodyPr/>
        <a:lstStyle/>
        <a:p>
          <a:endParaRPr lang="en-US"/>
        </a:p>
      </dgm:t>
    </dgm:pt>
    <dgm:pt modelId="{8DB208FA-843C-4F6F-B603-76CD6C5E9B5E}" type="pres">
      <dgm:prSet presAssocID="{A2D1CC1A-4D19-45F2-A9DF-C16B324A93BF}" presName="parentLin" presStyleCnt="0"/>
      <dgm:spPr/>
      <dgm:t>
        <a:bodyPr/>
        <a:lstStyle/>
        <a:p>
          <a:endParaRPr lang="en-US"/>
        </a:p>
      </dgm:t>
    </dgm:pt>
    <dgm:pt modelId="{7C685B0C-5D31-4845-8F48-072F3F28D21E}" type="pres">
      <dgm:prSet presAssocID="{A2D1CC1A-4D19-45F2-A9DF-C16B324A93BF}" presName="parentLeftMargin" presStyleLbl="node1" presStyleIdx="0" presStyleCnt="3"/>
      <dgm:spPr/>
      <dgm:t>
        <a:bodyPr/>
        <a:lstStyle/>
        <a:p>
          <a:endParaRPr lang="en-US"/>
        </a:p>
      </dgm:t>
    </dgm:pt>
    <dgm:pt modelId="{000906CF-8495-4B4C-8FE4-C09ABC121EBA}" type="pres">
      <dgm:prSet presAssocID="{A2D1CC1A-4D19-45F2-A9DF-C16B324A93BF}" presName="parentText" presStyleLbl="node1" presStyleIdx="0" presStyleCnt="3" custLinFactNeighborX="-21452" custLinFactNeighborY="1956">
        <dgm:presLayoutVars>
          <dgm:chMax val="0"/>
          <dgm:bulletEnabled val="1"/>
        </dgm:presLayoutVars>
      </dgm:prSet>
      <dgm:spPr/>
      <dgm:t>
        <a:bodyPr/>
        <a:lstStyle/>
        <a:p>
          <a:endParaRPr lang="en-US"/>
        </a:p>
      </dgm:t>
    </dgm:pt>
    <dgm:pt modelId="{70D54661-EA05-4F4B-945B-2E9B8F39D24D}" type="pres">
      <dgm:prSet presAssocID="{A2D1CC1A-4D19-45F2-A9DF-C16B324A93BF}" presName="negativeSpace" presStyleCnt="0"/>
      <dgm:spPr/>
      <dgm:t>
        <a:bodyPr/>
        <a:lstStyle/>
        <a:p>
          <a:endParaRPr lang="en-US"/>
        </a:p>
      </dgm:t>
    </dgm:pt>
    <dgm:pt modelId="{DF719EFB-2353-4708-A7EB-DDFB9A19B7A9}" type="pres">
      <dgm:prSet presAssocID="{A2D1CC1A-4D19-45F2-A9DF-C16B324A93BF}" presName="childText" presStyleLbl="conFgAcc1" presStyleIdx="0" presStyleCnt="3">
        <dgm:presLayoutVars>
          <dgm:bulletEnabled val="1"/>
        </dgm:presLayoutVars>
      </dgm:prSet>
      <dgm:spPr/>
      <dgm:t>
        <a:bodyPr/>
        <a:lstStyle/>
        <a:p>
          <a:endParaRPr lang="en-US"/>
        </a:p>
      </dgm:t>
    </dgm:pt>
    <dgm:pt modelId="{0DC840A5-5EFF-4654-9997-F09E080B3C37}" type="pres">
      <dgm:prSet presAssocID="{523164E6-C6F0-4DC6-BA4C-D39AD74F7234}" presName="spaceBetweenRectangles" presStyleCnt="0"/>
      <dgm:spPr/>
      <dgm:t>
        <a:bodyPr/>
        <a:lstStyle/>
        <a:p>
          <a:endParaRPr lang="en-US"/>
        </a:p>
      </dgm:t>
    </dgm:pt>
    <dgm:pt modelId="{ECEBCF27-146A-4BB7-914D-53A88EB94639}" type="pres">
      <dgm:prSet presAssocID="{5E70C62C-50E7-4992-A94E-BF13C88385E2}" presName="parentLin" presStyleCnt="0"/>
      <dgm:spPr/>
      <dgm:t>
        <a:bodyPr/>
        <a:lstStyle/>
        <a:p>
          <a:endParaRPr lang="en-US"/>
        </a:p>
      </dgm:t>
    </dgm:pt>
    <dgm:pt modelId="{47BAF226-C24E-42F3-A800-6A3AE02CB75B}" type="pres">
      <dgm:prSet presAssocID="{5E70C62C-50E7-4992-A94E-BF13C88385E2}" presName="parentLeftMargin" presStyleLbl="node1" presStyleIdx="0" presStyleCnt="3"/>
      <dgm:spPr/>
      <dgm:t>
        <a:bodyPr/>
        <a:lstStyle/>
        <a:p>
          <a:endParaRPr lang="en-US"/>
        </a:p>
      </dgm:t>
    </dgm:pt>
    <dgm:pt modelId="{AF064F47-04FE-4B38-8817-EA8ADA924A0D}" type="pres">
      <dgm:prSet presAssocID="{5E70C62C-50E7-4992-A94E-BF13C88385E2}" presName="parentText" presStyleLbl="node1" presStyleIdx="1" presStyleCnt="3">
        <dgm:presLayoutVars>
          <dgm:chMax val="0"/>
          <dgm:bulletEnabled val="1"/>
        </dgm:presLayoutVars>
      </dgm:prSet>
      <dgm:spPr/>
      <dgm:t>
        <a:bodyPr/>
        <a:lstStyle/>
        <a:p>
          <a:endParaRPr lang="en-US"/>
        </a:p>
      </dgm:t>
    </dgm:pt>
    <dgm:pt modelId="{4D90C5A8-E970-4DB1-9CF4-C451009B3A31}" type="pres">
      <dgm:prSet presAssocID="{5E70C62C-50E7-4992-A94E-BF13C88385E2}" presName="negativeSpace" presStyleCnt="0"/>
      <dgm:spPr/>
      <dgm:t>
        <a:bodyPr/>
        <a:lstStyle/>
        <a:p>
          <a:endParaRPr lang="en-US"/>
        </a:p>
      </dgm:t>
    </dgm:pt>
    <dgm:pt modelId="{F8F24014-C871-4860-A662-2848BF65361E}" type="pres">
      <dgm:prSet presAssocID="{5E70C62C-50E7-4992-A94E-BF13C88385E2}" presName="childText" presStyleLbl="conFgAcc1" presStyleIdx="1" presStyleCnt="3">
        <dgm:presLayoutVars>
          <dgm:bulletEnabled val="1"/>
        </dgm:presLayoutVars>
      </dgm:prSet>
      <dgm:spPr/>
      <dgm:t>
        <a:bodyPr/>
        <a:lstStyle/>
        <a:p>
          <a:endParaRPr lang="en-US"/>
        </a:p>
      </dgm:t>
    </dgm:pt>
    <dgm:pt modelId="{B7E5F291-AF2A-4EB4-9016-578E35CEFA22}" type="pres">
      <dgm:prSet presAssocID="{840F8BED-8CF9-47DA-8677-AFA290222CEF}" presName="spaceBetweenRectangles" presStyleCnt="0"/>
      <dgm:spPr/>
      <dgm:t>
        <a:bodyPr/>
        <a:lstStyle/>
        <a:p>
          <a:endParaRPr lang="en-US"/>
        </a:p>
      </dgm:t>
    </dgm:pt>
    <dgm:pt modelId="{29491A8C-844E-4FB0-ABD3-FCB410525DE7}" type="pres">
      <dgm:prSet presAssocID="{19A738FB-78B6-4CF9-9246-DE9AA8879040}" presName="parentLin" presStyleCnt="0"/>
      <dgm:spPr/>
      <dgm:t>
        <a:bodyPr/>
        <a:lstStyle/>
        <a:p>
          <a:endParaRPr lang="en-US"/>
        </a:p>
      </dgm:t>
    </dgm:pt>
    <dgm:pt modelId="{8A1BBE8D-0EC5-4202-B519-FA0570910775}" type="pres">
      <dgm:prSet presAssocID="{19A738FB-78B6-4CF9-9246-DE9AA8879040}" presName="parentLeftMargin" presStyleLbl="node1" presStyleIdx="1" presStyleCnt="3"/>
      <dgm:spPr/>
      <dgm:t>
        <a:bodyPr/>
        <a:lstStyle/>
        <a:p>
          <a:endParaRPr lang="en-US"/>
        </a:p>
      </dgm:t>
    </dgm:pt>
    <dgm:pt modelId="{86C7A42B-3C59-4519-A1E3-15DE56DA1D3C}" type="pres">
      <dgm:prSet presAssocID="{19A738FB-78B6-4CF9-9246-DE9AA8879040}" presName="parentText" presStyleLbl="node1" presStyleIdx="2" presStyleCnt="3">
        <dgm:presLayoutVars>
          <dgm:chMax val="0"/>
          <dgm:bulletEnabled val="1"/>
        </dgm:presLayoutVars>
      </dgm:prSet>
      <dgm:spPr/>
      <dgm:t>
        <a:bodyPr/>
        <a:lstStyle/>
        <a:p>
          <a:endParaRPr lang="en-US"/>
        </a:p>
      </dgm:t>
    </dgm:pt>
    <dgm:pt modelId="{C1835F36-8137-46FC-B456-E768E0A14637}" type="pres">
      <dgm:prSet presAssocID="{19A738FB-78B6-4CF9-9246-DE9AA8879040}" presName="negativeSpace" presStyleCnt="0"/>
      <dgm:spPr/>
      <dgm:t>
        <a:bodyPr/>
        <a:lstStyle/>
        <a:p>
          <a:endParaRPr lang="en-US"/>
        </a:p>
      </dgm:t>
    </dgm:pt>
    <dgm:pt modelId="{A380AB58-94D3-42F0-B96F-052FD3850CA0}" type="pres">
      <dgm:prSet presAssocID="{19A738FB-78B6-4CF9-9246-DE9AA8879040}" presName="childText" presStyleLbl="conFgAcc1" presStyleIdx="2" presStyleCnt="3">
        <dgm:presLayoutVars>
          <dgm:bulletEnabled val="1"/>
        </dgm:presLayoutVars>
      </dgm:prSet>
      <dgm:spPr/>
      <dgm:t>
        <a:bodyPr/>
        <a:lstStyle/>
        <a:p>
          <a:endParaRPr lang="en-US"/>
        </a:p>
      </dgm:t>
    </dgm:pt>
  </dgm:ptLst>
  <dgm:cxnLst>
    <dgm:cxn modelId="{B64CEDD0-A4B6-4D44-BE4D-9EB66F9657C1}" srcId="{E0DCF313-0BE5-4C03-951E-59B953D2A28C}" destId="{5E70C62C-50E7-4992-A94E-BF13C88385E2}" srcOrd="1" destOrd="0" parTransId="{43CDBC71-547C-4D82-8529-3511E11E9CE8}" sibTransId="{840F8BED-8CF9-47DA-8677-AFA290222CEF}"/>
    <dgm:cxn modelId="{AF82419B-0D04-4999-93AF-E560FF41CC09}" srcId="{E0DCF313-0BE5-4C03-951E-59B953D2A28C}" destId="{19A738FB-78B6-4CF9-9246-DE9AA8879040}" srcOrd="2" destOrd="0" parTransId="{802138DB-615D-4390-86DC-6661D1DF3DF4}" sibTransId="{00825570-81DC-44FE-9B78-75B2B5B77C07}"/>
    <dgm:cxn modelId="{6B03CE3E-740C-4E01-A321-71D747EC73EE}" type="presOf" srcId="{19A738FB-78B6-4CF9-9246-DE9AA8879040}" destId="{86C7A42B-3C59-4519-A1E3-15DE56DA1D3C}" srcOrd="1" destOrd="0" presId="urn:microsoft.com/office/officeart/2005/8/layout/list1"/>
    <dgm:cxn modelId="{1DCF3E62-0E61-4F88-8346-C35C619D720D}" type="presOf" srcId="{5E70C62C-50E7-4992-A94E-BF13C88385E2}" destId="{AF064F47-04FE-4B38-8817-EA8ADA924A0D}" srcOrd="1" destOrd="0" presId="urn:microsoft.com/office/officeart/2005/8/layout/list1"/>
    <dgm:cxn modelId="{1A2A8899-F8C5-4A38-BE90-736F7D8F74C3}" type="presOf" srcId="{E0DCF313-0BE5-4C03-951E-59B953D2A28C}" destId="{4BB4A648-DC19-484D-AD2A-41CAF912FF77}" srcOrd="0" destOrd="0" presId="urn:microsoft.com/office/officeart/2005/8/layout/list1"/>
    <dgm:cxn modelId="{85993232-253E-499B-9313-E656DCEF9C0F}" type="presOf" srcId="{19A738FB-78B6-4CF9-9246-DE9AA8879040}" destId="{8A1BBE8D-0EC5-4202-B519-FA0570910775}" srcOrd="0" destOrd="0" presId="urn:microsoft.com/office/officeart/2005/8/layout/list1"/>
    <dgm:cxn modelId="{621B08EE-5B6B-405A-BE53-AE48F043B234}" type="presOf" srcId="{A2D1CC1A-4D19-45F2-A9DF-C16B324A93BF}" destId="{7C685B0C-5D31-4845-8F48-072F3F28D21E}" srcOrd="0" destOrd="0" presId="urn:microsoft.com/office/officeart/2005/8/layout/list1"/>
    <dgm:cxn modelId="{77C2B3D9-D9CC-4A72-A586-BA1A50A2F32F}" srcId="{E0DCF313-0BE5-4C03-951E-59B953D2A28C}" destId="{A2D1CC1A-4D19-45F2-A9DF-C16B324A93BF}" srcOrd="0" destOrd="0" parTransId="{3897A118-D1DD-4194-8F0B-DFE97C55C2B5}" sibTransId="{523164E6-C6F0-4DC6-BA4C-D39AD74F7234}"/>
    <dgm:cxn modelId="{602881A4-E7FB-45AD-92A7-77198BEF90F5}" type="presOf" srcId="{5E70C62C-50E7-4992-A94E-BF13C88385E2}" destId="{47BAF226-C24E-42F3-A800-6A3AE02CB75B}" srcOrd="0" destOrd="0" presId="urn:microsoft.com/office/officeart/2005/8/layout/list1"/>
    <dgm:cxn modelId="{7365CE0E-5B24-455E-B876-879B617CA86D}" type="presOf" srcId="{A2D1CC1A-4D19-45F2-A9DF-C16B324A93BF}" destId="{000906CF-8495-4B4C-8FE4-C09ABC121EBA}" srcOrd="1" destOrd="0" presId="urn:microsoft.com/office/officeart/2005/8/layout/list1"/>
    <dgm:cxn modelId="{424F683A-4781-4875-A094-C82AEE75B410}" type="presParOf" srcId="{4BB4A648-DC19-484D-AD2A-41CAF912FF77}" destId="{8DB208FA-843C-4F6F-B603-76CD6C5E9B5E}" srcOrd="0" destOrd="0" presId="urn:microsoft.com/office/officeart/2005/8/layout/list1"/>
    <dgm:cxn modelId="{46E21884-52D6-480E-B128-25F0AE49648C}" type="presParOf" srcId="{8DB208FA-843C-4F6F-B603-76CD6C5E9B5E}" destId="{7C685B0C-5D31-4845-8F48-072F3F28D21E}" srcOrd="0" destOrd="0" presId="urn:microsoft.com/office/officeart/2005/8/layout/list1"/>
    <dgm:cxn modelId="{70E8F214-D5C1-45F8-970A-54E9D3D35B48}" type="presParOf" srcId="{8DB208FA-843C-4F6F-B603-76CD6C5E9B5E}" destId="{000906CF-8495-4B4C-8FE4-C09ABC121EBA}" srcOrd="1" destOrd="0" presId="urn:microsoft.com/office/officeart/2005/8/layout/list1"/>
    <dgm:cxn modelId="{B56221AE-C584-4D01-861D-42FF2092DC7F}" type="presParOf" srcId="{4BB4A648-DC19-484D-AD2A-41CAF912FF77}" destId="{70D54661-EA05-4F4B-945B-2E9B8F39D24D}" srcOrd="1" destOrd="0" presId="urn:microsoft.com/office/officeart/2005/8/layout/list1"/>
    <dgm:cxn modelId="{C6260491-C97D-4621-8DBF-41E27BE60B0F}" type="presParOf" srcId="{4BB4A648-DC19-484D-AD2A-41CAF912FF77}" destId="{DF719EFB-2353-4708-A7EB-DDFB9A19B7A9}" srcOrd="2" destOrd="0" presId="urn:microsoft.com/office/officeart/2005/8/layout/list1"/>
    <dgm:cxn modelId="{25DCEB52-C793-49E2-B61F-7B06B9AEE609}" type="presParOf" srcId="{4BB4A648-DC19-484D-AD2A-41CAF912FF77}" destId="{0DC840A5-5EFF-4654-9997-F09E080B3C37}" srcOrd="3" destOrd="0" presId="urn:microsoft.com/office/officeart/2005/8/layout/list1"/>
    <dgm:cxn modelId="{07D48A5A-C0DF-49F2-AFC4-15BB8B914F7D}" type="presParOf" srcId="{4BB4A648-DC19-484D-AD2A-41CAF912FF77}" destId="{ECEBCF27-146A-4BB7-914D-53A88EB94639}" srcOrd="4" destOrd="0" presId="urn:microsoft.com/office/officeart/2005/8/layout/list1"/>
    <dgm:cxn modelId="{1B3893CC-844D-41A3-82E3-A22B1C3C0043}" type="presParOf" srcId="{ECEBCF27-146A-4BB7-914D-53A88EB94639}" destId="{47BAF226-C24E-42F3-A800-6A3AE02CB75B}" srcOrd="0" destOrd="0" presId="urn:microsoft.com/office/officeart/2005/8/layout/list1"/>
    <dgm:cxn modelId="{55ECE961-1997-44C0-8C3B-8406064C5BE3}" type="presParOf" srcId="{ECEBCF27-146A-4BB7-914D-53A88EB94639}" destId="{AF064F47-04FE-4B38-8817-EA8ADA924A0D}" srcOrd="1" destOrd="0" presId="urn:microsoft.com/office/officeart/2005/8/layout/list1"/>
    <dgm:cxn modelId="{8B3E85F7-01CA-426F-A469-1638CD3AE0EC}" type="presParOf" srcId="{4BB4A648-DC19-484D-AD2A-41CAF912FF77}" destId="{4D90C5A8-E970-4DB1-9CF4-C451009B3A31}" srcOrd="5" destOrd="0" presId="urn:microsoft.com/office/officeart/2005/8/layout/list1"/>
    <dgm:cxn modelId="{C77C7EFC-032A-451D-BB26-2B697E2186AF}" type="presParOf" srcId="{4BB4A648-DC19-484D-AD2A-41CAF912FF77}" destId="{F8F24014-C871-4860-A662-2848BF65361E}" srcOrd="6" destOrd="0" presId="urn:microsoft.com/office/officeart/2005/8/layout/list1"/>
    <dgm:cxn modelId="{EAE299D8-5796-4930-97B6-E4E790C79F9B}" type="presParOf" srcId="{4BB4A648-DC19-484D-AD2A-41CAF912FF77}" destId="{B7E5F291-AF2A-4EB4-9016-578E35CEFA22}" srcOrd="7" destOrd="0" presId="urn:microsoft.com/office/officeart/2005/8/layout/list1"/>
    <dgm:cxn modelId="{D372FCFB-0D8F-4AB2-B591-9F2164DBA6A2}" type="presParOf" srcId="{4BB4A648-DC19-484D-AD2A-41CAF912FF77}" destId="{29491A8C-844E-4FB0-ABD3-FCB410525DE7}" srcOrd="8" destOrd="0" presId="urn:microsoft.com/office/officeart/2005/8/layout/list1"/>
    <dgm:cxn modelId="{6B1C88B8-AE08-4C36-8E61-B10C2847CF8E}" type="presParOf" srcId="{29491A8C-844E-4FB0-ABD3-FCB410525DE7}" destId="{8A1BBE8D-0EC5-4202-B519-FA0570910775}" srcOrd="0" destOrd="0" presId="urn:microsoft.com/office/officeart/2005/8/layout/list1"/>
    <dgm:cxn modelId="{0B0BF3F6-D388-45FE-9BFC-A7C34C03DCCE}" type="presParOf" srcId="{29491A8C-844E-4FB0-ABD3-FCB410525DE7}" destId="{86C7A42B-3C59-4519-A1E3-15DE56DA1D3C}" srcOrd="1" destOrd="0" presId="urn:microsoft.com/office/officeart/2005/8/layout/list1"/>
    <dgm:cxn modelId="{8490C94E-04AE-4A69-97A7-0663BF373713}" type="presParOf" srcId="{4BB4A648-DC19-484D-AD2A-41CAF912FF77}" destId="{C1835F36-8137-46FC-B456-E768E0A14637}" srcOrd="9" destOrd="0" presId="urn:microsoft.com/office/officeart/2005/8/layout/list1"/>
    <dgm:cxn modelId="{1D0C512F-C25C-4CA1-8088-34F59CCB4A7F}" type="presParOf" srcId="{4BB4A648-DC19-484D-AD2A-41CAF912FF77}" destId="{A380AB58-94D3-42F0-B96F-052FD3850CA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0DCF313-0BE5-4C03-951E-59B953D2A28C}"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A2D1CC1A-4D19-45F2-A9DF-C16B324A93BF}">
      <dgm:prSet phldrT="[Text]"/>
      <dgm:spPr/>
      <dgm:t>
        <a:bodyPr/>
        <a:lstStyle/>
        <a:p>
          <a:r>
            <a:rPr lang="en-US" b="1" i="0" dirty="0" smtClean="0">
              <a:solidFill>
                <a:schemeClr val="bg1"/>
              </a:solidFill>
            </a:rPr>
            <a:t>PHP</a:t>
          </a:r>
          <a:endParaRPr lang="en-US" dirty="0">
            <a:solidFill>
              <a:schemeClr val="bg1"/>
            </a:solidFill>
          </a:endParaRPr>
        </a:p>
      </dgm:t>
    </dgm:pt>
    <dgm:pt modelId="{3897A118-D1DD-4194-8F0B-DFE97C55C2B5}" type="parTrans" cxnId="{77C2B3D9-D9CC-4A72-A586-BA1A50A2F32F}">
      <dgm:prSet/>
      <dgm:spPr/>
      <dgm:t>
        <a:bodyPr/>
        <a:lstStyle/>
        <a:p>
          <a:endParaRPr lang="en-US"/>
        </a:p>
      </dgm:t>
    </dgm:pt>
    <dgm:pt modelId="{523164E6-C6F0-4DC6-BA4C-D39AD74F7234}" type="sibTrans" cxnId="{77C2B3D9-D9CC-4A72-A586-BA1A50A2F32F}">
      <dgm:prSet/>
      <dgm:spPr/>
      <dgm:t>
        <a:bodyPr/>
        <a:lstStyle/>
        <a:p>
          <a:endParaRPr lang="en-US"/>
        </a:p>
      </dgm:t>
    </dgm:pt>
    <dgm:pt modelId="{FC2C04C0-27CD-4005-BDE8-99E87654F7A8}">
      <dgm:prSet phldrT="[Text]"/>
      <dgm:spPr/>
      <dgm:t>
        <a:bodyPr/>
        <a:lstStyle/>
        <a:p>
          <a:r>
            <a:rPr lang="en-US" b="1" i="0" dirty="0" smtClean="0">
              <a:solidFill>
                <a:schemeClr val="bg1"/>
              </a:solidFill>
            </a:rPr>
            <a:t>Java</a:t>
          </a:r>
          <a:endParaRPr lang="en-US" dirty="0">
            <a:solidFill>
              <a:schemeClr val="bg1"/>
            </a:solidFill>
          </a:endParaRPr>
        </a:p>
      </dgm:t>
    </dgm:pt>
    <dgm:pt modelId="{7736A06E-39F4-4A62-88FB-16B2A714BBD6}" type="parTrans" cxnId="{979D9CF5-6E65-4FE2-BC69-FC36B66C5418}">
      <dgm:prSet/>
      <dgm:spPr/>
      <dgm:t>
        <a:bodyPr/>
        <a:lstStyle/>
        <a:p>
          <a:endParaRPr lang="en-US"/>
        </a:p>
      </dgm:t>
    </dgm:pt>
    <dgm:pt modelId="{0D701721-831D-49D9-AA59-AFE1FF5FC3B6}" type="sibTrans" cxnId="{979D9CF5-6E65-4FE2-BC69-FC36B66C5418}">
      <dgm:prSet/>
      <dgm:spPr/>
      <dgm:t>
        <a:bodyPr/>
        <a:lstStyle/>
        <a:p>
          <a:endParaRPr lang="en-US"/>
        </a:p>
      </dgm:t>
    </dgm:pt>
    <dgm:pt modelId="{A3301F53-D53B-4FB8-AF3F-C388CFB84757}">
      <dgm:prSet phldrT="[Text]"/>
      <dgm:spPr/>
      <dgm:t>
        <a:bodyPr/>
        <a:lstStyle/>
        <a:p>
          <a:r>
            <a:rPr lang="en-US" b="1" i="0" dirty="0" smtClean="0"/>
            <a:t>Python</a:t>
          </a:r>
          <a:r>
            <a:rPr lang="en-US" dirty="0" smtClean="0"/>
            <a:t/>
          </a:r>
          <a:br>
            <a:rPr lang="en-US" dirty="0" smtClean="0"/>
          </a:br>
          <a:endParaRPr lang="en-US" dirty="0"/>
        </a:p>
      </dgm:t>
    </dgm:pt>
    <dgm:pt modelId="{5FB14264-5BDD-414C-A57A-79ECB6E2356A}" type="parTrans" cxnId="{DD4B2F89-782B-479E-A7A3-E30ECCF2E004}">
      <dgm:prSet/>
      <dgm:spPr/>
      <dgm:t>
        <a:bodyPr/>
        <a:lstStyle/>
        <a:p>
          <a:endParaRPr lang="en-US"/>
        </a:p>
      </dgm:t>
    </dgm:pt>
    <dgm:pt modelId="{BF281B2E-B7DB-4F48-85CC-6E445F96E3EF}" type="sibTrans" cxnId="{DD4B2F89-782B-479E-A7A3-E30ECCF2E004}">
      <dgm:prSet/>
      <dgm:spPr/>
      <dgm:t>
        <a:bodyPr/>
        <a:lstStyle/>
        <a:p>
          <a:endParaRPr lang="en-US"/>
        </a:p>
      </dgm:t>
    </dgm:pt>
    <dgm:pt modelId="{EAFA674E-9940-48C6-A088-9E243D7D4EFB}">
      <dgm:prSet phldrT="[Text]"/>
      <dgm:spPr/>
      <dgm:t>
        <a:bodyPr/>
        <a:lstStyle/>
        <a:p>
          <a:r>
            <a:rPr lang="en-US" b="1" i="0" dirty="0" smtClean="0"/>
            <a:t>Node.js</a:t>
          </a:r>
          <a:endParaRPr lang="en-US" dirty="0"/>
        </a:p>
      </dgm:t>
    </dgm:pt>
    <dgm:pt modelId="{3BBCE68D-B899-46DB-BD2B-524980AAEF25}" type="parTrans" cxnId="{8834E446-2E65-437D-9E4E-5D5722F16AD7}">
      <dgm:prSet/>
      <dgm:spPr/>
      <dgm:t>
        <a:bodyPr/>
        <a:lstStyle/>
        <a:p>
          <a:endParaRPr lang="en-US"/>
        </a:p>
      </dgm:t>
    </dgm:pt>
    <dgm:pt modelId="{A2681E6E-9686-4376-91D9-E5E6B6655053}" type="sibTrans" cxnId="{8834E446-2E65-437D-9E4E-5D5722F16AD7}">
      <dgm:prSet/>
      <dgm:spPr/>
      <dgm:t>
        <a:bodyPr/>
        <a:lstStyle/>
        <a:p>
          <a:endParaRPr lang="en-US"/>
        </a:p>
      </dgm:t>
    </dgm:pt>
    <dgm:pt modelId="{4BB4A648-DC19-484D-AD2A-41CAF912FF77}" type="pres">
      <dgm:prSet presAssocID="{E0DCF313-0BE5-4C03-951E-59B953D2A28C}" presName="linear" presStyleCnt="0">
        <dgm:presLayoutVars>
          <dgm:dir/>
          <dgm:animLvl val="lvl"/>
          <dgm:resizeHandles val="exact"/>
        </dgm:presLayoutVars>
      </dgm:prSet>
      <dgm:spPr/>
      <dgm:t>
        <a:bodyPr/>
        <a:lstStyle/>
        <a:p>
          <a:endParaRPr lang="en-US"/>
        </a:p>
      </dgm:t>
    </dgm:pt>
    <dgm:pt modelId="{8DB208FA-843C-4F6F-B603-76CD6C5E9B5E}" type="pres">
      <dgm:prSet presAssocID="{A2D1CC1A-4D19-45F2-A9DF-C16B324A93BF}" presName="parentLin" presStyleCnt="0"/>
      <dgm:spPr/>
      <dgm:t>
        <a:bodyPr/>
        <a:lstStyle/>
        <a:p>
          <a:endParaRPr lang="en-US"/>
        </a:p>
      </dgm:t>
    </dgm:pt>
    <dgm:pt modelId="{7C685B0C-5D31-4845-8F48-072F3F28D21E}" type="pres">
      <dgm:prSet presAssocID="{A2D1CC1A-4D19-45F2-A9DF-C16B324A93BF}" presName="parentLeftMargin" presStyleLbl="node1" presStyleIdx="0" presStyleCnt="4"/>
      <dgm:spPr/>
      <dgm:t>
        <a:bodyPr/>
        <a:lstStyle/>
        <a:p>
          <a:endParaRPr lang="en-US"/>
        </a:p>
      </dgm:t>
    </dgm:pt>
    <dgm:pt modelId="{000906CF-8495-4B4C-8FE4-C09ABC121EBA}" type="pres">
      <dgm:prSet presAssocID="{A2D1CC1A-4D19-45F2-A9DF-C16B324A93BF}" presName="parentText" presStyleLbl="node1" presStyleIdx="0" presStyleCnt="4" custLinFactNeighborX="-21452" custLinFactNeighborY="1956">
        <dgm:presLayoutVars>
          <dgm:chMax val="0"/>
          <dgm:bulletEnabled val="1"/>
        </dgm:presLayoutVars>
      </dgm:prSet>
      <dgm:spPr/>
      <dgm:t>
        <a:bodyPr/>
        <a:lstStyle/>
        <a:p>
          <a:endParaRPr lang="en-US"/>
        </a:p>
      </dgm:t>
    </dgm:pt>
    <dgm:pt modelId="{70D54661-EA05-4F4B-945B-2E9B8F39D24D}" type="pres">
      <dgm:prSet presAssocID="{A2D1CC1A-4D19-45F2-A9DF-C16B324A93BF}" presName="negativeSpace" presStyleCnt="0"/>
      <dgm:spPr/>
      <dgm:t>
        <a:bodyPr/>
        <a:lstStyle/>
        <a:p>
          <a:endParaRPr lang="en-US"/>
        </a:p>
      </dgm:t>
    </dgm:pt>
    <dgm:pt modelId="{DF719EFB-2353-4708-A7EB-DDFB9A19B7A9}" type="pres">
      <dgm:prSet presAssocID="{A2D1CC1A-4D19-45F2-A9DF-C16B324A93BF}" presName="childText" presStyleLbl="conFgAcc1" presStyleIdx="0" presStyleCnt="4">
        <dgm:presLayoutVars>
          <dgm:bulletEnabled val="1"/>
        </dgm:presLayoutVars>
      </dgm:prSet>
      <dgm:spPr/>
      <dgm:t>
        <a:bodyPr/>
        <a:lstStyle/>
        <a:p>
          <a:endParaRPr lang="en-US"/>
        </a:p>
      </dgm:t>
    </dgm:pt>
    <dgm:pt modelId="{0DC840A5-5EFF-4654-9997-F09E080B3C37}" type="pres">
      <dgm:prSet presAssocID="{523164E6-C6F0-4DC6-BA4C-D39AD74F7234}" presName="spaceBetweenRectangles" presStyleCnt="0"/>
      <dgm:spPr/>
      <dgm:t>
        <a:bodyPr/>
        <a:lstStyle/>
        <a:p>
          <a:endParaRPr lang="en-US"/>
        </a:p>
      </dgm:t>
    </dgm:pt>
    <dgm:pt modelId="{9242CB0B-200E-469C-A5E5-3A53DF007A67}" type="pres">
      <dgm:prSet presAssocID="{FC2C04C0-27CD-4005-BDE8-99E87654F7A8}" presName="parentLin" presStyleCnt="0"/>
      <dgm:spPr/>
      <dgm:t>
        <a:bodyPr/>
        <a:lstStyle/>
        <a:p>
          <a:endParaRPr lang="en-US"/>
        </a:p>
      </dgm:t>
    </dgm:pt>
    <dgm:pt modelId="{0D707C5C-51E9-4F63-B48A-A4622D98F2A6}" type="pres">
      <dgm:prSet presAssocID="{FC2C04C0-27CD-4005-BDE8-99E87654F7A8}" presName="parentLeftMargin" presStyleLbl="node1" presStyleIdx="0" presStyleCnt="4"/>
      <dgm:spPr/>
      <dgm:t>
        <a:bodyPr/>
        <a:lstStyle/>
        <a:p>
          <a:endParaRPr lang="en-US"/>
        </a:p>
      </dgm:t>
    </dgm:pt>
    <dgm:pt modelId="{AABE42D8-9B7B-4D03-90CF-D183986495C0}" type="pres">
      <dgm:prSet presAssocID="{FC2C04C0-27CD-4005-BDE8-99E87654F7A8}" presName="parentText" presStyleLbl="node1" presStyleIdx="1" presStyleCnt="4">
        <dgm:presLayoutVars>
          <dgm:chMax val="0"/>
          <dgm:bulletEnabled val="1"/>
        </dgm:presLayoutVars>
      </dgm:prSet>
      <dgm:spPr/>
      <dgm:t>
        <a:bodyPr/>
        <a:lstStyle/>
        <a:p>
          <a:endParaRPr lang="en-US"/>
        </a:p>
      </dgm:t>
    </dgm:pt>
    <dgm:pt modelId="{A24F1E5D-819D-4AA4-8516-47FDC1B0FA60}" type="pres">
      <dgm:prSet presAssocID="{FC2C04C0-27CD-4005-BDE8-99E87654F7A8}" presName="negativeSpace" presStyleCnt="0"/>
      <dgm:spPr/>
      <dgm:t>
        <a:bodyPr/>
        <a:lstStyle/>
        <a:p>
          <a:endParaRPr lang="en-US"/>
        </a:p>
      </dgm:t>
    </dgm:pt>
    <dgm:pt modelId="{E025CE5F-F38C-4BB8-BE1B-3028E33C07AB}" type="pres">
      <dgm:prSet presAssocID="{FC2C04C0-27CD-4005-BDE8-99E87654F7A8}" presName="childText" presStyleLbl="conFgAcc1" presStyleIdx="1" presStyleCnt="4">
        <dgm:presLayoutVars>
          <dgm:bulletEnabled val="1"/>
        </dgm:presLayoutVars>
      </dgm:prSet>
      <dgm:spPr/>
      <dgm:t>
        <a:bodyPr/>
        <a:lstStyle/>
        <a:p>
          <a:endParaRPr lang="en-US"/>
        </a:p>
      </dgm:t>
    </dgm:pt>
    <dgm:pt modelId="{7CC2AC69-AE6D-42F8-8A40-B580D00AA47A}" type="pres">
      <dgm:prSet presAssocID="{0D701721-831D-49D9-AA59-AFE1FF5FC3B6}" presName="spaceBetweenRectangles" presStyleCnt="0"/>
      <dgm:spPr/>
      <dgm:t>
        <a:bodyPr/>
        <a:lstStyle/>
        <a:p>
          <a:endParaRPr lang="en-US"/>
        </a:p>
      </dgm:t>
    </dgm:pt>
    <dgm:pt modelId="{4DD6E923-0205-464B-8947-2947AF82B1B7}" type="pres">
      <dgm:prSet presAssocID="{A3301F53-D53B-4FB8-AF3F-C388CFB84757}" presName="parentLin" presStyleCnt="0"/>
      <dgm:spPr/>
      <dgm:t>
        <a:bodyPr/>
        <a:lstStyle/>
        <a:p>
          <a:endParaRPr lang="en-US"/>
        </a:p>
      </dgm:t>
    </dgm:pt>
    <dgm:pt modelId="{3FFBD80C-FDC2-4F7C-9534-2B4ABD524835}" type="pres">
      <dgm:prSet presAssocID="{A3301F53-D53B-4FB8-AF3F-C388CFB84757}" presName="parentLeftMargin" presStyleLbl="node1" presStyleIdx="1" presStyleCnt="4"/>
      <dgm:spPr/>
      <dgm:t>
        <a:bodyPr/>
        <a:lstStyle/>
        <a:p>
          <a:endParaRPr lang="en-US"/>
        </a:p>
      </dgm:t>
    </dgm:pt>
    <dgm:pt modelId="{5201259F-FD94-48BE-9E23-B9FBBD736F06}" type="pres">
      <dgm:prSet presAssocID="{A3301F53-D53B-4FB8-AF3F-C388CFB84757}" presName="parentText" presStyleLbl="node1" presStyleIdx="2" presStyleCnt="4">
        <dgm:presLayoutVars>
          <dgm:chMax val="0"/>
          <dgm:bulletEnabled val="1"/>
        </dgm:presLayoutVars>
      </dgm:prSet>
      <dgm:spPr/>
      <dgm:t>
        <a:bodyPr/>
        <a:lstStyle/>
        <a:p>
          <a:endParaRPr lang="en-US"/>
        </a:p>
      </dgm:t>
    </dgm:pt>
    <dgm:pt modelId="{69EA0111-BDD4-4D7C-AAA5-E1BD0CF93542}" type="pres">
      <dgm:prSet presAssocID="{A3301F53-D53B-4FB8-AF3F-C388CFB84757}" presName="negativeSpace" presStyleCnt="0"/>
      <dgm:spPr/>
      <dgm:t>
        <a:bodyPr/>
        <a:lstStyle/>
        <a:p>
          <a:endParaRPr lang="en-US"/>
        </a:p>
      </dgm:t>
    </dgm:pt>
    <dgm:pt modelId="{EEA59965-72DD-4054-BA17-CDDDA87DFBB3}" type="pres">
      <dgm:prSet presAssocID="{A3301F53-D53B-4FB8-AF3F-C388CFB84757}" presName="childText" presStyleLbl="conFgAcc1" presStyleIdx="2" presStyleCnt="4">
        <dgm:presLayoutVars>
          <dgm:bulletEnabled val="1"/>
        </dgm:presLayoutVars>
      </dgm:prSet>
      <dgm:spPr/>
      <dgm:t>
        <a:bodyPr/>
        <a:lstStyle/>
        <a:p>
          <a:endParaRPr lang="en-US"/>
        </a:p>
      </dgm:t>
    </dgm:pt>
    <dgm:pt modelId="{016BB588-6C4B-49FF-A8C4-38CA31CBEB41}" type="pres">
      <dgm:prSet presAssocID="{BF281B2E-B7DB-4F48-85CC-6E445F96E3EF}" presName="spaceBetweenRectangles" presStyleCnt="0"/>
      <dgm:spPr/>
      <dgm:t>
        <a:bodyPr/>
        <a:lstStyle/>
        <a:p>
          <a:endParaRPr lang="en-US"/>
        </a:p>
      </dgm:t>
    </dgm:pt>
    <dgm:pt modelId="{F49E2E4B-F92F-4066-A98A-C582BAD87ED1}" type="pres">
      <dgm:prSet presAssocID="{EAFA674E-9940-48C6-A088-9E243D7D4EFB}" presName="parentLin" presStyleCnt="0"/>
      <dgm:spPr/>
      <dgm:t>
        <a:bodyPr/>
        <a:lstStyle/>
        <a:p>
          <a:endParaRPr lang="en-US"/>
        </a:p>
      </dgm:t>
    </dgm:pt>
    <dgm:pt modelId="{872F846D-61EE-4EEE-84D9-22C73E79465B}" type="pres">
      <dgm:prSet presAssocID="{EAFA674E-9940-48C6-A088-9E243D7D4EFB}" presName="parentLeftMargin" presStyleLbl="node1" presStyleIdx="2" presStyleCnt="4"/>
      <dgm:spPr/>
      <dgm:t>
        <a:bodyPr/>
        <a:lstStyle/>
        <a:p>
          <a:endParaRPr lang="en-US"/>
        </a:p>
      </dgm:t>
    </dgm:pt>
    <dgm:pt modelId="{062C4AF6-6195-46D0-A2A2-03AAE354EBA7}" type="pres">
      <dgm:prSet presAssocID="{EAFA674E-9940-48C6-A088-9E243D7D4EFB}" presName="parentText" presStyleLbl="node1" presStyleIdx="3" presStyleCnt="4">
        <dgm:presLayoutVars>
          <dgm:chMax val="0"/>
          <dgm:bulletEnabled val="1"/>
        </dgm:presLayoutVars>
      </dgm:prSet>
      <dgm:spPr/>
      <dgm:t>
        <a:bodyPr/>
        <a:lstStyle/>
        <a:p>
          <a:endParaRPr lang="en-US"/>
        </a:p>
      </dgm:t>
    </dgm:pt>
    <dgm:pt modelId="{0AC6F61C-E21B-44CA-B395-E7B5174F212E}" type="pres">
      <dgm:prSet presAssocID="{EAFA674E-9940-48C6-A088-9E243D7D4EFB}" presName="negativeSpace" presStyleCnt="0"/>
      <dgm:spPr/>
      <dgm:t>
        <a:bodyPr/>
        <a:lstStyle/>
        <a:p>
          <a:endParaRPr lang="en-US"/>
        </a:p>
      </dgm:t>
    </dgm:pt>
    <dgm:pt modelId="{44DAB59F-A745-4324-B1AD-BC2ED4524F44}" type="pres">
      <dgm:prSet presAssocID="{EAFA674E-9940-48C6-A088-9E243D7D4EFB}" presName="childText" presStyleLbl="conFgAcc1" presStyleIdx="3" presStyleCnt="4">
        <dgm:presLayoutVars>
          <dgm:bulletEnabled val="1"/>
        </dgm:presLayoutVars>
      </dgm:prSet>
      <dgm:spPr/>
      <dgm:t>
        <a:bodyPr/>
        <a:lstStyle/>
        <a:p>
          <a:endParaRPr lang="en-US"/>
        </a:p>
      </dgm:t>
    </dgm:pt>
  </dgm:ptLst>
  <dgm:cxnLst>
    <dgm:cxn modelId="{FAC10BC1-689D-42D6-8AF6-03C09FD8A604}" type="presOf" srcId="{EAFA674E-9940-48C6-A088-9E243D7D4EFB}" destId="{872F846D-61EE-4EEE-84D9-22C73E79465B}" srcOrd="0" destOrd="0" presId="urn:microsoft.com/office/officeart/2005/8/layout/list1"/>
    <dgm:cxn modelId="{979D9CF5-6E65-4FE2-BC69-FC36B66C5418}" srcId="{E0DCF313-0BE5-4C03-951E-59B953D2A28C}" destId="{FC2C04C0-27CD-4005-BDE8-99E87654F7A8}" srcOrd="1" destOrd="0" parTransId="{7736A06E-39F4-4A62-88FB-16B2A714BBD6}" sibTransId="{0D701721-831D-49D9-AA59-AFE1FF5FC3B6}"/>
    <dgm:cxn modelId="{B8A216E2-C588-4EFA-AF28-21B5A5A9AF82}" type="presOf" srcId="{A3301F53-D53B-4FB8-AF3F-C388CFB84757}" destId="{5201259F-FD94-48BE-9E23-B9FBBD736F06}" srcOrd="1" destOrd="0" presId="urn:microsoft.com/office/officeart/2005/8/layout/list1"/>
    <dgm:cxn modelId="{1A2A8899-F8C5-4A38-BE90-736F7D8F74C3}" type="presOf" srcId="{E0DCF313-0BE5-4C03-951E-59B953D2A28C}" destId="{4BB4A648-DC19-484D-AD2A-41CAF912FF77}" srcOrd="0" destOrd="0" presId="urn:microsoft.com/office/officeart/2005/8/layout/list1"/>
    <dgm:cxn modelId="{77C2B3D9-D9CC-4A72-A586-BA1A50A2F32F}" srcId="{E0DCF313-0BE5-4C03-951E-59B953D2A28C}" destId="{A2D1CC1A-4D19-45F2-A9DF-C16B324A93BF}" srcOrd="0" destOrd="0" parTransId="{3897A118-D1DD-4194-8F0B-DFE97C55C2B5}" sibTransId="{523164E6-C6F0-4DC6-BA4C-D39AD74F7234}"/>
    <dgm:cxn modelId="{621B08EE-5B6B-405A-BE53-AE48F043B234}" type="presOf" srcId="{A2D1CC1A-4D19-45F2-A9DF-C16B324A93BF}" destId="{7C685B0C-5D31-4845-8F48-072F3F28D21E}" srcOrd="0" destOrd="0" presId="urn:microsoft.com/office/officeart/2005/8/layout/list1"/>
    <dgm:cxn modelId="{8834E446-2E65-437D-9E4E-5D5722F16AD7}" srcId="{E0DCF313-0BE5-4C03-951E-59B953D2A28C}" destId="{EAFA674E-9940-48C6-A088-9E243D7D4EFB}" srcOrd="3" destOrd="0" parTransId="{3BBCE68D-B899-46DB-BD2B-524980AAEF25}" sibTransId="{A2681E6E-9686-4376-91D9-E5E6B6655053}"/>
    <dgm:cxn modelId="{DD4B2F89-782B-479E-A7A3-E30ECCF2E004}" srcId="{E0DCF313-0BE5-4C03-951E-59B953D2A28C}" destId="{A3301F53-D53B-4FB8-AF3F-C388CFB84757}" srcOrd="2" destOrd="0" parTransId="{5FB14264-5BDD-414C-A57A-79ECB6E2356A}" sibTransId="{BF281B2E-B7DB-4F48-85CC-6E445F96E3EF}"/>
    <dgm:cxn modelId="{2C11E19F-12E8-4AA8-86E8-0463202389A6}" type="presOf" srcId="{FC2C04C0-27CD-4005-BDE8-99E87654F7A8}" destId="{0D707C5C-51E9-4F63-B48A-A4622D98F2A6}" srcOrd="0" destOrd="0" presId="urn:microsoft.com/office/officeart/2005/8/layout/list1"/>
    <dgm:cxn modelId="{C29BF424-CAC2-4032-8E31-3553262F90B5}" type="presOf" srcId="{A3301F53-D53B-4FB8-AF3F-C388CFB84757}" destId="{3FFBD80C-FDC2-4F7C-9534-2B4ABD524835}" srcOrd="0" destOrd="0" presId="urn:microsoft.com/office/officeart/2005/8/layout/list1"/>
    <dgm:cxn modelId="{2A9B5958-43B9-41A3-95DF-5F109AF793AA}" type="presOf" srcId="{EAFA674E-9940-48C6-A088-9E243D7D4EFB}" destId="{062C4AF6-6195-46D0-A2A2-03AAE354EBA7}" srcOrd="1" destOrd="0" presId="urn:microsoft.com/office/officeart/2005/8/layout/list1"/>
    <dgm:cxn modelId="{7365CE0E-5B24-455E-B876-879B617CA86D}" type="presOf" srcId="{A2D1CC1A-4D19-45F2-A9DF-C16B324A93BF}" destId="{000906CF-8495-4B4C-8FE4-C09ABC121EBA}" srcOrd="1" destOrd="0" presId="urn:microsoft.com/office/officeart/2005/8/layout/list1"/>
    <dgm:cxn modelId="{486A438B-5DD4-4779-B09A-08C8A0B26B67}" type="presOf" srcId="{FC2C04C0-27CD-4005-BDE8-99E87654F7A8}" destId="{AABE42D8-9B7B-4D03-90CF-D183986495C0}" srcOrd="1" destOrd="0" presId="urn:microsoft.com/office/officeart/2005/8/layout/list1"/>
    <dgm:cxn modelId="{424F683A-4781-4875-A094-C82AEE75B410}" type="presParOf" srcId="{4BB4A648-DC19-484D-AD2A-41CAF912FF77}" destId="{8DB208FA-843C-4F6F-B603-76CD6C5E9B5E}" srcOrd="0" destOrd="0" presId="urn:microsoft.com/office/officeart/2005/8/layout/list1"/>
    <dgm:cxn modelId="{46E21884-52D6-480E-B128-25F0AE49648C}" type="presParOf" srcId="{8DB208FA-843C-4F6F-B603-76CD6C5E9B5E}" destId="{7C685B0C-5D31-4845-8F48-072F3F28D21E}" srcOrd="0" destOrd="0" presId="urn:microsoft.com/office/officeart/2005/8/layout/list1"/>
    <dgm:cxn modelId="{70E8F214-D5C1-45F8-970A-54E9D3D35B48}" type="presParOf" srcId="{8DB208FA-843C-4F6F-B603-76CD6C5E9B5E}" destId="{000906CF-8495-4B4C-8FE4-C09ABC121EBA}" srcOrd="1" destOrd="0" presId="urn:microsoft.com/office/officeart/2005/8/layout/list1"/>
    <dgm:cxn modelId="{B56221AE-C584-4D01-861D-42FF2092DC7F}" type="presParOf" srcId="{4BB4A648-DC19-484D-AD2A-41CAF912FF77}" destId="{70D54661-EA05-4F4B-945B-2E9B8F39D24D}" srcOrd="1" destOrd="0" presId="urn:microsoft.com/office/officeart/2005/8/layout/list1"/>
    <dgm:cxn modelId="{C6260491-C97D-4621-8DBF-41E27BE60B0F}" type="presParOf" srcId="{4BB4A648-DC19-484D-AD2A-41CAF912FF77}" destId="{DF719EFB-2353-4708-A7EB-DDFB9A19B7A9}" srcOrd="2" destOrd="0" presId="urn:microsoft.com/office/officeart/2005/8/layout/list1"/>
    <dgm:cxn modelId="{25DCEB52-C793-49E2-B61F-7B06B9AEE609}" type="presParOf" srcId="{4BB4A648-DC19-484D-AD2A-41CAF912FF77}" destId="{0DC840A5-5EFF-4654-9997-F09E080B3C37}" srcOrd="3" destOrd="0" presId="urn:microsoft.com/office/officeart/2005/8/layout/list1"/>
    <dgm:cxn modelId="{131F1097-F153-499C-B0DE-D1DBF9C289AF}" type="presParOf" srcId="{4BB4A648-DC19-484D-AD2A-41CAF912FF77}" destId="{9242CB0B-200E-469C-A5E5-3A53DF007A67}" srcOrd="4" destOrd="0" presId="urn:microsoft.com/office/officeart/2005/8/layout/list1"/>
    <dgm:cxn modelId="{FB61A071-4C5F-41CC-926D-C3F8835D5388}" type="presParOf" srcId="{9242CB0B-200E-469C-A5E5-3A53DF007A67}" destId="{0D707C5C-51E9-4F63-B48A-A4622D98F2A6}" srcOrd="0" destOrd="0" presId="urn:microsoft.com/office/officeart/2005/8/layout/list1"/>
    <dgm:cxn modelId="{D2D6A16B-932C-4613-B6CF-A8808E91E6F2}" type="presParOf" srcId="{9242CB0B-200E-469C-A5E5-3A53DF007A67}" destId="{AABE42D8-9B7B-4D03-90CF-D183986495C0}" srcOrd="1" destOrd="0" presId="urn:microsoft.com/office/officeart/2005/8/layout/list1"/>
    <dgm:cxn modelId="{88662CBF-CA71-4C3B-B772-007D5B8DB06B}" type="presParOf" srcId="{4BB4A648-DC19-484D-AD2A-41CAF912FF77}" destId="{A24F1E5D-819D-4AA4-8516-47FDC1B0FA60}" srcOrd="5" destOrd="0" presId="urn:microsoft.com/office/officeart/2005/8/layout/list1"/>
    <dgm:cxn modelId="{61F4A0DD-8831-417E-8AFF-58611764A6F3}" type="presParOf" srcId="{4BB4A648-DC19-484D-AD2A-41CAF912FF77}" destId="{E025CE5F-F38C-4BB8-BE1B-3028E33C07AB}" srcOrd="6" destOrd="0" presId="urn:microsoft.com/office/officeart/2005/8/layout/list1"/>
    <dgm:cxn modelId="{D34EC8A9-DF34-4E1F-BBF6-5EE7F8DD15F1}" type="presParOf" srcId="{4BB4A648-DC19-484D-AD2A-41CAF912FF77}" destId="{7CC2AC69-AE6D-42F8-8A40-B580D00AA47A}" srcOrd="7" destOrd="0" presId="urn:microsoft.com/office/officeart/2005/8/layout/list1"/>
    <dgm:cxn modelId="{2F6B6851-A886-4032-B3CF-958F0295C4E8}" type="presParOf" srcId="{4BB4A648-DC19-484D-AD2A-41CAF912FF77}" destId="{4DD6E923-0205-464B-8947-2947AF82B1B7}" srcOrd="8" destOrd="0" presId="urn:microsoft.com/office/officeart/2005/8/layout/list1"/>
    <dgm:cxn modelId="{84E3DFB6-68B6-42BC-8F44-2A5D87F002B7}" type="presParOf" srcId="{4DD6E923-0205-464B-8947-2947AF82B1B7}" destId="{3FFBD80C-FDC2-4F7C-9534-2B4ABD524835}" srcOrd="0" destOrd="0" presId="urn:microsoft.com/office/officeart/2005/8/layout/list1"/>
    <dgm:cxn modelId="{A912167C-1ECE-4ED7-8D6D-6AD2B2F9FB6D}" type="presParOf" srcId="{4DD6E923-0205-464B-8947-2947AF82B1B7}" destId="{5201259F-FD94-48BE-9E23-B9FBBD736F06}" srcOrd="1" destOrd="0" presId="urn:microsoft.com/office/officeart/2005/8/layout/list1"/>
    <dgm:cxn modelId="{1FDE9391-D39F-4CEB-99CA-DE4B89286E4B}" type="presParOf" srcId="{4BB4A648-DC19-484D-AD2A-41CAF912FF77}" destId="{69EA0111-BDD4-4D7C-AAA5-E1BD0CF93542}" srcOrd="9" destOrd="0" presId="urn:microsoft.com/office/officeart/2005/8/layout/list1"/>
    <dgm:cxn modelId="{F5611ABC-86C2-4FD6-8426-41D0E37E3C38}" type="presParOf" srcId="{4BB4A648-DC19-484D-AD2A-41CAF912FF77}" destId="{EEA59965-72DD-4054-BA17-CDDDA87DFBB3}" srcOrd="10" destOrd="0" presId="urn:microsoft.com/office/officeart/2005/8/layout/list1"/>
    <dgm:cxn modelId="{CAABF7C0-7FE6-4E85-A8F1-9BA7A898F65F}" type="presParOf" srcId="{4BB4A648-DC19-484D-AD2A-41CAF912FF77}" destId="{016BB588-6C4B-49FF-A8C4-38CA31CBEB41}" srcOrd="11" destOrd="0" presId="urn:microsoft.com/office/officeart/2005/8/layout/list1"/>
    <dgm:cxn modelId="{D45FD9A6-7C5E-43D2-A534-817A0E0376E9}" type="presParOf" srcId="{4BB4A648-DC19-484D-AD2A-41CAF912FF77}" destId="{F49E2E4B-F92F-4066-A98A-C582BAD87ED1}" srcOrd="12" destOrd="0" presId="urn:microsoft.com/office/officeart/2005/8/layout/list1"/>
    <dgm:cxn modelId="{7319D416-0E48-433A-A097-A3D32FE134CD}" type="presParOf" srcId="{F49E2E4B-F92F-4066-A98A-C582BAD87ED1}" destId="{872F846D-61EE-4EEE-84D9-22C73E79465B}" srcOrd="0" destOrd="0" presId="urn:microsoft.com/office/officeart/2005/8/layout/list1"/>
    <dgm:cxn modelId="{6CD98EBA-473A-4ADE-A050-FA729A31AD3E}" type="presParOf" srcId="{F49E2E4B-F92F-4066-A98A-C582BAD87ED1}" destId="{062C4AF6-6195-46D0-A2A2-03AAE354EBA7}" srcOrd="1" destOrd="0" presId="urn:microsoft.com/office/officeart/2005/8/layout/list1"/>
    <dgm:cxn modelId="{0C32F7A9-0B47-4B90-8DD7-277D917E734A}" type="presParOf" srcId="{4BB4A648-DC19-484D-AD2A-41CAF912FF77}" destId="{0AC6F61C-E21B-44CA-B395-E7B5174F212E}" srcOrd="13" destOrd="0" presId="urn:microsoft.com/office/officeart/2005/8/layout/list1"/>
    <dgm:cxn modelId="{496AFB36-DDBC-4CB5-8E84-9D924B754E65}" type="presParOf" srcId="{4BB4A648-DC19-484D-AD2A-41CAF912FF77}" destId="{44DAB59F-A745-4324-B1AD-BC2ED4524F44}"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F0B4BF5-215F-4206-8720-C75B1F0826CE}" type="doc">
      <dgm:prSet loTypeId="urn:microsoft.com/office/officeart/2005/8/layout/hProcess9" loCatId="process" qsTypeId="urn:microsoft.com/office/officeart/2005/8/quickstyle/3d1" qsCatId="3D" csTypeId="urn:microsoft.com/office/officeart/2005/8/colors/accent1_2" csCatId="accent1" phldr="1"/>
      <dgm:spPr/>
    </dgm:pt>
    <dgm:pt modelId="{E8211B1A-4A0C-4B4D-8004-753EB4879D07}">
      <dgm:prSet phldrT="[Text]" custT="1"/>
      <dgm:spPr/>
      <dgm:t>
        <a:bodyPr/>
        <a:lstStyle/>
        <a:p>
          <a:r>
            <a:rPr lang="en-US" sz="3200" dirty="0" smtClean="0"/>
            <a:t>HTML</a:t>
          </a:r>
          <a:endParaRPr lang="en-US" sz="3200" dirty="0"/>
        </a:p>
      </dgm:t>
    </dgm:pt>
    <dgm:pt modelId="{83F3B6B4-B995-4028-93E6-C725BC79FA9A}" type="parTrans" cxnId="{F29A5359-6BA1-4657-B88A-B2C4AD049421}">
      <dgm:prSet/>
      <dgm:spPr/>
      <dgm:t>
        <a:bodyPr/>
        <a:lstStyle/>
        <a:p>
          <a:endParaRPr lang="en-US"/>
        </a:p>
      </dgm:t>
    </dgm:pt>
    <dgm:pt modelId="{D0AAA899-F147-4999-96FB-76E6289021AF}" type="sibTrans" cxnId="{F29A5359-6BA1-4657-B88A-B2C4AD049421}">
      <dgm:prSet/>
      <dgm:spPr/>
      <dgm:t>
        <a:bodyPr/>
        <a:lstStyle/>
        <a:p>
          <a:endParaRPr lang="en-US"/>
        </a:p>
      </dgm:t>
    </dgm:pt>
    <dgm:pt modelId="{F3F0837F-8C7D-4A87-8E37-2BBB41E0063B}" type="pres">
      <dgm:prSet presAssocID="{2F0B4BF5-215F-4206-8720-C75B1F0826CE}" presName="CompostProcess" presStyleCnt="0">
        <dgm:presLayoutVars>
          <dgm:dir/>
          <dgm:resizeHandles val="exact"/>
        </dgm:presLayoutVars>
      </dgm:prSet>
      <dgm:spPr/>
    </dgm:pt>
    <dgm:pt modelId="{0D86E553-7971-40AF-BE78-579E6CDFAA18}" type="pres">
      <dgm:prSet presAssocID="{2F0B4BF5-215F-4206-8720-C75B1F0826CE}" presName="arrow" presStyleLbl="bgShp" presStyleIdx="0" presStyleCnt="1"/>
      <dgm:spPr/>
    </dgm:pt>
    <dgm:pt modelId="{D5F1F6E1-3398-4320-8111-173F97FAB313}" type="pres">
      <dgm:prSet presAssocID="{2F0B4BF5-215F-4206-8720-C75B1F0826CE}" presName="linearProcess" presStyleCnt="0"/>
      <dgm:spPr/>
    </dgm:pt>
    <dgm:pt modelId="{85E1851C-C65D-4474-9BA5-F7B017B0CB58}" type="pres">
      <dgm:prSet presAssocID="{E8211B1A-4A0C-4B4D-8004-753EB4879D07}" presName="textNode" presStyleLbl="node1" presStyleIdx="0" presStyleCnt="1" custLinFactNeighborX="-61983" custLinFactNeighborY="639">
        <dgm:presLayoutVars>
          <dgm:bulletEnabled val="1"/>
        </dgm:presLayoutVars>
      </dgm:prSet>
      <dgm:spPr/>
      <dgm:t>
        <a:bodyPr/>
        <a:lstStyle/>
        <a:p>
          <a:endParaRPr lang="en-US"/>
        </a:p>
      </dgm:t>
    </dgm:pt>
  </dgm:ptLst>
  <dgm:cxnLst>
    <dgm:cxn modelId="{1D819036-8EFA-4E96-945A-3471E1F02994}" type="presOf" srcId="{2F0B4BF5-215F-4206-8720-C75B1F0826CE}" destId="{F3F0837F-8C7D-4A87-8E37-2BBB41E0063B}" srcOrd="0" destOrd="0" presId="urn:microsoft.com/office/officeart/2005/8/layout/hProcess9"/>
    <dgm:cxn modelId="{33EA6766-0D28-49AA-85B8-D41637B26E1D}" type="presOf" srcId="{E8211B1A-4A0C-4B4D-8004-753EB4879D07}" destId="{85E1851C-C65D-4474-9BA5-F7B017B0CB58}" srcOrd="0" destOrd="0" presId="urn:microsoft.com/office/officeart/2005/8/layout/hProcess9"/>
    <dgm:cxn modelId="{F29A5359-6BA1-4657-B88A-B2C4AD049421}" srcId="{2F0B4BF5-215F-4206-8720-C75B1F0826CE}" destId="{E8211B1A-4A0C-4B4D-8004-753EB4879D07}" srcOrd="0" destOrd="0" parTransId="{83F3B6B4-B995-4028-93E6-C725BC79FA9A}" sibTransId="{D0AAA899-F147-4999-96FB-76E6289021AF}"/>
    <dgm:cxn modelId="{30C1A6D6-6A52-4A9C-B192-F7370B3002F4}" type="presParOf" srcId="{F3F0837F-8C7D-4A87-8E37-2BBB41E0063B}" destId="{0D86E553-7971-40AF-BE78-579E6CDFAA18}" srcOrd="0" destOrd="0" presId="urn:microsoft.com/office/officeart/2005/8/layout/hProcess9"/>
    <dgm:cxn modelId="{199863D5-DDBC-4C13-977A-2C284B1EEA06}" type="presParOf" srcId="{F3F0837F-8C7D-4A87-8E37-2BBB41E0063B}" destId="{D5F1F6E1-3398-4320-8111-173F97FAB313}" srcOrd="1" destOrd="0" presId="urn:microsoft.com/office/officeart/2005/8/layout/hProcess9"/>
    <dgm:cxn modelId="{6CC6F173-4688-46F4-A110-82D6F100AEE2}" type="presParOf" srcId="{D5F1F6E1-3398-4320-8111-173F97FAB313}" destId="{85E1851C-C65D-4474-9BA5-F7B017B0CB58}" srcOrd="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F0B4BF5-215F-4206-8720-C75B1F0826CE}" type="doc">
      <dgm:prSet loTypeId="urn:microsoft.com/office/officeart/2005/8/layout/hProcess9" loCatId="process" qsTypeId="urn:microsoft.com/office/officeart/2005/8/quickstyle/3d1" qsCatId="3D" csTypeId="urn:microsoft.com/office/officeart/2005/8/colors/accent1_2" csCatId="accent1" phldr="1"/>
      <dgm:spPr/>
    </dgm:pt>
    <dgm:pt modelId="{E8211B1A-4A0C-4B4D-8004-753EB4879D07}">
      <dgm:prSet phldrT="[Text]" custT="1"/>
      <dgm:spPr/>
      <dgm:t>
        <a:bodyPr/>
        <a:lstStyle/>
        <a:p>
          <a:r>
            <a:rPr lang="en-US" sz="3200" dirty="0" smtClean="0"/>
            <a:t>HTML</a:t>
          </a:r>
          <a:endParaRPr lang="en-US" sz="3200" dirty="0"/>
        </a:p>
      </dgm:t>
    </dgm:pt>
    <dgm:pt modelId="{83F3B6B4-B995-4028-93E6-C725BC79FA9A}" type="parTrans" cxnId="{F29A5359-6BA1-4657-B88A-B2C4AD049421}">
      <dgm:prSet/>
      <dgm:spPr/>
      <dgm:t>
        <a:bodyPr/>
        <a:lstStyle/>
        <a:p>
          <a:endParaRPr lang="en-US"/>
        </a:p>
      </dgm:t>
    </dgm:pt>
    <dgm:pt modelId="{D0AAA899-F147-4999-96FB-76E6289021AF}" type="sibTrans" cxnId="{F29A5359-6BA1-4657-B88A-B2C4AD049421}">
      <dgm:prSet/>
      <dgm:spPr/>
      <dgm:t>
        <a:bodyPr/>
        <a:lstStyle/>
        <a:p>
          <a:endParaRPr lang="en-US"/>
        </a:p>
      </dgm:t>
    </dgm:pt>
    <dgm:pt modelId="{F3F0837F-8C7D-4A87-8E37-2BBB41E0063B}" type="pres">
      <dgm:prSet presAssocID="{2F0B4BF5-215F-4206-8720-C75B1F0826CE}" presName="CompostProcess" presStyleCnt="0">
        <dgm:presLayoutVars>
          <dgm:dir/>
          <dgm:resizeHandles val="exact"/>
        </dgm:presLayoutVars>
      </dgm:prSet>
      <dgm:spPr/>
    </dgm:pt>
    <dgm:pt modelId="{0D86E553-7971-40AF-BE78-579E6CDFAA18}" type="pres">
      <dgm:prSet presAssocID="{2F0B4BF5-215F-4206-8720-C75B1F0826CE}" presName="arrow" presStyleLbl="bgShp" presStyleIdx="0" presStyleCnt="1"/>
      <dgm:spPr/>
    </dgm:pt>
    <dgm:pt modelId="{D5F1F6E1-3398-4320-8111-173F97FAB313}" type="pres">
      <dgm:prSet presAssocID="{2F0B4BF5-215F-4206-8720-C75B1F0826CE}" presName="linearProcess" presStyleCnt="0"/>
      <dgm:spPr/>
    </dgm:pt>
    <dgm:pt modelId="{85E1851C-C65D-4474-9BA5-F7B017B0CB58}" type="pres">
      <dgm:prSet presAssocID="{E8211B1A-4A0C-4B4D-8004-753EB4879D07}" presName="textNode" presStyleLbl="node1" presStyleIdx="0" presStyleCnt="1" custLinFactNeighborX="-61983" custLinFactNeighborY="639">
        <dgm:presLayoutVars>
          <dgm:bulletEnabled val="1"/>
        </dgm:presLayoutVars>
      </dgm:prSet>
      <dgm:spPr/>
      <dgm:t>
        <a:bodyPr/>
        <a:lstStyle/>
        <a:p>
          <a:endParaRPr lang="en-US"/>
        </a:p>
      </dgm:t>
    </dgm:pt>
  </dgm:ptLst>
  <dgm:cxnLst>
    <dgm:cxn modelId="{1D819036-8EFA-4E96-945A-3471E1F02994}" type="presOf" srcId="{2F0B4BF5-215F-4206-8720-C75B1F0826CE}" destId="{F3F0837F-8C7D-4A87-8E37-2BBB41E0063B}" srcOrd="0" destOrd="0" presId="urn:microsoft.com/office/officeart/2005/8/layout/hProcess9"/>
    <dgm:cxn modelId="{33EA6766-0D28-49AA-85B8-D41637B26E1D}" type="presOf" srcId="{E8211B1A-4A0C-4B4D-8004-753EB4879D07}" destId="{85E1851C-C65D-4474-9BA5-F7B017B0CB58}" srcOrd="0" destOrd="0" presId="urn:microsoft.com/office/officeart/2005/8/layout/hProcess9"/>
    <dgm:cxn modelId="{F29A5359-6BA1-4657-B88A-B2C4AD049421}" srcId="{2F0B4BF5-215F-4206-8720-C75B1F0826CE}" destId="{E8211B1A-4A0C-4B4D-8004-753EB4879D07}" srcOrd="0" destOrd="0" parTransId="{83F3B6B4-B995-4028-93E6-C725BC79FA9A}" sibTransId="{D0AAA899-F147-4999-96FB-76E6289021AF}"/>
    <dgm:cxn modelId="{30C1A6D6-6A52-4A9C-B192-F7370B3002F4}" type="presParOf" srcId="{F3F0837F-8C7D-4A87-8E37-2BBB41E0063B}" destId="{0D86E553-7971-40AF-BE78-579E6CDFAA18}" srcOrd="0" destOrd="0" presId="urn:microsoft.com/office/officeart/2005/8/layout/hProcess9"/>
    <dgm:cxn modelId="{199863D5-DDBC-4C13-977A-2C284B1EEA06}" type="presParOf" srcId="{F3F0837F-8C7D-4A87-8E37-2BBB41E0063B}" destId="{D5F1F6E1-3398-4320-8111-173F97FAB313}" srcOrd="1" destOrd="0" presId="urn:microsoft.com/office/officeart/2005/8/layout/hProcess9"/>
    <dgm:cxn modelId="{6CC6F173-4688-46F4-A110-82D6F100AEE2}" type="presParOf" srcId="{D5F1F6E1-3398-4320-8111-173F97FAB313}" destId="{85E1851C-C65D-4474-9BA5-F7B017B0CB58}" srcOrd="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F0B4BF5-215F-4206-8720-C75B1F0826CE}" type="doc">
      <dgm:prSet loTypeId="urn:microsoft.com/office/officeart/2005/8/layout/hProcess9" loCatId="process" qsTypeId="urn:microsoft.com/office/officeart/2005/8/quickstyle/3d1" qsCatId="3D" csTypeId="urn:microsoft.com/office/officeart/2005/8/colors/accent1_2" csCatId="accent1" phldr="1"/>
      <dgm:spPr/>
    </dgm:pt>
    <dgm:pt modelId="{E8211B1A-4A0C-4B4D-8004-753EB4879D07}">
      <dgm:prSet phldrT="[Text]" custT="1"/>
      <dgm:spPr/>
      <dgm:t>
        <a:bodyPr/>
        <a:lstStyle/>
        <a:p>
          <a:r>
            <a:rPr lang="en-US" sz="3200" dirty="0" smtClean="0"/>
            <a:t>JAVASCRIPT</a:t>
          </a:r>
          <a:endParaRPr lang="en-US" sz="3200" dirty="0"/>
        </a:p>
      </dgm:t>
    </dgm:pt>
    <dgm:pt modelId="{83F3B6B4-B995-4028-93E6-C725BC79FA9A}" type="parTrans" cxnId="{F29A5359-6BA1-4657-B88A-B2C4AD049421}">
      <dgm:prSet/>
      <dgm:spPr/>
      <dgm:t>
        <a:bodyPr/>
        <a:lstStyle/>
        <a:p>
          <a:endParaRPr lang="en-US"/>
        </a:p>
      </dgm:t>
    </dgm:pt>
    <dgm:pt modelId="{D0AAA899-F147-4999-96FB-76E6289021AF}" type="sibTrans" cxnId="{F29A5359-6BA1-4657-B88A-B2C4AD049421}">
      <dgm:prSet/>
      <dgm:spPr/>
      <dgm:t>
        <a:bodyPr/>
        <a:lstStyle/>
        <a:p>
          <a:endParaRPr lang="en-US"/>
        </a:p>
      </dgm:t>
    </dgm:pt>
    <dgm:pt modelId="{F3F0837F-8C7D-4A87-8E37-2BBB41E0063B}" type="pres">
      <dgm:prSet presAssocID="{2F0B4BF5-215F-4206-8720-C75B1F0826CE}" presName="CompostProcess" presStyleCnt="0">
        <dgm:presLayoutVars>
          <dgm:dir/>
          <dgm:resizeHandles val="exact"/>
        </dgm:presLayoutVars>
      </dgm:prSet>
      <dgm:spPr/>
    </dgm:pt>
    <dgm:pt modelId="{0D86E553-7971-40AF-BE78-579E6CDFAA18}" type="pres">
      <dgm:prSet presAssocID="{2F0B4BF5-215F-4206-8720-C75B1F0826CE}" presName="arrow" presStyleLbl="bgShp" presStyleIdx="0" presStyleCnt="1"/>
      <dgm:spPr/>
    </dgm:pt>
    <dgm:pt modelId="{D5F1F6E1-3398-4320-8111-173F97FAB313}" type="pres">
      <dgm:prSet presAssocID="{2F0B4BF5-215F-4206-8720-C75B1F0826CE}" presName="linearProcess" presStyleCnt="0"/>
      <dgm:spPr/>
    </dgm:pt>
    <dgm:pt modelId="{85E1851C-C65D-4474-9BA5-F7B017B0CB58}" type="pres">
      <dgm:prSet presAssocID="{E8211B1A-4A0C-4B4D-8004-753EB4879D07}" presName="textNode" presStyleLbl="node1" presStyleIdx="0" presStyleCnt="1" custLinFactNeighborX="-61983" custLinFactNeighborY="639">
        <dgm:presLayoutVars>
          <dgm:bulletEnabled val="1"/>
        </dgm:presLayoutVars>
      </dgm:prSet>
      <dgm:spPr/>
      <dgm:t>
        <a:bodyPr/>
        <a:lstStyle/>
        <a:p>
          <a:endParaRPr lang="en-US"/>
        </a:p>
      </dgm:t>
    </dgm:pt>
  </dgm:ptLst>
  <dgm:cxnLst>
    <dgm:cxn modelId="{1D819036-8EFA-4E96-945A-3471E1F02994}" type="presOf" srcId="{2F0B4BF5-215F-4206-8720-C75B1F0826CE}" destId="{F3F0837F-8C7D-4A87-8E37-2BBB41E0063B}" srcOrd="0" destOrd="0" presId="urn:microsoft.com/office/officeart/2005/8/layout/hProcess9"/>
    <dgm:cxn modelId="{33EA6766-0D28-49AA-85B8-D41637B26E1D}" type="presOf" srcId="{E8211B1A-4A0C-4B4D-8004-753EB4879D07}" destId="{85E1851C-C65D-4474-9BA5-F7B017B0CB58}" srcOrd="0" destOrd="0" presId="urn:microsoft.com/office/officeart/2005/8/layout/hProcess9"/>
    <dgm:cxn modelId="{F29A5359-6BA1-4657-B88A-B2C4AD049421}" srcId="{2F0B4BF5-215F-4206-8720-C75B1F0826CE}" destId="{E8211B1A-4A0C-4B4D-8004-753EB4879D07}" srcOrd="0" destOrd="0" parTransId="{83F3B6B4-B995-4028-93E6-C725BC79FA9A}" sibTransId="{D0AAA899-F147-4999-96FB-76E6289021AF}"/>
    <dgm:cxn modelId="{30C1A6D6-6A52-4A9C-B192-F7370B3002F4}" type="presParOf" srcId="{F3F0837F-8C7D-4A87-8E37-2BBB41E0063B}" destId="{0D86E553-7971-40AF-BE78-579E6CDFAA18}" srcOrd="0" destOrd="0" presId="urn:microsoft.com/office/officeart/2005/8/layout/hProcess9"/>
    <dgm:cxn modelId="{199863D5-DDBC-4C13-977A-2C284B1EEA06}" type="presParOf" srcId="{F3F0837F-8C7D-4A87-8E37-2BBB41E0063B}" destId="{D5F1F6E1-3398-4320-8111-173F97FAB313}" srcOrd="1" destOrd="0" presId="urn:microsoft.com/office/officeart/2005/8/layout/hProcess9"/>
    <dgm:cxn modelId="{6CC6F173-4688-46F4-A110-82D6F100AEE2}" type="presParOf" srcId="{D5F1F6E1-3398-4320-8111-173F97FAB313}" destId="{85E1851C-C65D-4474-9BA5-F7B017B0CB58}" srcOrd="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F0B4BF5-215F-4206-8720-C75B1F0826CE}" type="doc">
      <dgm:prSet loTypeId="urn:microsoft.com/office/officeart/2005/8/layout/hProcess9" loCatId="process" qsTypeId="urn:microsoft.com/office/officeart/2005/8/quickstyle/3d1" qsCatId="3D" csTypeId="urn:microsoft.com/office/officeart/2005/8/colors/accent1_2" csCatId="accent1" phldr="1"/>
      <dgm:spPr/>
    </dgm:pt>
    <dgm:pt modelId="{E8211B1A-4A0C-4B4D-8004-753EB4879D07}">
      <dgm:prSet phldrT="[Text]" custT="1"/>
      <dgm:spPr/>
      <dgm:t>
        <a:bodyPr/>
        <a:lstStyle/>
        <a:p>
          <a:r>
            <a:rPr lang="en-US" sz="3200" dirty="0" smtClean="0"/>
            <a:t>JAVASCRIPT</a:t>
          </a:r>
          <a:endParaRPr lang="en-US" sz="3200" dirty="0"/>
        </a:p>
      </dgm:t>
    </dgm:pt>
    <dgm:pt modelId="{83F3B6B4-B995-4028-93E6-C725BC79FA9A}" type="parTrans" cxnId="{F29A5359-6BA1-4657-B88A-B2C4AD049421}">
      <dgm:prSet/>
      <dgm:spPr/>
      <dgm:t>
        <a:bodyPr/>
        <a:lstStyle/>
        <a:p>
          <a:endParaRPr lang="en-US"/>
        </a:p>
      </dgm:t>
    </dgm:pt>
    <dgm:pt modelId="{D0AAA899-F147-4999-96FB-76E6289021AF}" type="sibTrans" cxnId="{F29A5359-6BA1-4657-B88A-B2C4AD049421}">
      <dgm:prSet/>
      <dgm:spPr/>
      <dgm:t>
        <a:bodyPr/>
        <a:lstStyle/>
        <a:p>
          <a:endParaRPr lang="en-US"/>
        </a:p>
      </dgm:t>
    </dgm:pt>
    <dgm:pt modelId="{F3F0837F-8C7D-4A87-8E37-2BBB41E0063B}" type="pres">
      <dgm:prSet presAssocID="{2F0B4BF5-215F-4206-8720-C75B1F0826CE}" presName="CompostProcess" presStyleCnt="0">
        <dgm:presLayoutVars>
          <dgm:dir/>
          <dgm:resizeHandles val="exact"/>
        </dgm:presLayoutVars>
      </dgm:prSet>
      <dgm:spPr/>
    </dgm:pt>
    <dgm:pt modelId="{0D86E553-7971-40AF-BE78-579E6CDFAA18}" type="pres">
      <dgm:prSet presAssocID="{2F0B4BF5-215F-4206-8720-C75B1F0826CE}" presName="arrow" presStyleLbl="bgShp" presStyleIdx="0" presStyleCnt="1"/>
      <dgm:spPr/>
    </dgm:pt>
    <dgm:pt modelId="{D5F1F6E1-3398-4320-8111-173F97FAB313}" type="pres">
      <dgm:prSet presAssocID="{2F0B4BF5-215F-4206-8720-C75B1F0826CE}" presName="linearProcess" presStyleCnt="0"/>
      <dgm:spPr/>
    </dgm:pt>
    <dgm:pt modelId="{85E1851C-C65D-4474-9BA5-F7B017B0CB58}" type="pres">
      <dgm:prSet presAssocID="{E8211B1A-4A0C-4B4D-8004-753EB4879D07}" presName="textNode" presStyleLbl="node1" presStyleIdx="0" presStyleCnt="1" custLinFactNeighborX="-61983" custLinFactNeighborY="639">
        <dgm:presLayoutVars>
          <dgm:bulletEnabled val="1"/>
        </dgm:presLayoutVars>
      </dgm:prSet>
      <dgm:spPr/>
      <dgm:t>
        <a:bodyPr/>
        <a:lstStyle/>
        <a:p>
          <a:endParaRPr lang="en-US"/>
        </a:p>
      </dgm:t>
    </dgm:pt>
  </dgm:ptLst>
  <dgm:cxnLst>
    <dgm:cxn modelId="{1D819036-8EFA-4E96-945A-3471E1F02994}" type="presOf" srcId="{2F0B4BF5-215F-4206-8720-C75B1F0826CE}" destId="{F3F0837F-8C7D-4A87-8E37-2BBB41E0063B}" srcOrd="0" destOrd="0" presId="urn:microsoft.com/office/officeart/2005/8/layout/hProcess9"/>
    <dgm:cxn modelId="{33EA6766-0D28-49AA-85B8-D41637B26E1D}" type="presOf" srcId="{E8211B1A-4A0C-4B4D-8004-753EB4879D07}" destId="{85E1851C-C65D-4474-9BA5-F7B017B0CB58}" srcOrd="0" destOrd="0" presId="urn:microsoft.com/office/officeart/2005/8/layout/hProcess9"/>
    <dgm:cxn modelId="{F29A5359-6BA1-4657-B88A-B2C4AD049421}" srcId="{2F0B4BF5-215F-4206-8720-C75B1F0826CE}" destId="{E8211B1A-4A0C-4B4D-8004-753EB4879D07}" srcOrd="0" destOrd="0" parTransId="{83F3B6B4-B995-4028-93E6-C725BC79FA9A}" sibTransId="{D0AAA899-F147-4999-96FB-76E6289021AF}"/>
    <dgm:cxn modelId="{30C1A6D6-6A52-4A9C-B192-F7370B3002F4}" type="presParOf" srcId="{F3F0837F-8C7D-4A87-8E37-2BBB41E0063B}" destId="{0D86E553-7971-40AF-BE78-579E6CDFAA18}" srcOrd="0" destOrd="0" presId="urn:microsoft.com/office/officeart/2005/8/layout/hProcess9"/>
    <dgm:cxn modelId="{199863D5-DDBC-4C13-977A-2C284B1EEA06}" type="presParOf" srcId="{F3F0837F-8C7D-4A87-8E37-2BBB41E0063B}" destId="{D5F1F6E1-3398-4320-8111-173F97FAB313}" srcOrd="1" destOrd="0" presId="urn:microsoft.com/office/officeart/2005/8/layout/hProcess9"/>
    <dgm:cxn modelId="{6CC6F173-4688-46F4-A110-82D6F100AEE2}" type="presParOf" srcId="{D5F1F6E1-3398-4320-8111-173F97FAB313}" destId="{85E1851C-C65D-4474-9BA5-F7B017B0CB58}" srcOrd="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F0B4BF5-215F-4206-8720-C75B1F0826CE}" type="doc">
      <dgm:prSet loTypeId="urn:microsoft.com/office/officeart/2005/8/layout/hProcess9" loCatId="process" qsTypeId="urn:microsoft.com/office/officeart/2005/8/quickstyle/3d1" qsCatId="3D" csTypeId="urn:microsoft.com/office/officeart/2005/8/colors/accent1_2" csCatId="accent1" phldr="1"/>
      <dgm:spPr/>
    </dgm:pt>
    <dgm:pt modelId="{E8211B1A-4A0C-4B4D-8004-753EB4879D07}">
      <dgm:prSet phldrT="[Text]" custT="1"/>
      <dgm:spPr/>
      <dgm:t>
        <a:bodyPr/>
        <a:lstStyle/>
        <a:p>
          <a:r>
            <a:rPr lang="en-US" sz="3200" dirty="0" smtClean="0"/>
            <a:t>NODEJS</a:t>
          </a:r>
          <a:endParaRPr lang="en-US" sz="3200" dirty="0"/>
        </a:p>
      </dgm:t>
    </dgm:pt>
    <dgm:pt modelId="{83F3B6B4-B995-4028-93E6-C725BC79FA9A}" type="parTrans" cxnId="{F29A5359-6BA1-4657-B88A-B2C4AD049421}">
      <dgm:prSet/>
      <dgm:spPr/>
      <dgm:t>
        <a:bodyPr/>
        <a:lstStyle/>
        <a:p>
          <a:endParaRPr lang="en-US"/>
        </a:p>
      </dgm:t>
    </dgm:pt>
    <dgm:pt modelId="{D0AAA899-F147-4999-96FB-76E6289021AF}" type="sibTrans" cxnId="{F29A5359-6BA1-4657-B88A-B2C4AD049421}">
      <dgm:prSet/>
      <dgm:spPr/>
      <dgm:t>
        <a:bodyPr/>
        <a:lstStyle/>
        <a:p>
          <a:endParaRPr lang="en-US"/>
        </a:p>
      </dgm:t>
    </dgm:pt>
    <dgm:pt modelId="{F3F0837F-8C7D-4A87-8E37-2BBB41E0063B}" type="pres">
      <dgm:prSet presAssocID="{2F0B4BF5-215F-4206-8720-C75B1F0826CE}" presName="CompostProcess" presStyleCnt="0">
        <dgm:presLayoutVars>
          <dgm:dir/>
          <dgm:resizeHandles val="exact"/>
        </dgm:presLayoutVars>
      </dgm:prSet>
      <dgm:spPr/>
    </dgm:pt>
    <dgm:pt modelId="{0D86E553-7971-40AF-BE78-579E6CDFAA18}" type="pres">
      <dgm:prSet presAssocID="{2F0B4BF5-215F-4206-8720-C75B1F0826CE}" presName="arrow" presStyleLbl="bgShp" presStyleIdx="0" presStyleCnt="1"/>
      <dgm:spPr/>
    </dgm:pt>
    <dgm:pt modelId="{D5F1F6E1-3398-4320-8111-173F97FAB313}" type="pres">
      <dgm:prSet presAssocID="{2F0B4BF5-215F-4206-8720-C75B1F0826CE}" presName="linearProcess" presStyleCnt="0"/>
      <dgm:spPr/>
    </dgm:pt>
    <dgm:pt modelId="{85E1851C-C65D-4474-9BA5-F7B017B0CB58}" type="pres">
      <dgm:prSet presAssocID="{E8211B1A-4A0C-4B4D-8004-753EB4879D07}" presName="textNode" presStyleLbl="node1" presStyleIdx="0" presStyleCnt="1" custLinFactNeighborX="-61983" custLinFactNeighborY="639">
        <dgm:presLayoutVars>
          <dgm:bulletEnabled val="1"/>
        </dgm:presLayoutVars>
      </dgm:prSet>
      <dgm:spPr/>
      <dgm:t>
        <a:bodyPr/>
        <a:lstStyle/>
        <a:p>
          <a:endParaRPr lang="en-US"/>
        </a:p>
      </dgm:t>
    </dgm:pt>
  </dgm:ptLst>
  <dgm:cxnLst>
    <dgm:cxn modelId="{1D819036-8EFA-4E96-945A-3471E1F02994}" type="presOf" srcId="{2F0B4BF5-215F-4206-8720-C75B1F0826CE}" destId="{F3F0837F-8C7D-4A87-8E37-2BBB41E0063B}" srcOrd="0" destOrd="0" presId="urn:microsoft.com/office/officeart/2005/8/layout/hProcess9"/>
    <dgm:cxn modelId="{33EA6766-0D28-49AA-85B8-D41637B26E1D}" type="presOf" srcId="{E8211B1A-4A0C-4B4D-8004-753EB4879D07}" destId="{85E1851C-C65D-4474-9BA5-F7B017B0CB58}" srcOrd="0" destOrd="0" presId="urn:microsoft.com/office/officeart/2005/8/layout/hProcess9"/>
    <dgm:cxn modelId="{F29A5359-6BA1-4657-B88A-B2C4AD049421}" srcId="{2F0B4BF5-215F-4206-8720-C75B1F0826CE}" destId="{E8211B1A-4A0C-4B4D-8004-753EB4879D07}" srcOrd="0" destOrd="0" parTransId="{83F3B6B4-B995-4028-93E6-C725BC79FA9A}" sibTransId="{D0AAA899-F147-4999-96FB-76E6289021AF}"/>
    <dgm:cxn modelId="{30C1A6D6-6A52-4A9C-B192-F7370B3002F4}" type="presParOf" srcId="{F3F0837F-8C7D-4A87-8E37-2BBB41E0063B}" destId="{0D86E553-7971-40AF-BE78-579E6CDFAA18}" srcOrd="0" destOrd="0" presId="urn:microsoft.com/office/officeart/2005/8/layout/hProcess9"/>
    <dgm:cxn modelId="{199863D5-DDBC-4C13-977A-2C284B1EEA06}" type="presParOf" srcId="{F3F0837F-8C7D-4A87-8E37-2BBB41E0063B}" destId="{D5F1F6E1-3398-4320-8111-173F97FAB313}" srcOrd="1" destOrd="0" presId="urn:microsoft.com/office/officeart/2005/8/layout/hProcess9"/>
    <dgm:cxn modelId="{6CC6F173-4688-46F4-A110-82D6F100AEE2}" type="presParOf" srcId="{D5F1F6E1-3398-4320-8111-173F97FAB313}" destId="{85E1851C-C65D-4474-9BA5-F7B017B0CB58}" srcOrd="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9EFB-2353-4708-A7EB-DDFB9A19B7A9}">
      <dsp:nvSpPr>
        <dsp:cNvPr id="0" name=""/>
        <dsp:cNvSpPr/>
      </dsp:nvSpPr>
      <dsp:spPr>
        <a:xfrm>
          <a:off x="0" y="731313"/>
          <a:ext cx="8128000"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0906CF-8495-4B4C-8FE4-C09ABC121EBA}">
      <dsp:nvSpPr>
        <dsp:cNvPr id="0" name=""/>
        <dsp:cNvSpPr/>
      </dsp:nvSpPr>
      <dsp:spPr>
        <a:xfrm>
          <a:off x="319219" y="348383"/>
          <a:ext cx="5689600" cy="7970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15053" tIns="0" rIns="215053" bIns="0" numCol="1" spcCol="1270" anchor="ctr" anchorCtr="0">
          <a:noAutofit/>
        </a:bodyPr>
        <a:lstStyle/>
        <a:p>
          <a:pPr lvl="0" algn="l" defTabSz="1200150">
            <a:lnSpc>
              <a:spcPct val="90000"/>
            </a:lnSpc>
            <a:spcBef>
              <a:spcPct val="0"/>
            </a:spcBef>
            <a:spcAft>
              <a:spcPct val="35000"/>
            </a:spcAft>
          </a:pPr>
          <a:r>
            <a:rPr lang="en-US" sz="2700" kern="1200" dirty="0" smtClean="0"/>
            <a:t>HTML ( </a:t>
          </a:r>
          <a:r>
            <a:rPr lang="en-US" sz="2700" kern="1200" dirty="0" err="1" smtClean="0"/>
            <a:t>HyperText</a:t>
          </a:r>
          <a:r>
            <a:rPr lang="en-US" sz="2700" kern="1200" dirty="0" smtClean="0"/>
            <a:t> Markup language)</a:t>
          </a:r>
          <a:endParaRPr lang="en-US" sz="2700" kern="1200" dirty="0"/>
        </a:p>
      </dsp:txBody>
      <dsp:txXfrm>
        <a:off x="358127" y="387291"/>
        <a:ext cx="5611784" cy="719224"/>
      </dsp:txXfrm>
    </dsp:sp>
    <dsp:sp modelId="{E025CE5F-F38C-4BB8-BE1B-3028E33C07AB}">
      <dsp:nvSpPr>
        <dsp:cNvPr id="0" name=""/>
        <dsp:cNvSpPr/>
      </dsp:nvSpPr>
      <dsp:spPr>
        <a:xfrm>
          <a:off x="0" y="1956033"/>
          <a:ext cx="8128000"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BE42D8-9B7B-4D03-90CF-D183986495C0}">
      <dsp:nvSpPr>
        <dsp:cNvPr id="0" name=""/>
        <dsp:cNvSpPr/>
      </dsp:nvSpPr>
      <dsp:spPr>
        <a:xfrm>
          <a:off x="406400" y="1557513"/>
          <a:ext cx="5689600" cy="7970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15053" tIns="0" rIns="215053" bIns="0" numCol="1" spcCol="1270" anchor="ctr" anchorCtr="0">
          <a:noAutofit/>
        </a:bodyPr>
        <a:lstStyle/>
        <a:p>
          <a:pPr lvl="0" algn="l" defTabSz="1200150">
            <a:lnSpc>
              <a:spcPct val="90000"/>
            </a:lnSpc>
            <a:spcBef>
              <a:spcPct val="0"/>
            </a:spcBef>
            <a:spcAft>
              <a:spcPct val="35000"/>
            </a:spcAft>
          </a:pPr>
          <a:r>
            <a:rPr lang="en-US" sz="2700" kern="1200" dirty="0" smtClean="0"/>
            <a:t>CSS (cascading Style Sheet)</a:t>
          </a:r>
          <a:endParaRPr lang="en-US" sz="2700" kern="1200" dirty="0"/>
        </a:p>
      </dsp:txBody>
      <dsp:txXfrm>
        <a:off x="445308" y="1596421"/>
        <a:ext cx="5611784" cy="719224"/>
      </dsp:txXfrm>
    </dsp:sp>
    <dsp:sp modelId="{EEA59965-72DD-4054-BA17-CDDDA87DFBB3}">
      <dsp:nvSpPr>
        <dsp:cNvPr id="0" name=""/>
        <dsp:cNvSpPr/>
      </dsp:nvSpPr>
      <dsp:spPr>
        <a:xfrm>
          <a:off x="0" y="3180753"/>
          <a:ext cx="8128000"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01259F-FD94-48BE-9E23-B9FBBD736F06}">
      <dsp:nvSpPr>
        <dsp:cNvPr id="0" name=""/>
        <dsp:cNvSpPr/>
      </dsp:nvSpPr>
      <dsp:spPr>
        <a:xfrm>
          <a:off x="406400" y="2782233"/>
          <a:ext cx="5689600" cy="7970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15053" tIns="0" rIns="215053" bIns="0" numCol="1" spcCol="1270" anchor="ctr" anchorCtr="0">
          <a:noAutofit/>
        </a:bodyPr>
        <a:lstStyle/>
        <a:p>
          <a:pPr lvl="0" algn="l" defTabSz="1200150">
            <a:lnSpc>
              <a:spcPct val="90000"/>
            </a:lnSpc>
            <a:spcBef>
              <a:spcPct val="0"/>
            </a:spcBef>
            <a:spcAft>
              <a:spcPct val="35000"/>
            </a:spcAft>
          </a:pPr>
          <a:r>
            <a:rPr lang="en-US" sz="2700" kern="1200" dirty="0" smtClean="0"/>
            <a:t>JavaScript</a:t>
          </a:r>
          <a:br>
            <a:rPr lang="en-US" sz="2700" kern="1200" dirty="0" smtClean="0"/>
          </a:br>
          <a:endParaRPr lang="en-US" sz="2700" kern="1200" dirty="0"/>
        </a:p>
      </dsp:txBody>
      <dsp:txXfrm>
        <a:off x="445308" y="2821141"/>
        <a:ext cx="5611784" cy="719224"/>
      </dsp:txXfrm>
    </dsp:sp>
    <dsp:sp modelId="{44DAB59F-A745-4324-B1AD-BC2ED4524F44}">
      <dsp:nvSpPr>
        <dsp:cNvPr id="0" name=""/>
        <dsp:cNvSpPr/>
      </dsp:nvSpPr>
      <dsp:spPr>
        <a:xfrm>
          <a:off x="0" y="4405473"/>
          <a:ext cx="8128000"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2C4AF6-6195-46D0-A2A2-03AAE354EBA7}">
      <dsp:nvSpPr>
        <dsp:cNvPr id="0" name=""/>
        <dsp:cNvSpPr/>
      </dsp:nvSpPr>
      <dsp:spPr>
        <a:xfrm>
          <a:off x="406400" y="4006953"/>
          <a:ext cx="5689600" cy="7970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15053" tIns="0" rIns="215053" bIns="0" numCol="1" spcCol="1270" anchor="ctr" anchorCtr="0">
          <a:noAutofit/>
        </a:bodyPr>
        <a:lstStyle/>
        <a:p>
          <a:pPr lvl="0" algn="l" defTabSz="1200150">
            <a:lnSpc>
              <a:spcPct val="90000"/>
            </a:lnSpc>
            <a:spcBef>
              <a:spcPct val="0"/>
            </a:spcBef>
            <a:spcAft>
              <a:spcPct val="35000"/>
            </a:spcAft>
          </a:pPr>
          <a:r>
            <a:rPr lang="en-US" sz="2700" kern="1200" dirty="0" err="1" smtClean="0"/>
            <a:t>ReactJs</a:t>
          </a:r>
          <a:endParaRPr lang="en-US" sz="2700" kern="1200" dirty="0"/>
        </a:p>
      </dsp:txBody>
      <dsp:txXfrm>
        <a:off x="445308" y="4045861"/>
        <a:ext cx="5611784" cy="71922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86E553-7971-40AF-BE78-579E6CDFAA18}">
      <dsp:nvSpPr>
        <dsp:cNvPr id="0" name=""/>
        <dsp:cNvSpPr/>
      </dsp:nvSpPr>
      <dsp:spPr>
        <a:xfrm>
          <a:off x="609599" y="0"/>
          <a:ext cx="6908800" cy="5418667"/>
        </a:xfrm>
        <a:prstGeom prst="rightArrow">
          <a:avLst/>
        </a:prstGeom>
        <a:gradFill rotWithShape="0">
          <a:gsLst>
            <a:gs pos="0">
              <a:schemeClr val="accent1">
                <a:tint val="40000"/>
                <a:hueOff val="0"/>
                <a:satOff val="0"/>
                <a:lumOff val="0"/>
                <a:alphaOff val="0"/>
                <a:satMod val="103000"/>
                <a:lumMod val="102000"/>
                <a:tint val="94000"/>
              </a:schemeClr>
            </a:gs>
            <a:gs pos="50000">
              <a:schemeClr val="accent1">
                <a:tint val="40000"/>
                <a:hueOff val="0"/>
                <a:satOff val="0"/>
                <a:lumOff val="0"/>
                <a:alphaOff val="0"/>
                <a:satMod val="110000"/>
                <a:lumMod val="100000"/>
                <a:shade val="100000"/>
              </a:schemeClr>
            </a:gs>
            <a:gs pos="100000">
              <a:schemeClr val="accent1">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85E1851C-C65D-4474-9BA5-F7B017B0CB58}">
      <dsp:nvSpPr>
        <dsp:cNvPr id="0" name=""/>
        <dsp:cNvSpPr/>
      </dsp:nvSpPr>
      <dsp:spPr>
        <a:xfrm>
          <a:off x="1333406" y="1639450"/>
          <a:ext cx="2438400" cy="216746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NODEJS</a:t>
          </a:r>
          <a:endParaRPr lang="en-US" sz="3200" kern="1200" dirty="0"/>
        </a:p>
      </dsp:txBody>
      <dsp:txXfrm>
        <a:off x="1439213" y="1745257"/>
        <a:ext cx="2226786" cy="195585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86E553-7971-40AF-BE78-579E6CDFAA18}">
      <dsp:nvSpPr>
        <dsp:cNvPr id="0" name=""/>
        <dsp:cNvSpPr/>
      </dsp:nvSpPr>
      <dsp:spPr>
        <a:xfrm>
          <a:off x="609599" y="0"/>
          <a:ext cx="6908800" cy="5418667"/>
        </a:xfrm>
        <a:prstGeom prst="rightArrow">
          <a:avLst/>
        </a:prstGeom>
        <a:gradFill rotWithShape="0">
          <a:gsLst>
            <a:gs pos="0">
              <a:schemeClr val="accent1">
                <a:tint val="40000"/>
                <a:hueOff val="0"/>
                <a:satOff val="0"/>
                <a:lumOff val="0"/>
                <a:alphaOff val="0"/>
                <a:satMod val="103000"/>
                <a:lumMod val="102000"/>
                <a:tint val="94000"/>
              </a:schemeClr>
            </a:gs>
            <a:gs pos="50000">
              <a:schemeClr val="accent1">
                <a:tint val="40000"/>
                <a:hueOff val="0"/>
                <a:satOff val="0"/>
                <a:lumOff val="0"/>
                <a:alphaOff val="0"/>
                <a:satMod val="110000"/>
                <a:lumMod val="100000"/>
                <a:shade val="100000"/>
              </a:schemeClr>
            </a:gs>
            <a:gs pos="100000">
              <a:schemeClr val="accent1">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85E1851C-C65D-4474-9BA5-F7B017B0CB58}">
      <dsp:nvSpPr>
        <dsp:cNvPr id="0" name=""/>
        <dsp:cNvSpPr/>
      </dsp:nvSpPr>
      <dsp:spPr>
        <a:xfrm>
          <a:off x="1333406" y="1639450"/>
          <a:ext cx="2438400" cy="216746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MONGODB</a:t>
          </a:r>
          <a:endParaRPr lang="en-US" sz="3200" kern="1200" dirty="0"/>
        </a:p>
      </dsp:txBody>
      <dsp:txXfrm>
        <a:off x="1439213" y="1745257"/>
        <a:ext cx="2226786" cy="195585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86E553-7971-40AF-BE78-579E6CDFAA18}">
      <dsp:nvSpPr>
        <dsp:cNvPr id="0" name=""/>
        <dsp:cNvSpPr/>
      </dsp:nvSpPr>
      <dsp:spPr>
        <a:xfrm>
          <a:off x="609599" y="0"/>
          <a:ext cx="6908800" cy="5418667"/>
        </a:xfrm>
        <a:prstGeom prst="rightArrow">
          <a:avLst/>
        </a:prstGeom>
        <a:gradFill rotWithShape="0">
          <a:gsLst>
            <a:gs pos="0">
              <a:schemeClr val="accent1">
                <a:tint val="40000"/>
                <a:hueOff val="0"/>
                <a:satOff val="0"/>
                <a:lumOff val="0"/>
                <a:alphaOff val="0"/>
                <a:satMod val="103000"/>
                <a:lumMod val="102000"/>
                <a:tint val="94000"/>
              </a:schemeClr>
            </a:gs>
            <a:gs pos="50000">
              <a:schemeClr val="accent1">
                <a:tint val="40000"/>
                <a:hueOff val="0"/>
                <a:satOff val="0"/>
                <a:lumOff val="0"/>
                <a:alphaOff val="0"/>
                <a:satMod val="110000"/>
                <a:lumMod val="100000"/>
                <a:shade val="100000"/>
              </a:schemeClr>
            </a:gs>
            <a:gs pos="100000">
              <a:schemeClr val="accent1">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85E1851C-C65D-4474-9BA5-F7B017B0CB58}">
      <dsp:nvSpPr>
        <dsp:cNvPr id="0" name=""/>
        <dsp:cNvSpPr/>
      </dsp:nvSpPr>
      <dsp:spPr>
        <a:xfrm>
          <a:off x="581" y="1625600"/>
          <a:ext cx="943362" cy="216746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HTML</a:t>
          </a:r>
          <a:endParaRPr lang="en-US" sz="1200" kern="1200" dirty="0"/>
        </a:p>
      </dsp:txBody>
      <dsp:txXfrm>
        <a:off x="46632" y="1671651"/>
        <a:ext cx="851260" cy="2075364"/>
      </dsp:txXfrm>
    </dsp:sp>
    <dsp:sp modelId="{2B1C536E-AE47-4581-92EC-0FF595ED751B}">
      <dsp:nvSpPr>
        <dsp:cNvPr id="0" name=""/>
        <dsp:cNvSpPr/>
      </dsp:nvSpPr>
      <dsp:spPr>
        <a:xfrm>
          <a:off x="1026791" y="1625600"/>
          <a:ext cx="943362" cy="216746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CSS</a:t>
          </a:r>
          <a:endParaRPr lang="en-US" sz="1200" kern="1200" dirty="0"/>
        </a:p>
      </dsp:txBody>
      <dsp:txXfrm>
        <a:off x="1072842" y="1671651"/>
        <a:ext cx="851260" cy="2075364"/>
      </dsp:txXfrm>
    </dsp:sp>
    <dsp:sp modelId="{5881A5CB-FC4D-4E78-9B48-CF05A339E4AA}">
      <dsp:nvSpPr>
        <dsp:cNvPr id="0" name=""/>
        <dsp:cNvSpPr/>
      </dsp:nvSpPr>
      <dsp:spPr>
        <a:xfrm>
          <a:off x="2053002" y="1625600"/>
          <a:ext cx="943362" cy="216746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JAVASCRIPT</a:t>
          </a:r>
          <a:endParaRPr lang="en-US" sz="1200" kern="1200" dirty="0"/>
        </a:p>
      </dsp:txBody>
      <dsp:txXfrm>
        <a:off x="2099053" y="1671651"/>
        <a:ext cx="851260" cy="2075364"/>
      </dsp:txXfrm>
    </dsp:sp>
    <dsp:sp modelId="{72843BEC-3BEC-45B0-9799-245564F0435B}">
      <dsp:nvSpPr>
        <dsp:cNvPr id="0" name=""/>
        <dsp:cNvSpPr/>
      </dsp:nvSpPr>
      <dsp:spPr>
        <a:xfrm>
          <a:off x="3079213" y="1625600"/>
          <a:ext cx="943362" cy="216746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REACT</a:t>
          </a:r>
          <a:endParaRPr lang="en-US" sz="1200" kern="1200" dirty="0"/>
        </a:p>
      </dsp:txBody>
      <dsp:txXfrm>
        <a:off x="3125264" y="1671651"/>
        <a:ext cx="851260" cy="2075364"/>
      </dsp:txXfrm>
    </dsp:sp>
    <dsp:sp modelId="{07EC359E-AD5E-4BF2-919F-FF60C0A7EBFA}">
      <dsp:nvSpPr>
        <dsp:cNvPr id="0" name=""/>
        <dsp:cNvSpPr/>
      </dsp:nvSpPr>
      <dsp:spPr>
        <a:xfrm>
          <a:off x="4105423" y="1625600"/>
          <a:ext cx="943362" cy="216746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NODEJS</a:t>
          </a:r>
          <a:endParaRPr lang="en-US" sz="1200" kern="1200" dirty="0"/>
        </a:p>
      </dsp:txBody>
      <dsp:txXfrm>
        <a:off x="4151474" y="1671651"/>
        <a:ext cx="851260" cy="2075364"/>
      </dsp:txXfrm>
    </dsp:sp>
    <dsp:sp modelId="{F38F05D0-FBE6-46F5-AAB8-7263E88BB160}">
      <dsp:nvSpPr>
        <dsp:cNvPr id="0" name=""/>
        <dsp:cNvSpPr/>
      </dsp:nvSpPr>
      <dsp:spPr>
        <a:xfrm>
          <a:off x="5131634" y="1625600"/>
          <a:ext cx="943362" cy="216746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MONGODB</a:t>
          </a:r>
          <a:endParaRPr lang="en-US" sz="1200" kern="1200" dirty="0"/>
        </a:p>
      </dsp:txBody>
      <dsp:txXfrm>
        <a:off x="5177685" y="1671651"/>
        <a:ext cx="851260" cy="2075364"/>
      </dsp:txXfrm>
    </dsp:sp>
    <dsp:sp modelId="{5A00F379-C101-4B68-913E-72A8609F2475}">
      <dsp:nvSpPr>
        <dsp:cNvPr id="0" name=""/>
        <dsp:cNvSpPr/>
      </dsp:nvSpPr>
      <dsp:spPr>
        <a:xfrm>
          <a:off x="6157845" y="1625600"/>
          <a:ext cx="943362" cy="216746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EXPRESS</a:t>
          </a:r>
          <a:endParaRPr lang="en-US" sz="1200" kern="1200" dirty="0"/>
        </a:p>
      </dsp:txBody>
      <dsp:txXfrm>
        <a:off x="6203896" y="1671651"/>
        <a:ext cx="851260" cy="2075364"/>
      </dsp:txXfrm>
    </dsp:sp>
    <dsp:sp modelId="{9F27DF8A-52D9-46F0-8329-666CBD00148E}">
      <dsp:nvSpPr>
        <dsp:cNvPr id="0" name=""/>
        <dsp:cNvSpPr/>
      </dsp:nvSpPr>
      <dsp:spPr>
        <a:xfrm>
          <a:off x="7184055" y="1625600"/>
          <a:ext cx="943362" cy="216746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FIREBASE</a:t>
          </a:r>
          <a:endParaRPr lang="en-US" sz="1200" kern="1200" dirty="0"/>
        </a:p>
      </dsp:txBody>
      <dsp:txXfrm>
        <a:off x="7230106" y="1671651"/>
        <a:ext cx="851260" cy="20753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9EFB-2353-4708-A7EB-DDFB9A19B7A9}">
      <dsp:nvSpPr>
        <dsp:cNvPr id="0" name=""/>
        <dsp:cNvSpPr/>
      </dsp:nvSpPr>
      <dsp:spPr>
        <a:xfrm>
          <a:off x="0" y="511533"/>
          <a:ext cx="8128000" cy="756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0906CF-8495-4B4C-8FE4-C09ABC121EBA}">
      <dsp:nvSpPr>
        <dsp:cNvPr id="0" name=""/>
        <dsp:cNvSpPr/>
      </dsp:nvSpPr>
      <dsp:spPr>
        <a:xfrm>
          <a:off x="319219" y="86055"/>
          <a:ext cx="5689600" cy="88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15053" tIns="0" rIns="215053" bIns="0" numCol="1" spcCol="1270" anchor="ctr" anchorCtr="0">
          <a:noAutofit/>
        </a:bodyPr>
        <a:lstStyle/>
        <a:p>
          <a:pPr lvl="0" algn="l" defTabSz="1333500">
            <a:lnSpc>
              <a:spcPct val="90000"/>
            </a:lnSpc>
            <a:spcBef>
              <a:spcPct val="0"/>
            </a:spcBef>
            <a:spcAft>
              <a:spcPct val="35000"/>
            </a:spcAft>
          </a:pPr>
          <a:r>
            <a:rPr lang="en-US" sz="3000" kern="1200" dirty="0" smtClean="0"/>
            <a:t>Angular</a:t>
          </a:r>
          <a:endParaRPr lang="en-US" sz="3000" kern="1200" dirty="0"/>
        </a:p>
      </dsp:txBody>
      <dsp:txXfrm>
        <a:off x="362450" y="129286"/>
        <a:ext cx="5603138" cy="799138"/>
      </dsp:txXfrm>
    </dsp:sp>
    <dsp:sp modelId="{89B4ADAE-AB71-4B4B-BC55-9B357CE8C5E6}">
      <dsp:nvSpPr>
        <dsp:cNvPr id="0" name=""/>
        <dsp:cNvSpPr/>
      </dsp:nvSpPr>
      <dsp:spPr>
        <a:xfrm>
          <a:off x="0" y="1872333"/>
          <a:ext cx="8128000" cy="756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D92BE9-4BC2-4544-9D23-E13DD5718742}">
      <dsp:nvSpPr>
        <dsp:cNvPr id="0" name=""/>
        <dsp:cNvSpPr/>
      </dsp:nvSpPr>
      <dsp:spPr>
        <a:xfrm>
          <a:off x="406400" y="1429533"/>
          <a:ext cx="5689600" cy="88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15053" tIns="0" rIns="215053" bIns="0" numCol="1" spcCol="1270" anchor="ctr" anchorCtr="0">
          <a:noAutofit/>
        </a:bodyPr>
        <a:lstStyle/>
        <a:p>
          <a:pPr lvl="0" algn="l" defTabSz="1333500">
            <a:lnSpc>
              <a:spcPct val="90000"/>
            </a:lnSpc>
            <a:spcBef>
              <a:spcPct val="0"/>
            </a:spcBef>
            <a:spcAft>
              <a:spcPct val="35000"/>
            </a:spcAft>
          </a:pPr>
          <a:r>
            <a:rPr lang="en-US" sz="3000" kern="1200" dirty="0" smtClean="0"/>
            <a:t>Bootstrap</a:t>
          </a:r>
          <a:endParaRPr lang="en-US" sz="3000" kern="1200" dirty="0"/>
        </a:p>
      </dsp:txBody>
      <dsp:txXfrm>
        <a:off x="449631" y="1472764"/>
        <a:ext cx="5603138" cy="799138"/>
      </dsp:txXfrm>
    </dsp:sp>
    <dsp:sp modelId="{060AEE17-EA9C-4610-AB7F-96F0797BAF75}">
      <dsp:nvSpPr>
        <dsp:cNvPr id="0" name=""/>
        <dsp:cNvSpPr/>
      </dsp:nvSpPr>
      <dsp:spPr>
        <a:xfrm>
          <a:off x="0" y="3233133"/>
          <a:ext cx="8128000" cy="756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2B0ABA-7B41-42EE-AC8A-12C5609B7927}">
      <dsp:nvSpPr>
        <dsp:cNvPr id="0" name=""/>
        <dsp:cNvSpPr/>
      </dsp:nvSpPr>
      <dsp:spPr>
        <a:xfrm>
          <a:off x="406400" y="2790333"/>
          <a:ext cx="5689600" cy="88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15053" tIns="0" rIns="215053" bIns="0" numCol="1" spcCol="1270" anchor="ctr" anchorCtr="0">
          <a:noAutofit/>
        </a:bodyPr>
        <a:lstStyle/>
        <a:p>
          <a:pPr lvl="0" algn="l" defTabSz="1333500">
            <a:lnSpc>
              <a:spcPct val="90000"/>
            </a:lnSpc>
            <a:spcBef>
              <a:spcPct val="0"/>
            </a:spcBef>
            <a:spcAft>
              <a:spcPct val="35000"/>
            </a:spcAft>
          </a:pPr>
          <a:r>
            <a:rPr lang="en-US" sz="3000" kern="1200" dirty="0" smtClean="0"/>
            <a:t>Tailwind CSS</a:t>
          </a:r>
          <a:endParaRPr lang="en-US" sz="3000" kern="1200" dirty="0"/>
        </a:p>
      </dsp:txBody>
      <dsp:txXfrm>
        <a:off x="449631" y="2833564"/>
        <a:ext cx="5603138" cy="799138"/>
      </dsp:txXfrm>
    </dsp:sp>
    <dsp:sp modelId="{0BD75C82-8FB3-4BC0-979F-802DA48EADCE}">
      <dsp:nvSpPr>
        <dsp:cNvPr id="0" name=""/>
        <dsp:cNvSpPr/>
      </dsp:nvSpPr>
      <dsp:spPr>
        <a:xfrm>
          <a:off x="0" y="4593933"/>
          <a:ext cx="8128000" cy="756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09E8E4-D114-468B-9E6C-6A0202CC10A9}">
      <dsp:nvSpPr>
        <dsp:cNvPr id="0" name=""/>
        <dsp:cNvSpPr/>
      </dsp:nvSpPr>
      <dsp:spPr>
        <a:xfrm>
          <a:off x="406400" y="4151133"/>
          <a:ext cx="5689600" cy="88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15053" tIns="0" rIns="215053" bIns="0" numCol="1" spcCol="1270" anchor="ctr" anchorCtr="0">
          <a:noAutofit/>
        </a:bodyPr>
        <a:lstStyle/>
        <a:p>
          <a:pPr lvl="0" algn="l" defTabSz="1333500">
            <a:lnSpc>
              <a:spcPct val="90000"/>
            </a:lnSpc>
            <a:spcBef>
              <a:spcPct val="0"/>
            </a:spcBef>
            <a:spcAft>
              <a:spcPct val="35000"/>
            </a:spcAft>
          </a:pPr>
          <a:r>
            <a:rPr lang="en-US" sz="3000" kern="1200" dirty="0" err="1" smtClean="0"/>
            <a:t>Vue</a:t>
          </a:r>
          <a:r>
            <a:rPr lang="en-US" sz="3000" kern="1200" dirty="0" smtClean="0"/>
            <a:t> </a:t>
          </a:r>
          <a:r>
            <a:rPr lang="en-US" sz="3000" kern="1200" dirty="0" err="1" smtClean="0"/>
            <a:t>Js</a:t>
          </a:r>
          <a:endParaRPr lang="en-US" sz="3000" kern="1200" dirty="0"/>
        </a:p>
      </dsp:txBody>
      <dsp:txXfrm>
        <a:off x="449631" y="4194364"/>
        <a:ext cx="5603138" cy="7991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9EFB-2353-4708-A7EB-DDFB9A19B7A9}">
      <dsp:nvSpPr>
        <dsp:cNvPr id="0" name=""/>
        <dsp:cNvSpPr/>
      </dsp:nvSpPr>
      <dsp:spPr>
        <a:xfrm>
          <a:off x="0" y="635553"/>
          <a:ext cx="8128000" cy="103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0906CF-8495-4B4C-8FE4-C09ABC121EBA}">
      <dsp:nvSpPr>
        <dsp:cNvPr id="0" name=""/>
        <dsp:cNvSpPr/>
      </dsp:nvSpPr>
      <dsp:spPr>
        <a:xfrm>
          <a:off x="319219" y="54067"/>
          <a:ext cx="5689600" cy="12103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15053" tIns="0" rIns="215053" bIns="0" numCol="1" spcCol="1270" anchor="ctr" anchorCtr="0">
          <a:noAutofit/>
        </a:bodyPr>
        <a:lstStyle/>
        <a:p>
          <a:pPr lvl="0" algn="l" defTabSz="1822450">
            <a:lnSpc>
              <a:spcPct val="90000"/>
            </a:lnSpc>
            <a:spcBef>
              <a:spcPct val="0"/>
            </a:spcBef>
            <a:spcAft>
              <a:spcPct val="35000"/>
            </a:spcAft>
          </a:pPr>
          <a:r>
            <a:rPr lang="en-US" sz="4100" kern="1200" dirty="0" err="1" smtClean="0"/>
            <a:t>TypeScript</a:t>
          </a:r>
          <a:endParaRPr lang="en-US" sz="4100" kern="1200" dirty="0"/>
        </a:p>
      </dsp:txBody>
      <dsp:txXfrm>
        <a:off x="378302" y="113150"/>
        <a:ext cx="5571434" cy="1092154"/>
      </dsp:txXfrm>
    </dsp:sp>
    <dsp:sp modelId="{F8F24014-C871-4860-A662-2848BF65361E}">
      <dsp:nvSpPr>
        <dsp:cNvPr id="0" name=""/>
        <dsp:cNvSpPr/>
      </dsp:nvSpPr>
      <dsp:spPr>
        <a:xfrm>
          <a:off x="0" y="2495313"/>
          <a:ext cx="8128000" cy="103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F064F47-04FE-4B38-8817-EA8ADA924A0D}">
      <dsp:nvSpPr>
        <dsp:cNvPr id="0" name=""/>
        <dsp:cNvSpPr/>
      </dsp:nvSpPr>
      <dsp:spPr>
        <a:xfrm>
          <a:off x="406400" y="1890153"/>
          <a:ext cx="5689600" cy="12103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15053" tIns="0" rIns="215053" bIns="0" numCol="1" spcCol="1270" anchor="ctr" anchorCtr="0">
          <a:noAutofit/>
        </a:bodyPr>
        <a:lstStyle/>
        <a:p>
          <a:pPr lvl="0" algn="l" defTabSz="1822450">
            <a:lnSpc>
              <a:spcPct val="90000"/>
            </a:lnSpc>
            <a:spcBef>
              <a:spcPct val="0"/>
            </a:spcBef>
            <a:spcAft>
              <a:spcPct val="35000"/>
            </a:spcAft>
          </a:pPr>
          <a:r>
            <a:rPr lang="en-US" sz="4100" kern="1200" dirty="0" err="1" smtClean="0"/>
            <a:t>NextJS</a:t>
          </a:r>
          <a:endParaRPr lang="en-US" sz="4100" kern="1200" dirty="0"/>
        </a:p>
      </dsp:txBody>
      <dsp:txXfrm>
        <a:off x="465483" y="1949236"/>
        <a:ext cx="5571434" cy="1092154"/>
      </dsp:txXfrm>
    </dsp:sp>
    <dsp:sp modelId="{A380AB58-94D3-42F0-B96F-052FD3850CA0}">
      <dsp:nvSpPr>
        <dsp:cNvPr id="0" name=""/>
        <dsp:cNvSpPr/>
      </dsp:nvSpPr>
      <dsp:spPr>
        <a:xfrm>
          <a:off x="0" y="4355073"/>
          <a:ext cx="8128000" cy="103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C7A42B-3C59-4519-A1E3-15DE56DA1D3C}">
      <dsp:nvSpPr>
        <dsp:cNvPr id="0" name=""/>
        <dsp:cNvSpPr/>
      </dsp:nvSpPr>
      <dsp:spPr>
        <a:xfrm>
          <a:off x="406400" y="3749913"/>
          <a:ext cx="5689600" cy="12103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15053" tIns="0" rIns="215053" bIns="0" numCol="1" spcCol="1270" anchor="ctr" anchorCtr="0">
          <a:noAutofit/>
        </a:bodyPr>
        <a:lstStyle/>
        <a:p>
          <a:pPr lvl="0" algn="l" defTabSz="1822450">
            <a:lnSpc>
              <a:spcPct val="90000"/>
            </a:lnSpc>
            <a:spcBef>
              <a:spcPct val="0"/>
            </a:spcBef>
            <a:spcAft>
              <a:spcPct val="35000"/>
            </a:spcAft>
          </a:pPr>
          <a:r>
            <a:rPr lang="en-US" sz="4100" kern="1200" dirty="0" smtClean="0"/>
            <a:t>JQuery</a:t>
          </a:r>
          <a:endParaRPr lang="en-US" sz="4100" kern="1200" dirty="0"/>
        </a:p>
      </dsp:txBody>
      <dsp:txXfrm>
        <a:off x="465483" y="3808996"/>
        <a:ext cx="5571434" cy="10921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9EFB-2353-4708-A7EB-DDFB9A19B7A9}">
      <dsp:nvSpPr>
        <dsp:cNvPr id="0" name=""/>
        <dsp:cNvSpPr/>
      </dsp:nvSpPr>
      <dsp:spPr>
        <a:xfrm>
          <a:off x="0" y="511533"/>
          <a:ext cx="8128000" cy="756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0906CF-8495-4B4C-8FE4-C09ABC121EBA}">
      <dsp:nvSpPr>
        <dsp:cNvPr id="0" name=""/>
        <dsp:cNvSpPr/>
      </dsp:nvSpPr>
      <dsp:spPr>
        <a:xfrm>
          <a:off x="319219" y="86055"/>
          <a:ext cx="5689600" cy="88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15053" tIns="0" rIns="215053" bIns="0" numCol="1" spcCol="1270" anchor="ctr" anchorCtr="0">
          <a:noAutofit/>
        </a:bodyPr>
        <a:lstStyle/>
        <a:p>
          <a:pPr lvl="0" algn="l" defTabSz="1333500">
            <a:lnSpc>
              <a:spcPct val="90000"/>
            </a:lnSpc>
            <a:spcBef>
              <a:spcPct val="0"/>
            </a:spcBef>
            <a:spcAft>
              <a:spcPct val="35000"/>
            </a:spcAft>
          </a:pPr>
          <a:r>
            <a:rPr lang="en-US" sz="3000" b="1" i="0" kern="1200" dirty="0" smtClean="0">
              <a:solidFill>
                <a:schemeClr val="bg1"/>
              </a:solidFill>
            </a:rPr>
            <a:t>PHP</a:t>
          </a:r>
          <a:endParaRPr lang="en-US" sz="3000" kern="1200" dirty="0">
            <a:solidFill>
              <a:schemeClr val="bg1"/>
            </a:solidFill>
          </a:endParaRPr>
        </a:p>
      </dsp:txBody>
      <dsp:txXfrm>
        <a:off x="362450" y="129286"/>
        <a:ext cx="5603138" cy="799138"/>
      </dsp:txXfrm>
    </dsp:sp>
    <dsp:sp modelId="{E025CE5F-F38C-4BB8-BE1B-3028E33C07AB}">
      <dsp:nvSpPr>
        <dsp:cNvPr id="0" name=""/>
        <dsp:cNvSpPr/>
      </dsp:nvSpPr>
      <dsp:spPr>
        <a:xfrm>
          <a:off x="0" y="1872333"/>
          <a:ext cx="8128000" cy="756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BE42D8-9B7B-4D03-90CF-D183986495C0}">
      <dsp:nvSpPr>
        <dsp:cNvPr id="0" name=""/>
        <dsp:cNvSpPr/>
      </dsp:nvSpPr>
      <dsp:spPr>
        <a:xfrm>
          <a:off x="406400" y="1429533"/>
          <a:ext cx="5689600" cy="88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15053" tIns="0" rIns="215053" bIns="0" numCol="1" spcCol="1270" anchor="ctr" anchorCtr="0">
          <a:noAutofit/>
        </a:bodyPr>
        <a:lstStyle/>
        <a:p>
          <a:pPr lvl="0" algn="l" defTabSz="1333500">
            <a:lnSpc>
              <a:spcPct val="90000"/>
            </a:lnSpc>
            <a:spcBef>
              <a:spcPct val="0"/>
            </a:spcBef>
            <a:spcAft>
              <a:spcPct val="35000"/>
            </a:spcAft>
          </a:pPr>
          <a:r>
            <a:rPr lang="en-US" sz="3000" b="1" i="0" kern="1200" dirty="0" smtClean="0">
              <a:solidFill>
                <a:schemeClr val="bg1"/>
              </a:solidFill>
            </a:rPr>
            <a:t>Java</a:t>
          </a:r>
          <a:endParaRPr lang="en-US" sz="3000" kern="1200" dirty="0">
            <a:solidFill>
              <a:schemeClr val="bg1"/>
            </a:solidFill>
          </a:endParaRPr>
        </a:p>
      </dsp:txBody>
      <dsp:txXfrm>
        <a:off x="449631" y="1472764"/>
        <a:ext cx="5603138" cy="799138"/>
      </dsp:txXfrm>
    </dsp:sp>
    <dsp:sp modelId="{EEA59965-72DD-4054-BA17-CDDDA87DFBB3}">
      <dsp:nvSpPr>
        <dsp:cNvPr id="0" name=""/>
        <dsp:cNvSpPr/>
      </dsp:nvSpPr>
      <dsp:spPr>
        <a:xfrm>
          <a:off x="0" y="3233133"/>
          <a:ext cx="8128000" cy="756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01259F-FD94-48BE-9E23-B9FBBD736F06}">
      <dsp:nvSpPr>
        <dsp:cNvPr id="0" name=""/>
        <dsp:cNvSpPr/>
      </dsp:nvSpPr>
      <dsp:spPr>
        <a:xfrm>
          <a:off x="406400" y="2790333"/>
          <a:ext cx="5689600" cy="88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15053" tIns="0" rIns="215053" bIns="0" numCol="1" spcCol="1270" anchor="ctr" anchorCtr="0">
          <a:noAutofit/>
        </a:bodyPr>
        <a:lstStyle/>
        <a:p>
          <a:pPr lvl="0" algn="l" defTabSz="1333500">
            <a:lnSpc>
              <a:spcPct val="90000"/>
            </a:lnSpc>
            <a:spcBef>
              <a:spcPct val="0"/>
            </a:spcBef>
            <a:spcAft>
              <a:spcPct val="35000"/>
            </a:spcAft>
          </a:pPr>
          <a:r>
            <a:rPr lang="en-US" sz="3000" b="1" i="0" kern="1200" dirty="0" smtClean="0"/>
            <a:t>Python</a:t>
          </a:r>
          <a:r>
            <a:rPr lang="en-US" sz="3000" kern="1200" dirty="0" smtClean="0"/>
            <a:t/>
          </a:r>
          <a:br>
            <a:rPr lang="en-US" sz="3000" kern="1200" dirty="0" smtClean="0"/>
          </a:br>
          <a:endParaRPr lang="en-US" sz="3000" kern="1200" dirty="0"/>
        </a:p>
      </dsp:txBody>
      <dsp:txXfrm>
        <a:off x="449631" y="2833564"/>
        <a:ext cx="5603138" cy="799138"/>
      </dsp:txXfrm>
    </dsp:sp>
    <dsp:sp modelId="{44DAB59F-A745-4324-B1AD-BC2ED4524F44}">
      <dsp:nvSpPr>
        <dsp:cNvPr id="0" name=""/>
        <dsp:cNvSpPr/>
      </dsp:nvSpPr>
      <dsp:spPr>
        <a:xfrm>
          <a:off x="0" y="4593933"/>
          <a:ext cx="8128000" cy="756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2C4AF6-6195-46D0-A2A2-03AAE354EBA7}">
      <dsp:nvSpPr>
        <dsp:cNvPr id="0" name=""/>
        <dsp:cNvSpPr/>
      </dsp:nvSpPr>
      <dsp:spPr>
        <a:xfrm>
          <a:off x="406400" y="4151133"/>
          <a:ext cx="5689600" cy="88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15053" tIns="0" rIns="215053" bIns="0" numCol="1" spcCol="1270" anchor="ctr" anchorCtr="0">
          <a:noAutofit/>
        </a:bodyPr>
        <a:lstStyle/>
        <a:p>
          <a:pPr lvl="0" algn="l" defTabSz="1333500">
            <a:lnSpc>
              <a:spcPct val="90000"/>
            </a:lnSpc>
            <a:spcBef>
              <a:spcPct val="0"/>
            </a:spcBef>
            <a:spcAft>
              <a:spcPct val="35000"/>
            </a:spcAft>
          </a:pPr>
          <a:r>
            <a:rPr lang="en-US" sz="3000" b="1" i="0" kern="1200" dirty="0" smtClean="0"/>
            <a:t>Node.js</a:t>
          </a:r>
          <a:endParaRPr lang="en-US" sz="3000" kern="1200" dirty="0"/>
        </a:p>
      </dsp:txBody>
      <dsp:txXfrm>
        <a:off x="449631" y="4194364"/>
        <a:ext cx="5603138" cy="7991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86E553-7971-40AF-BE78-579E6CDFAA18}">
      <dsp:nvSpPr>
        <dsp:cNvPr id="0" name=""/>
        <dsp:cNvSpPr/>
      </dsp:nvSpPr>
      <dsp:spPr>
        <a:xfrm>
          <a:off x="609599" y="0"/>
          <a:ext cx="6908800" cy="5418667"/>
        </a:xfrm>
        <a:prstGeom prst="rightArrow">
          <a:avLst/>
        </a:prstGeom>
        <a:gradFill rotWithShape="0">
          <a:gsLst>
            <a:gs pos="0">
              <a:schemeClr val="accent1">
                <a:tint val="40000"/>
                <a:hueOff val="0"/>
                <a:satOff val="0"/>
                <a:lumOff val="0"/>
                <a:alphaOff val="0"/>
                <a:satMod val="103000"/>
                <a:lumMod val="102000"/>
                <a:tint val="94000"/>
              </a:schemeClr>
            </a:gs>
            <a:gs pos="50000">
              <a:schemeClr val="accent1">
                <a:tint val="40000"/>
                <a:hueOff val="0"/>
                <a:satOff val="0"/>
                <a:lumOff val="0"/>
                <a:alphaOff val="0"/>
                <a:satMod val="110000"/>
                <a:lumMod val="100000"/>
                <a:shade val="100000"/>
              </a:schemeClr>
            </a:gs>
            <a:gs pos="100000">
              <a:schemeClr val="accent1">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85E1851C-C65D-4474-9BA5-F7B017B0CB58}">
      <dsp:nvSpPr>
        <dsp:cNvPr id="0" name=""/>
        <dsp:cNvSpPr/>
      </dsp:nvSpPr>
      <dsp:spPr>
        <a:xfrm>
          <a:off x="1333406" y="1639450"/>
          <a:ext cx="2438400" cy="216746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HTML</a:t>
          </a:r>
          <a:endParaRPr lang="en-US" sz="3200" kern="1200" dirty="0"/>
        </a:p>
      </dsp:txBody>
      <dsp:txXfrm>
        <a:off x="1439213" y="1745257"/>
        <a:ext cx="2226786" cy="19558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86E553-7971-40AF-BE78-579E6CDFAA18}">
      <dsp:nvSpPr>
        <dsp:cNvPr id="0" name=""/>
        <dsp:cNvSpPr/>
      </dsp:nvSpPr>
      <dsp:spPr>
        <a:xfrm>
          <a:off x="609599" y="0"/>
          <a:ext cx="6908800" cy="5418667"/>
        </a:xfrm>
        <a:prstGeom prst="rightArrow">
          <a:avLst/>
        </a:prstGeom>
        <a:gradFill rotWithShape="0">
          <a:gsLst>
            <a:gs pos="0">
              <a:schemeClr val="accent1">
                <a:tint val="40000"/>
                <a:hueOff val="0"/>
                <a:satOff val="0"/>
                <a:lumOff val="0"/>
                <a:alphaOff val="0"/>
                <a:satMod val="103000"/>
                <a:lumMod val="102000"/>
                <a:tint val="94000"/>
              </a:schemeClr>
            </a:gs>
            <a:gs pos="50000">
              <a:schemeClr val="accent1">
                <a:tint val="40000"/>
                <a:hueOff val="0"/>
                <a:satOff val="0"/>
                <a:lumOff val="0"/>
                <a:alphaOff val="0"/>
                <a:satMod val="110000"/>
                <a:lumMod val="100000"/>
                <a:shade val="100000"/>
              </a:schemeClr>
            </a:gs>
            <a:gs pos="100000">
              <a:schemeClr val="accent1">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85E1851C-C65D-4474-9BA5-F7B017B0CB58}">
      <dsp:nvSpPr>
        <dsp:cNvPr id="0" name=""/>
        <dsp:cNvSpPr/>
      </dsp:nvSpPr>
      <dsp:spPr>
        <a:xfrm>
          <a:off x="1333406" y="1639450"/>
          <a:ext cx="2438400" cy="216746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HTML</a:t>
          </a:r>
          <a:endParaRPr lang="en-US" sz="3200" kern="1200" dirty="0"/>
        </a:p>
      </dsp:txBody>
      <dsp:txXfrm>
        <a:off x="1439213" y="1745257"/>
        <a:ext cx="2226786" cy="19558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86E553-7971-40AF-BE78-579E6CDFAA18}">
      <dsp:nvSpPr>
        <dsp:cNvPr id="0" name=""/>
        <dsp:cNvSpPr/>
      </dsp:nvSpPr>
      <dsp:spPr>
        <a:xfrm>
          <a:off x="609599" y="0"/>
          <a:ext cx="6908800" cy="5418667"/>
        </a:xfrm>
        <a:prstGeom prst="rightArrow">
          <a:avLst/>
        </a:prstGeom>
        <a:gradFill rotWithShape="0">
          <a:gsLst>
            <a:gs pos="0">
              <a:schemeClr val="accent1">
                <a:tint val="40000"/>
                <a:hueOff val="0"/>
                <a:satOff val="0"/>
                <a:lumOff val="0"/>
                <a:alphaOff val="0"/>
                <a:satMod val="103000"/>
                <a:lumMod val="102000"/>
                <a:tint val="94000"/>
              </a:schemeClr>
            </a:gs>
            <a:gs pos="50000">
              <a:schemeClr val="accent1">
                <a:tint val="40000"/>
                <a:hueOff val="0"/>
                <a:satOff val="0"/>
                <a:lumOff val="0"/>
                <a:alphaOff val="0"/>
                <a:satMod val="110000"/>
                <a:lumMod val="100000"/>
                <a:shade val="100000"/>
              </a:schemeClr>
            </a:gs>
            <a:gs pos="100000">
              <a:schemeClr val="accent1">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85E1851C-C65D-4474-9BA5-F7B017B0CB58}">
      <dsp:nvSpPr>
        <dsp:cNvPr id="0" name=""/>
        <dsp:cNvSpPr/>
      </dsp:nvSpPr>
      <dsp:spPr>
        <a:xfrm>
          <a:off x="1333406" y="1639450"/>
          <a:ext cx="2438400" cy="216746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JAVASCRIPT</a:t>
          </a:r>
          <a:endParaRPr lang="en-US" sz="3200" kern="1200" dirty="0"/>
        </a:p>
      </dsp:txBody>
      <dsp:txXfrm>
        <a:off x="1439213" y="1745257"/>
        <a:ext cx="2226786" cy="195585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86E553-7971-40AF-BE78-579E6CDFAA18}">
      <dsp:nvSpPr>
        <dsp:cNvPr id="0" name=""/>
        <dsp:cNvSpPr/>
      </dsp:nvSpPr>
      <dsp:spPr>
        <a:xfrm>
          <a:off x="609599" y="0"/>
          <a:ext cx="6908800" cy="5418667"/>
        </a:xfrm>
        <a:prstGeom prst="rightArrow">
          <a:avLst/>
        </a:prstGeom>
        <a:gradFill rotWithShape="0">
          <a:gsLst>
            <a:gs pos="0">
              <a:schemeClr val="accent1">
                <a:tint val="40000"/>
                <a:hueOff val="0"/>
                <a:satOff val="0"/>
                <a:lumOff val="0"/>
                <a:alphaOff val="0"/>
                <a:satMod val="103000"/>
                <a:lumMod val="102000"/>
                <a:tint val="94000"/>
              </a:schemeClr>
            </a:gs>
            <a:gs pos="50000">
              <a:schemeClr val="accent1">
                <a:tint val="40000"/>
                <a:hueOff val="0"/>
                <a:satOff val="0"/>
                <a:lumOff val="0"/>
                <a:alphaOff val="0"/>
                <a:satMod val="110000"/>
                <a:lumMod val="100000"/>
                <a:shade val="100000"/>
              </a:schemeClr>
            </a:gs>
            <a:gs pos="100000">
              <a:schemeClr val="accent1">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85E1851C-C65D-4474-9BA5-F7B017B0CB58}">
      <dsp:nvSpPr>
        <dsp:cNvPr id="0" name=""/>
        <dsp:cNvSpPr/>
      </dsp:nvSpPr>
      <dsp:spPr>
        <a:xfrm>
          <a:off x="1333406" y="1639450"/>
          <a:ext cx="2438400" cy="216746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JAVASCRIPT</a:t>
          </a:r>
          <a:endParaRPr lang="en-US" sz="3200" kern="1200" dirty="0"/>
        </a:p>
      </dsp:txBody>
      <dsp:txXfrm>
        <a:off x="1439213" y="1745257"/>
        <a:ext cx="2226786" cy="195585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86E553-7971-40AF-BE78-579E6CDFAA18}">
      <dsp:nvSpPr>
        <dsp:cNvPr id="0" name=""/>
        <dsp:cNvSpPr/>
      </dsp:nvSpPr>
      <dsp:spPr>
        <a:xfrm>
          <a:off x="609599" y="0"/>
          <a:ext cx="6908800" cy="5418667"/>
        </a:xfrm>
        <a:prstGeom prst="rightArrow">
          <a:avLst/>
        </a:prstGeom>
        <a:gradFill rotWithShape="0">
          <a:gsLst>
            <a:gs pos="0">
              <a:schemeClr val="accent1">
                <a:tint val="40000"/>
                <a:hueOff val="0"/>
                <a:satOff val="0"/>
                <a:lumOff val="0"/>
                <a:alphaOff val="0"/>
                <a:satMod val="103000"/>
                <a:lumMod val="102000"/>
                <a:tint val="94000"/>
              </a:schemeClr>
            </a:gs>
            <a:gs pos="50000">
              <a:schemeClr val="accent1">
                <a:tint val="40000"/>
                <a:hueOff val="0"/>
                <a:satOff val="0"/>
                <a:lumOff val="0"/>
                <a:alphaOff val="0"/>
                <a:satMod val="110000"/>
                <a:lumMod val="100000"/>
                <a:shade val="100000"/>
              </a:schemeClr>
            </a:gs>
            <a:gs pos="100000">
              <a:schemeClr val="accent1">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85E1851C-C65D-4474-9BA5-F7B017B0CB58}">
      <dsp:nvSpPr>
        <dsp:cNvPr id="0" name=""/>
        <dsp:cNvSpPr/>
      </dsp:nvSpPr>
      <dsp:spPr>
        <a:xfrm>
          <a:off x="1333406" y="1639450"/>
          <a:ext cx="2438400" cy="216746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NODEJS</a:t>
          </a:r>
          <a:endParaRPr lang="en-US" sz="3200" kern="1200" dirty="0"/>
        </a:p>
      </dsp:txBody>
      <dsp:txXfrm>
        <a:off x="1439213" y="1745257"/>
        <a:ext cx="2226786" cy="195585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108F83-62C5-498D-8E33-8C36ADCD1378}" type="datetimeFigureOut">
              <a:rPr lang="en-US" smtClean="0"/>
              <a:t>10/23/2024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245E9C-1B4B-466B-AC3A-9D2FAFA21546}" type="slidenum">
              <a:rPr lang="en-US" smtClean="0"/>
              <a:t>‹#›</a:t>
            </a:fld>
            <a:endParaRPr lang="en-US"/>
          </a:p>
        </p:txBody>
      </p:sp>
    </p:spTree>
    <p:extLst>
      <p:ext uri="{BB962C8B-B14F-4D97-AF65-F5344CB8AC3E}">
        <p14:creationId xmlns:p14="http://schemas.microsoft.com/office/powerpoint/2010/main" val="2973738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245E9C-1B4B-466B-AC3A-9D2FAFA21546}" type="slidenum">
              <a:rPr lang="en-US" smtClean="0"/>
              <a:t>38</a:t>
            </a:fld>
            <a:endParaRPr lang="en-US"/>
          </a:p>
        </p:txBody>
      </p:sp>
    </p:spTree>
    <p:extLst>
      <p:ext uri="{BB962C8B-B14F-4D97-AF65-F5344CB8AC3E}">
        <p14:creationId xmlns:p14="http://schemas.microsoft.com/office/powerpoint/2010/main" val="2900662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6CEA88-E87A-47E4-BE78-48BB0E48CD20}"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622AC4-CDCD-43A1-8268-C4CB80DEF8BC}" type="slidenum">
              <a:rPr lang="en-US" smtClean="0"/>
              <a:t>‹#›</a:t>
            </a:fld>
            <a:endParaRPr lang="en-US"/>
          </a:p>
        </p:txBody>
      </p:sp>
    </p:spTree>
    <p:extLst>
      <p:ext uri="{BB962C8B-B14F-4D97-AF65-F5344CB8AC3E}">
        <p14:creationId xmlns:p14="http://schemas.microsoft.com/office/powerpoint/2010/main" val="2961180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6CEA88-E87A-47E4-BE78-48BB0E48CD20}"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622AC4-CDCD-43A1-8268-C4CB80DEF8BC}" type="slidenum">
              <a:rPr lang="en-US" smtClean="0"/>
              <a:t>‹#›</a:t>
            </a:fld>
            <a:endParaRPr lang="en-US"/>
          </a:p>
        </p:txBody>
      </p:sp>
    </p:spTree>
    <p:extLst>
      <p:ext uri="{BB962C8B-B14F-4D97-AF65-F5344CB8AC3E}">
        <p14:creationId xmlns:p14="http://schemas.microsoft.com/office/powerpoint/2010/main" val="852792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6CEA88-E87A-47E4-BE78-48BB0E48CD20}"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622AC4-CDCD-43A1-8268-C4CB80DEF8BC}" type="slidenum">
              <a:rPr lang="en-US" smtClean="0"/>
              <a:t>‹#›</a:t>
            </a:fld>
            <a:endParaRPr lang="en-US"/>
          </a:p>
        </p:txBody>
      </p:sp>
    </p:spTree>
    <p:extLst>
      <p:ext uri="{BB962C8B-B14F-4D97-AF65-F5344CB8AC3E}">
        <p14:creationId xmlns:p14="http://schemas.microsoft.com/office/powerpoint/2010/main" val="2031226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6CEA88-E87A-47E4-BE78-48BB0E48CD20}"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622AC4-CDCD-43A1-8268-C4CB80DEF8BC}" type="slidenum">
              <a:rPr lang="en-US" smtClean="0"/>
              <a:t>‹#›</a:t>
            </a:fld>
            <a:endParaRPr lang="en-US"/>
          </a:p>
        </p:txBody>
      </p:sp>
    </p:spTree>
    <p:extLst>
      <p:ext uri="{BB962C8B-B14F-4D97-AF65-F5344CB8AC3E}">
        <p14:creationId xmlns:p14="http://schemas.microsoft.com/office/powerpoint/2010/main" val="3253875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E6CEA88-E87A-47E4-BE78-48BB0E48CD20}"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622AC4-CDCD-43A1-8268-C4CB80DEF8BC}" type="slidenum">
              <a:rPr lang="en-US" smtClean="0"/>
              <a:t>‹#›</a:t>
            </a:fld>
            <a:endParaRPr lang="en-US"/>
          </a:p>
        </p:txBody>
      </p:sp>
    </p:spTree>
    <p:extLst>
      <p:ext uri="{BB962C8B-B14F-4D97-AF65-F5344CB8AC3E}">
        <p14:creationId xmlns:p14="http://schemas.microsoft.com/office/powerpoint/2010/main" val="1368306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6CEA88-E87A-47E4-BE78-48BB0E48CD20}"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622AC4-CDCD-43A1-8268-C4CB80DEF8BC}" type="slidenum">
              <a:rPr lang="en-US" smtClean="0"/>
              <a:t>‹#›</a:t>
            </a:fld>
            <a:endParaRPr lang="en-US"/>
          </a:p>
        </p:txBody>
      </p:sp>
    </p:spTree>
    <p:extLst>
      <p:ext uri="{BB962C8B-B14F-4D97-AF65-F5344CB8AC3E}">
        <p14:creationId xmlns:p14="http://schemas.microsoft.com/office/powerpoint/2010/main" val="4166210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6CEA88-E87A-47E4-BE78-48BB0E48CD20}" type="datetimeFigureOut">
              <a:rPr lang="en-US" smtClean="0"/>
              <a:t>10/23/2024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622AC4-CDCD-43A1-8268-C4CB80DEF8BC}" type="slidenum">
              <a:rPr lang="en-US" smtClean="0"/>
              <a:t>‹#›</a:t>
            </a:fld>
            <a:endParaRPr lang="en-US"/>
          </a:p>
        </p:txBody>
      </p:sp>
    </p:spTree>
    <p:extLst>
      <p:ext uri="{BB962C8B-B14F-4D97-AF65-F5344CB8AC3E}">
        <p14:creationId xmlns:p14="http://schemas.microsoft.com/office/powerpoint/2010/main" val="3050365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6CEA88-E87A-47E4-BE78-48BB0E48CD20}" type="datetimeFigureOut">
              <a:rPr lang="en-US" smtClean="0"/>
              <a:t>10/23/2024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622AC4-CDCD-43A1-8268-C4CB80DEF8BC}" type="slidenum">
              <a:rPr lang="en-US" smtClean="0"/>
              <a:t>‹#›</a:t>
            </a:fld>
            <a:endParaRPr lang="en-US"/>
          </a:p>
        </p:txBody>
      </p:sp>
    </p:spTree>
    <p:extLst>
      <p:ext uri="{BB962C8B-B14F-4D97-AF65-F5344CB8AC3E}">
        <p14:creationId xmlns:p14="http://schemas.microsoft.com/office/powerpoint/2010/main" val="2011675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6CEA88-E87A-47E4-BE78-48BB0E48CD20}" type="datetimeFigureOut">
              <a:rPr lang="en-US" smtClean="0"/>
              <a:t>10/23/2024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622AC4-CDCD-43A1-8268-C4CB80DEF8BC}" type="slidenum">
              <a:rPr lang="en-US" smtClean="0"/>
              <a:t>‹#›</a:t>
            </a:fld>
            <a:endParaRPr lang="en-US"/>
          </a:p>
        </p:txBody>
      </p:sp>
    </p:spTree>
    <p:extLst>
      <p:ext uri="{BB962C8B-B14F-4D97-AF65-F5344CB8AC3E}">
        <p14:creationId xmlns:p14="http://schemas.microsoft.com/office/powerpoint/2010/main" val="2853722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E6CEA88-E87A-47E4-BE78-48BB0E48CD20}"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622AC4-CDCD-43A1-8268-C4CB80DEF8BC}" type="slidenum">
              <a:rPr lang="en-US" smtClean="0"/>
              <a:t>‹#›</a:t>
            </a:fld>
            <a:endParaRPr lang="en-US"/>
          </a:p>
        </p:txBody>
      </p:sp>
    </p:spTree>
    <p:extLst>
      <p:ext uri="{BB962C8B-B14F-4D97-AF65-F5344CB8AC3E}">
        <p14:creationId xmlns:p14="http://schemas.microsoft.com/office/powerpoint/2010/main" val="1734268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E6CEA88-E87A-47E4-BE78-48BB0E48CD20}"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622AC4-CDCD-43A1-8268-C4CB80DEF8BC}" type="slidenum">
              <a:rPr lang="en-US" smtClean="0"/>
              <a:t>‹#›</a:t>
            </a:fld>
            <a:endParaRPr lang="en-US"/>
          </a:p>
        </p:txBody>
      </p:sp>
    </p:spTree>
    <p:extLst>
      <p:ext uri="{BB962C8B-B14F-4D97-AF65-F5344CB8AC3E}">
        <p14:creationId xmlns:p14="http://schemas.microsoft.com/office/powerpoint/2010/main" val="726568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6CEA88-E87A-47E4-BE78-48BB0E48CD20}" type="datetimeFigureOut">
              <a:rPr lang="en-US" smtClean="0"/>
              <a:t>10/23/2024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622AC4-CDCD-43A1-8268-C4CB80DEF8BC}" type="slidenum">
              <a:rPr lang="en-US" smtClean="0"/>
              <a:t>‹#›</a:t>
            </a:fld>
            <a:endParaRPr lang="en-US"/>
          </a:p>
        </p:txBody>
      </p:sp>
    </p:spTree>
    <p:extLst>
      <p:ext uri="{BB962C8B-B14F-4D97-AF65-F5344CB8AC3E}">
        <p14:creationId xmlns:p14="http://schemas.microsoft.com/office/powerpoint/2010/main" val="2051407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7.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web-development/#back_dev" TargetMode="External"/><Relationship Id="rId2" Type="http://schemas.openxmlformats.org/officeDocument/2006/relationships/hyperlink" Target="https://www.geeksforgeeks.org/web-development/#front_dev" TargetMode="Externa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web-development/#back_dev" TargetMode="External"/><Relationship Id="rId2" Type="http://schemas.openxmlformats.org/officeDocument/2006/relationships/hyperlink" Target="https://www.geeksforgeeks.org/web-development/#front_dev" TargetMode="Externa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46761" y="852785"/>
            <a:ext cx="8431777" cy="1754326"/>
          </a:xfrm>
          <a:prstGeom prst="rect">
            <a:avLst/>
          </a:prstGeom>
          <a:noFill/>
        </p:spPr>
        <p:txBody>
          <a:bodyPr wrap="squar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MERN STACK DEVELOPMENT </a:t>
            </a:r>
          </a:p>
          <a:p>
            <a:pPr algn="ctr"/>
            <a:r>
              <a:rPr lang="en-US" sz="5400" b="1" cap="none" spc="0" dirty="0" smtClean="0">
                <a:ln w="22225">
                  <a:solidFill>
                    <a:schemeClr val="accent2"/>
                  </a:solidFill>
                  <a:prstDash val="solid"/>
                </a:ln>
                <a:solidFill>
                  <a:schemeClr val="accent2">
                    <a:lumMod val="40000"/>
                    <a:lumOff val="60000"/>
                  </a:schemeClr>
                </a:solidFill>
                <a:effectLst/>
              </a:rPr>
              <a:t>FOR ABSOLUTE BEGINERS</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249119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06582" y="928255"/>
            <a:ext cx="9019309" cy="584775"/>
          </a:xfrm>
          <a:prstGeom prst="rect">
            <a:avLst/>
          </a:prstGeom>
          <a:noFill/>
        </p:spPr>
        <p:txBody>
          <a:bodyPr wrap="square" rtlCol="0">
            <a:spAutoFit/>
          </a:bodyPr>
          <a:lstStyle/>
          <a:p>
            <a:r>
              <a:rPr lang="en-US" sz="3200" b="1" dirty="0" smtClean="0">
                <a:solidFill>
                  <a:srgbClr val="00B0F0"/>
                </a:solidFill>
                <a:latin typeface="Times New Roman" panose="02020603050405020304" pitchFamily="18" charset="0"/>
                <a:cs typeface="Times New Roman" panose="02020603050405020304" pitchFamily="18" charset="0"/>
              </a:rPr>
              <a:t>HTML(HYPERTEXT MARKUP LANGUAGE)</a:t>
            </a:r>
            <a:endParaRPr lang="en-US" sz="3200" b="1" dirty="0">
              <a:solidFill>
                <a:srgbClr val="00B0F0"/>
              </a:solidFill>
              <a:latin typeface="Times New Roman" panose="02020603050405020304" pitchFamily="18" charset="0"/>
              <a:cs typeface="Times New Roman" panose="02020603050405020304" pitchFamily="18" charset="0"/>
            </a:endParaRPr>
          </a:p>
        </p:txBody>
      </p:sp>
      <p:sp>
        <p:nvSpPr>
          <p:cNvPr id="2" name="Rectangle 1"/>
          <p:cNvSpPr>
            <a:spLocks noChangeArrowheads="1"/>
          </p:cNvSpPr>
          <p:nvPr/>
        </p:nvSpPr>
        <p:spPr bwMode="auto">
          <a:xfrm>
            <a:off x="609600" y="1466864"/>
            <a:ext cx="1076498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standard language for creating web pages.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Defines the structure and layout of web content using elements like headings, paragraphs, images, links, etc. </a:t>
            </a:r>
          </a:p>
          <a:p>
            <a:pPr lvl="0" algn="just" eaLnBrk="0" fontAlgn="base" hangingPunct="0">
              <a:spcBef>
                <a:spcPct val="0"/>
              </a:spcBef>
              <a:spcAft>
                <a:spcPct val="0"/>
              </a:spcAft>
              <a:buFontTx/>
              <a:buChar char="•"/>
            </a:pPr>
            <a:r>
              <a:rPr lang="en-US" sz="2400" dirty="0">
                <a:latin typeface="Times New Roman" panose="02020603050405020304" pitchFamily="18" charset="0"/>
                <a:cs typeface="Times New Roman" panose="02020603050405020304" pitchFamily="18" charset="0"/>
              </a:rPr>
              <a:t>acts as a skeleton for a website</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609600" y="3282745"/>
            <a:ext cx="9019309" cy="584775"/>
          </a:xfrm>
          <a:prstGeom prst="rect">
            <a:avLst/>
          </a:prstGeom>
          <a:noFill/>
        </p:spPr>
        <p:txBody>
          <a:bodyPr wrap="square" rtlCol="0">
            <a:spAutoFit/>
          </a:bodyPr>
          <a:lstStyle/>
          <a:p>
            <a:r>
              <a:rPr lang="en-US" sz="3200" b="1" dirty="0" smtClean="0">
                <a:solidFill>
                  <a:srgbClr val="00B0F0"/>
                </a:solidFill>
                <a:latin typeface="Times New Roman" panose="02020603050405020304" pitchFamily="18" charset="0"/>
                <a:cs typeface="Times New Roman" panose="02020603050405020304" pitchFamily="18" charset="0"/>
              </a:rPr>
              <a:t>CSS(CASCADING STYLE SHEET)</a:t>
            </a:r>
            <a:endParaRPr lang="en-US" sz="3200" b="1" dirty="0">
              <a:solidFill>
                <a:srgbClr val="00B0F0"/>
              </a:solidFill>
              <a:latin typeface="Times New Roman" panose="02020603050405020304" pitchFamily="18" charset="0"/>
              <a:cs typeface="Times New Roman" panose="02020603050405020304" pitchFamily="18" charset="0"/>
            </a:endParaRPr>
          </a:p>
        </p:txBody>
      </p:sp>
      <p:sp>
        <p:nvSpPr>
          <p:cNvPr id="5" name="Rectangle 4"/>
          <p:cNvSpPr/>
          <p:nvPr/>
        </p:nvSpPr>
        <p:spPr>
          <a:xfrm>
            <a:off x="609600" y="4113741"/>
            <a:ext cx="9116291" cy="830997"/>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273239"/>
                </a:solidFill>
                <a:latin typeface="Times New Roman" panose="02020603050405020304" pitchFamily="18" charset="0"/>
                <a:cs typeface="Times New Roman" panose="02020603050405020304" pitchFamily="18" charset="0"/>
              </a:rPr>
              <a:t>It is used to style our website</a:t>
            </a:r>
            <a:r>
              <a:rPr lang="en-US" sz="2400" dirty="0" smtClean="0">
                <a:solidFill>
                  <a:srgbClr val="273239"/>
                </a:solidFill>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Defines styles like colors, fonts, layouts, spacing, and animations.</a:t>
            </a:r>
          </a:p>
        </p:txBody>
      </p:sp>
      <p:sp>
        <p:nvSpPr>
          <p:cNvPr id="6" name="TextBox 5"/>
          <p:cNvSpPr txBox="1"/>
          <p:nvPr/>
        </p:nvSpPr>
        <p:spPr>
          <a:xfrm>
            <a:off x="609600" y="4944737"/>
            <a:ext cx="9019309" cy="584775"/>
          </a:xfrm>
          <a:prstGeom prst="rect">
            <a:avLst/>
          </a:prstGeom>
          <a:noFill/>
        </p:spPr>
        <p:txBody>
          <a:bodyPr wrap="square" rtlCol="0">
            <a:spAutoFit/>
          </a:bodyPr>
          <a:lstStyle/>
          <a:p>
            <a:r>
              <a:rPr lang="en-US" sz="3200" b="1" dirty="0" smtClean="0">
                <a:solidFill>
                  <a:srgbClr val="00B0F0"/>
                </a:solidFill>
                <a:latin typeface="Times New Roman" panose="02020603050405020304" pitchFamily="18" charset="0"/>
                <a:cs typeface="Times New Roman" panose="02020603050405020304" pitchFamily="18" charset="0"/>
              </a:rPr>
              <a:t>JAVASCRIPT</a:t>
            </a:r>
            <a:endParaRPr lang="en-US" sz="3200" b="1" dirty="0">
              <a:solidFill>
                <a:srgbClr val="00B0F0"/>
              </a:solidFill>
              <a:latin typeface="Times New Roman" panose="02020603050405020304" pitchFamily="18" charset="0"/>
              <a:cs typeface="Times New Roman" panose="02020603050405020304" pitchFamily="18" charset="0"/>
            </a:endParaRPr>
          </a:p>
        </p:txBody>
      </p:sp>
      <p:sp>
        <p:nvSpPr>
          <p:cNvPr id="7" name="Rectangle 6"/>
          <p:cNvSpPr/>
          <p:nvPr/>
        </p:nvSpPr>
        <p:spPr>
          <a:xfrm>
            <a:off x="609600" y="5698789"/>
            <a:ext cx="10764982" cy="1200329"/>
          </a:xfrm>
          <a:prstGeom prst="rect">
            <a:avLst/>
          </a:prstGeom>
        </p:spPr>
        <p:txBody>
          <a:bodyPr wrap="square">
            <a:spAutoFit/>
          </a:bodyPr>
          <a:lstStyle/>
          <a:p>
            <a:pPr marL="342900" indent="-342900">
              <a:buFont typeface="Arial" panose="020B0604020202020204" pitchFamily="34" charset="0"/>
              <a:buChar char="•"/>
            </a:pPr>
            <a:r>
              <a:rPr lang="en-US" sz="2400" dirty="0">
                <a:solidFill>
                  <a:srgbClr val="273239"/>
                </a:solidFill>
                <a:latin typeface="Times New Roman" panose="02020603050405020304" pitchFamily="18" charset="0"/>
                <a:cs typeface="Times New Roman" panose="02020603050405020304" pitchFamily="18" charset="0"/>
              </a:rPr>
              <a:t> JavaScript is a scripting language used to provide a dynamic behavior to our </a:t>
            </a:r>
            <a:r>
              <a:rPr lang="en-US" sz="2400" dirty="0" smtClean="0">
                <a:solidFill>
                  <a:srgbClr val="273239"/>
                </a:solidFill>
                <a:latin typeface="Times New Roman" panose="02020603050405020304" pitchFamily="18" charset="0"/>
                <a:cs typeface="Times New Roman" panose="02020603050405020304" pitchFamily="18" charset="0"/>
              </a:rPr>
              <a:t>website</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93198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983674" y="776425"/>
            <a:ext cx="1041861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programming language that enables interactivity on web pages.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Allows for dynamic content updates, animations, form validation,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etc</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p:txBody>
      </p:sp>
      <p:sp>
        <p:nvSpPr>
          <p:cNvPr id="3" name="Rectangle 2"/>
          <p:cNvSpPr/>
          <p:nvPr/>
        </p:nvSpPr>
        <p:spPr>
          <a:xfrm>
            <a:off x="817418" y="2114019"/>
            <a:ext cx="3920837" cy="584775"/>
          </a:xfrm>
          <a:prstGeom prst="rect">
            <a:avLst/>
          </a:prstGeom>
        </p:spPr>
        <p:txBody>
          <a:bodyPr wrap="square">
            <a:spAutoFit/>
          </a:bodyPr>
          <a:lstStyle/>
          <a:p>
            <a:r>
              <a:rPr lang="en-US" sz="3200" b="1" dirty="0">
                <a:solidFill>
                  <a:srgbClr val="00B0F0"/>
                </a:solidFill>
                <a:latin typeface="Times New Roman" panose="02020603050405020304" pitchFamily="18" charset="0"/>
                <a:cs typeface="Times New Roman" panose="02020603050405020304" pitchFamily="18" charset="0"/>
              </a:rPr>
              <a:t>React.js</a:t>
            </a:r>
          </a:p>
        </p:txBody>
      </p:sp>
      <p:sp>
        <p:nvSpPr>
          <p:cNvPr id="4" name="Rectangle 2"/>
          <p:cNvSpPr>
            <a:spLocks noChangeArrowheads="1"/>
          </p:cNvSpPr>
          <p:nvPr/>
        </p:nvSpPr>
        <p:spPr bwMode="auto">
          <a:xfrm>
            <a:off x="817418" y="3064762"/>
            <a:ext cx="1041861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 JavaScript library developed by Facebook for building user interfaces, especially single-page applications.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Known for its component-based architecture and virtual DOM for fast rendering. </a:t>
            </a:r>
          </a:p>
        </p:txBody>
      </p:sp>
      <p:sp>
        <p:nvSpPr>
          <p:cNvPr id="5" name="Rectangle 4"/>
          <p:cNvSpPr/>
          <p:nvPr/>
        </p:nvSpPr>
        <p:spPr>
          <a:xfrm>
            <a:off x="817418" y="4553650"/>
            <a:ext cx="2979501" cy="584775"/>
          </a:xfrm>
          <a:prstGeom prst="rect">
            <a:avLst/>
          </a:prstGeom>
        </p:spPr>
        <p:txBody>
          <a:bodyPr wrap="square">
            <a:spAutoFit/>
          </a:bodyPr>
          <a:lstStyle/>
          <a:p>
            <a:r>
              <a:rPr lang="en-US" sz="3200" b="1" dirty="0">
                <a:solidFill>
                  <a:srgbClr val="00B0F0"/>
                </a:solidFill>
                <a:latin typeface="Times New Roman" panose="02020603050405020304" pitchFamily="18" charset="0"/>
                <a:cs typeface="Times New Roman" panose="02020603050405020304" pitchFamily="18" charset="0"/>
              </a:rPr>
              <a:t>Vue.js</a:t>
            </a:r>
          </a:p>
        </p:txBody>
      </p:sp>
      <p:sp>
        <p:nvSpPr>
          <p:cNvPr id="6" name="Rectangle 3"/>
          <p:cNvSpPr>
            <a:spLocks noChangeArrowheads="1"/>
          </p:cNvSpPr>
          <p:nvPr/>
        </p:nvSpPr>
        <p:spPr bwMode="auto">
          <a:xfrm>
            <a:off x="568037" y="5306932"/>
            <a:ext cx="10668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 progressive JavaScript framework for building user interfaces.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Offers an easy learning curve and is suitable for both small and large-scale projects. </a:t>
            </a:r>
          </a:p>
        </p:txBody>
      </p:sp>
    </p:spTree>
    <p:extLst>
      <p:ext uri="{BB962C8B-B14F-4D97-AF65-F5344CB8AC3E}">
        <p14:creationId xmlns:p14="http://schemas.microsoft.com/office/powerpoint/2010/main" val="4090539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1258" y="501134"/>
            <a:ext cx="3719330" cy="584775"/>
          </a:xfrm>
          <a:prstGeom prst="rect">
            <a:avLst/>
          </a:prstGeom>
        </p:spPr>
        <p:txBody>
          <a:bodyPr wrap="square">
            <a:spAutoFit/>
          </a:bodyPr>
          <a:lstStyle/>
          <a:p>
            <a:r>
              <a:rPr lang="en-US" sz="3200" b="1" dirty="0">
                <a:solidFill>
                  <a:srgbClr val="00B0F0"/>
                </a:solidFill>
                <a:latin typeface="Times New Roman" panose="02020603050405020304" pitchFamily="18" charset="0"/>
                <a:cs typeface="Times New Roman" panose="02020603050405020304" pitchFamily="18" charset="0"/>
              </a:rPr>
              <a:t>Angular</a:t>
            </a:r>
          </a:p>
        </p:txBody>
      </p:sp>
      <p:sp>
        <p:nvSpPr>
          <p:cNvPr id="3" name="Rectangle 1"/>
          <p:cNvSpPr>
            <a:spLocks noChangeArrowheads="1"/>
          </p:cNvSpPr>
          <p:nvPr/>
        </p:nvSpPr>
        <p:spPr bwMode="auto">
          <a:xfrm>
            <a:off x="628650" y="1257210"/>
            <a:ext cx="108299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TypeScript</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-based web application framework developed by Google.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Well-suited for building large-scale, enterprise-level applications.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Comes with tools for routing, HTTP client, and more. </a:t>
            </a:r>
          </a:p>
        </p:txBody>
      </p:sp>
      <p:sp>
        <p:nvSpPr>
          <p:cNvPr id="4" name="Rectangle 3"/>
          <p:cNvSpPr/>
          <p:nvPr/>
        </p:nvSpPr>
        <p:spPr>
          <a:xfrm>
            <a:off x="981259" y="3101459"/>
            <a:ext cx="2137710" cy="584775"/>
          </a:xfrm>
          <a:prstGeom prst="rect">
            <a:avLst/>
          </a:prstGeom>
        </p:spPr>
        <p:txBody>
          <a:bodyPr wrap="square">
            <a:spAutoFit/>
          </a:bodyPr>
          <a:lstStyle/>
          <a:p>
            <a:r>
              <a:rPr lang="en-US" sz="3200" b="1" dirty="0">
                <a:solidFill>
                  <a:srgbClr val="00B0F0"/>
                </a:solidFill>
                <a:latin typeface="Times New Roman" panose="02020603050405020304" pitchFamily="18" charset="0"/>
                <a:cs typeface="Times New Roman" panose="02020603050405020304" pitchFamily="18" charset="0"/>
              </a:rPr>
              <a:t>Bootstrap</a:t>
            </a:r>
          </a:p>
        </p:txBody>
      </p:sp>
      <p:sp>
        <p:nvSpPr>
          <p:cNvPr id="5" name="Rectangle 2"/>
          <p:cNvSpPr>
            <a:spLocks noChangeArrowheads="1"/>
          </p:cNvSpPr>
          <p:nvPr/>
        </p:nvSpPr>
        <p:spPr bwMode="auto">
          <a:xfrm>
            <a:off x="628649" y="4057589"/>
            <a:ext cx="108299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 popular front-end framework for building responsive, mobile-first websites using pre-designed components and grid system.</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Provides ready-to-use styles for buttons, forms, modals, etc. </a:t>
            </a:r>
          </a:p>
        </p:txBody>
      </p:sp>
    </p:spTree>
    <p:extLst>
      <p:ext uri="{BB962C8B-B14F-4D97-AF65-F5344CB8AC3E}">
        <p14:creationId xmlns:p14="http://schemas.microsoft.com/office/powerpoint/2010/main" val="16503785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118" y="736660"/>
            <a:ext cx="3540318" cy="584775"/>
          </a:xfrm>
          <a:prstGeom prst="rect">
            <a:avLst/>
          </a:prstGeom>
        </p:spPr>
        <p:txBody>
          <a:bodyPr wrap="square">
            <a:spAutoFit/>
          </a:bodyPr>
          <a:lstStyle/>
          <a:p>
            <a:r>
              <a:rPr lang="en-US" sz="3200" b="1" dirty="0">
                <a:solidFill>
                  <a:srgbClr val="00B0F0"/>
                </a:solidFill>
                <a:latin typeface="Times New Roman" panose="02020603050405020304" pitchFamily="18" charset="0"/>
                <a:cs typeface="Times New Roman" panose="02020603050405020304" pitchFamily="18" charset="0"/>
              </a:rPr>
              <a:t>Tailwind CSS</a:t>
            </a:r>
          </a:p>
        </p:txBody>
      </p:sp>
      <p:sp>
        <p:nvSpPr>
          <p:cNvPr id="3" name="Rectangle 1"/>
          <p:cNvSpPr>
            <a:spLocks noChangeArrowheads="1"/>
          </p:cNvSpPr>
          <p:nvPr/>
        </p:nvSpPr>
        <p:spPr bwMode="auto">
          <a:xfrm>
            <a:off x="678873" y="1755107"/>
            <a:ext cx="1058487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 utility-first CSS framework that allows you to apply styles directly to HTML elements using predefined classes.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Offers great flexibility and customization compared to traditional CSS frameworks. </a:t>
            </a:r>
          </a:p>
        </p:txBody>
      </p:sp>
    </p:spTree>
    <p:extLst>
      <p:ext uri="{BB962C8B-B14F-4D97-AF65-F5344CB8AC3E}">
        <p14:creationId xmlns:p14="http://schemas.microsoft.com/office/powerpoint/2010/main" val="5257589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8873" y="471055"/>
            <a:ext cx="10889672" cy="1815882"/>
          </a:xfrm>
          <a:prstGeom prst="rect">
            <a:avLst/>
          </a:prstGeom>
        </p:spPr>
        <p:txBody>
          <a:bodyPr wrap="square">
            <a:spAutoFit/>
          </a:bodyPr>
          <a:lstStyle/>
          <a:p>
            <a:r>
              <a:rPr lang="en-US" sz="3200" b="1" dirty="0" err="1" smtClean="0">
                <a:solidFill>
                  <a:srgbClr val="00B0F0"/>
                </a:solidFill>
                <a:latin typeface="Times New Roman" panose="02020603050405020304" pitchFamily="18" charset="0"/>
                <a:cs typeface="Times New Roman" panose="02020603050405020304" pitchFamily="18" charset="0"/>
              </a:rPr>
              <a:t>TypeScript</a:t>
            </a:r>
            <a:endParaRPr lang="en-US" sz="3200" b="1" dirty="0" smtClean="0">
              <a:solidFill>
                <a:srgbClr val="00B0F0"/>
              </a:solidFill>
              <a:latin typeface="Times New Roman" panose="02020603050405020304" pitchFamily="18" charset="0"/>
              <a:cs typeface="Times New Roman" panose="02020603050405020304" pitchFamily="18" charset="0"/>
            </a:endParaRPr>
          </a:p>
          <a:p>
            <a:endParaRPr lang="en-US" sz="3200" b="1" dirty="0">
              <a:solidFill>
                <a:srgbClr val="00B0F0"/>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superset of JavaScript that adds static typing.</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Helps catch errors early and makes larger JavaScript codebases more manageable.</a:t>
            </a:r>
          </a:p>
        </p:txBody>
      </p:sp>
      <p:sp>
        <p:nvSpPr>
          <p:cNvPr id="3" name="Rectangle 2"/>
          <p:cNvSpPr/>
          <p:nvPr/>
        </p:nvSpPr>
        <p:spPr>
          <a:xfrm>
            <a:off x="678874" y="3244334"/>
            <a:ext cx="3089562" cy="584775"/>
          </a:xfrm>
          <a:prstGeom prst="rect">
            <a:avLst/>
          </a:prstGeom>
        </p:spPr>
        <p:txBody>
          <a:bodyPr wrap="square">
            <a:spAutoFit/>
          </a:bodyPr>
          <a:lstStyle/>
          <a:p>
            <a:r>
              <a:rPr lang="en-US" sz="3200" b="1" dirty="0">
                <a:solidFill>
                  <a:srgbClr val="00B0F0"/>
                </a:solidFill>
                <a:latin typeface="Times New Roman" panose="02020603050405020304" pitchFamily="18" charset="0"/>
                <a:cs typeface="Times New Roman" panose="02020603050405020304" pitchFamily="18" charset="0"/>
              </a:rPr>
              <a:t>Next.js</a:t>
            </a:r>
          </a:p>
        </p:txBody>
      </p:sp>
      <p:sp>
        <p:nvSpPr>
          <p:cNvPr id="4" name="Rectangle 1"/>
          <p:cNvSpPr>
            <a:spLocks noChangeArrowheads="1"/>
          </p:cNvSpPr>
          <p:nvPr/>
        </p:nvSpPr>
        <p:spPr bwMode="auto">
          <a:xfrm>
            <a:off x="512619" y="4311271"/>
            <a:ext cx="1105592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 React framework that enables server-side rendering, static site generation, and other performance optimizations.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Great for building SEO-friendly and fast web applications. </a:t>
            </a:r>
          </a:p>
        </p:txBody>
      </p:sp>
    </p:spTree>
    <p:extLst>
      <p:ext uri="{BB962C8B-B14F-4D97-AF65-F5344CB8AC3E}">
        <p14:creationId xmlns:p14="http://schemas.microsoft.com/office/powerpoint/2010/main" val="22768655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0088" y="556552"/>
            <a:ext cx="1728733" cy="584775"/>
          </a:xfrm>
          <a:prstGeom prst="rect">
            <a:avLst/>
          </a:prstGeom>
        </p:spPr>
        <p:txBody>
          <a:bodyPr wrap="square">
            <a:spAutoFit/>
          </a:bodyPr>
          <a:lstStyle/>
          <a:p>
            <a:r>
              <a:rPr lang="en-US" sz="3200" b="1" dirty="0">
                <a:solidFill>
                  <a:srgbClr val="00B0F0"/>
                </a:solidFill>
                <a:latin typeface="Times New Roman" panose="02020603050405020304" pitchFamily="18" charset="0"/>
                <a:cs typeface="Times New Roman" panose="02020603050405020304" pitchFamily="18" charset="0"/>
              </a:rPr>
              <a:t>jQuery</a:t>
            </a:r>
          </a:p>
        </p:txBody>
      </p:sp>
      <p:sp>
        <p:nvSpPr>
          <p:cNvPr id="3" name="Rectangle 1"/>
          <p:cNvSpPr>
            <a:spLocks noChangeArrowheads="1"/>
          </p:cNvSpPr>
          <p:nvPr/>
        </p:nvSpPr>
        <p:spPr bwMode="auto">
          <a:xfrm>
            <a:off x="803564" y="2078513"/>
            <a:ext cx="1052945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 fast and small JavaScript library that simplifies HTML document manipulation, event handling, and AJAX interactions.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Although it's becoming less popular with the rise of modern frameworks, it is still used in many legacy projects. </a:t>
            </a:r>
          </a:p>
        </p:txBody>
      </p:sp>
    </p:spTree>
    <p:extLst>
      <p:ext uri="{BB962C8B-B14F-4D97-AF65-F5344CB8AC3E}">
        <p14:creationId xmlns:p14="http://schemas.microsoft.com/office/powerpoint/2010/main" val="5024435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4036" y="542697"/>
            <a:ext cx="6248400" cy="584775"/>
          </a:xfrm>
          <a:prstGeom prst="rect">
            <a:avLst/>
          </a:prstGeom>
        </p:spPr>
        <p:txBody>
          <a:bodyPr wrap="square">
            <a:spAutoFit/>
          </a:bodyPr>
          <a:lstStyle/>
          <a:p>
            <a:pPr fontAlgn="base"/>
            <a:r>
              <a:rPr lang="en-US" sz="3200" b="1" u="sng" dirty="0" smtClean="0">
                <a:solidFill>
                  <a:srgbClr val="00B0F0"/>
                </a:solidFill>
                <a:latin typeface="Tiim"/>
              </a:rPr>
              <a:t>BACKEND DEVELOPMENT</a:t>
            </a:r>
            <a:endParaRPr lang="en-US" sz="3200" b="1" i="0" u="sng" dirty="0">
              <a:solidFill>
                <a:srgbClr val="00B0F0"/>
              </a:solidFill>
              <a:effectLst/>
              <a:latin typeface="Tiim"/>
            </a:endParaRPr>
          </a:p>
        </p:txBody>
      </p:sp>
      <p:sp>
        <p:nvSpPr>
          <p:cNvPr id="3" name="Rectangle 2"/>
          <p:cNvSpPr/>
          <p:nvPr/>
        </p:nvSpPr>
        <p:spPr>
          <a:xfrm>
            <a:off x="900546" y="1914436"/>
            <a:ext cx="10280072" cy="1200329"/>
          </a:xfrm>
          <a:prstGeom prst="rect">
            <a:avLst/>
          </a:prstGeom>
        </p:spPr>
        <p:txBody>
          <a:bodyPr wrap="square">
            <a:spAutoFit/>
          </a:bodyPr>
          <a:lstStyle/>
          <a:p>
            <a:pPr algn="just"/>
            <a:r>
              <a:rPr lang="en-US" sz="2400" dirty="0">
                <a:solidFill>
                  <a:srgbClr val="273239"/>
                </a:solidFill>
                <a:latin typeface="Times New Roman" panose="02020603050405020304" pitchFamily="18" charset="0"/>
                <a:cs typeface="Times New Roman" panose="02020603050405020304" pitchFamily="18" charset="0"/>
              </a:rPr>
              <a:t>Backend is the server side of a website. It is part of the website that users cannot see and interact with. It is the portion of software that does not come in direct contact with the users. It is used to store and arrange data.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73654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27177" y="279461"/>
            <a:ext cx="5558253" cy="584775"/>
          </a:xfrm>
          <a:prstGeom prst="rect">
            <a:avLst/>
          </a:prstGeom>
        </p:spPr>
        <p:txBody>
          <a:bodyPr wrap="none">
            <a:spAutoFit/>
          </a:bodyPr>
          <a:lstStyle/>
          <a:p>
            <a:pPr fontAlgn="base"/>
            <a:r>
              <a:rPr lang="en-US" sz="3200" b="1" dirty="0">
                <a:solidFill>
                  <a:srgbClr val="273239"/>
                </a:solidFill>
                <a:latin typeface="Times New Roman" panose="02020603050405020304" pitchFamily="18" charset="0"/>
                <a:cs typeface="Times New Roman" panose="02020603050405020304" pitchFamily="18" charset="0"/>
              </a:rPr>
              <a:t>Popular </a:t>
            </a:r>
            <a:r>
              <a:rPr lang="en-US" sz="3200" b="1" dirty="0" smtClean="0">
                <a:solidFill>
                  <a:srgbClr val="273239"/>
                </a:solidFill>
                <a:latin typeface="Times New Roman" panose="02020603050405020304" pitchFamily="18" charset="0"/>
                <a:cs typeface="Times New Roman" panose="02020603050405020304" pitchFamily="18" charset="0"/>
              </a:rPr>
              <a:t>Backend </a:t>
            </a:r>
            <a:r>
              <a:rPr lang="en-US" sz="3200" b="1" dirty="0">
                <a:solidFill>
                  <a:srgbClr val="273239"/>
                </a:solidFill>
                <a:latin typeface="Times New Roman" panose="02020603050405020304" pitchFamily="18" charset="0"/>
                <a:cs typeface="Times New Roman" panose="02020603050405020304" pitchFamily="18" charset="0"/>
              </a:rPr>
              <a:t>Technologies</a:t>
            </a:r>
            <a:endParaRPr lang="en-US" sz="3200" b="1" i="0" dirty="0">
              <a:solidFill>
                <a:srgbClr val="273239"/>
              </a:solidFill>
              <a:effectLst/>
              <a:latin typeface="Times New Roman" panose="02020603050405020304" pitchFamily="18" charset="0"/>
              <a:cs typeface="Times New Roman" panose="02020603050405020304" pitchFamily="18" charset="0"/>
            </a:endParaRPr>
          </a:p>
        </p:txBody>
      </p:sp>
      <p:graphicFrame>
        <p:nvGraphicFramePr>
          <p:cNvPr id="6" name="Diagram 5"/>
          <p:cNvGraphicFramePr/>
          <p:nvPr>
            <p:extLst>
              <p:ext uri="{D42A27DB-BD31-4B8C-83A1-F6EECF244321}">
                <p14:modId xmlns:p14="http://schemas.microsoft.com/office/powerpoint/2010/main" val="3517317572"/>
              </p:ext>
            </p:extLst>
          </p:nvPr>
        </p:nvGraphicFramePr>
        <p:xfrm>
          <a:off x="2309091" y="112144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98839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8873" y="471055"/>
            <a:ext cx="10889672" cy="954107"/>
          </a:xfrm>
          <a:prstGeom prst="rect">
            <a:avLst/>
          </a:prstGeom>
        </p:spPr>
        <p:txBody>
          <a:bodyPr wrap="square">
            <a:spAutoFit/>
          </a:bodyPr>
          <a:lstStyle/>
          <a:p>
            <a:r>
              <a:rPr lang="en-US" sz="3200" b="1" dirty="0" smtClean="0">
                <a:solidFill>
                  <a:srgbClr val="00B0F0"/>
                </a:solidFill>
                <a:latin typeface="Times New Roman" panose="02020603050405020304" pitchFamily="18" charset="0"/>
                <a:cs typeface="Times New Roman" panose="02020603050405020304" pitchFamily="18" charset="0"/>
              </a:rPr>
              <a:t>PHP</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PHP is a server-side scripting language designed specifically for web development.</a:t>
            </a:r>
            <a:endParaRPr lang="en-US" sz="2400" b="1" dirty="0" smtClean="0">
              <a:solidFill>
                <a:srgbClr val="00B0F0"/>
              </a:solidFill>
              <a:latin typeface="Times New Roman" panose="02020603050405020304" pitchFamily="18" charset="0"/>
              <a:cs typeface="Times New Roman" panose="02020603050405020304" pitchFamily="18" charset="0"/>
            </a:endParaRPr>
          </a:p>
        </p:txBody>
      </p:sp>
      <p:sp>
        <p:nvSpPr>
          <p:cNvPr id="3" name="Rectangle 2"/>
          <p:cNvSpPr/>
          <p:nvPr/>
        </p:nvSpPr>
        <p:spPr>
          <a:xfrm>
            <a:off x="678873" y="1875637"/>
            <a:ext cx="3089562" cy="584775"/>
          </a:xfrm>
          <a:prstGeom prst="rect">
            <a:avLst/>
          </a:prstGeom>
        </p:spPr>
        <p:txBody>
          <a:bodyPr wrap="square">
            <a:spAutoFit/>
          </a:bodyPr>
          <a:lstStyle/>
          <a:p>
            <a:r>
              <a:rPr lang="en-US" sz="3200" b="1" dirty="0" smtClean="0">
                <a:solidFill>
                  <a:srgbClr val="00B0F0"/>
                </a:solidFill>
                <a:latin typeface="Times New Roman" panose="02020603050405020304" pitchFamily="18" charset="0"/>
                <a:cs typeface="Times New Roman" panose="02020603050405020304" pitchFamily="18" charset="0"/>
              </a:rPr>
              <a:t>JAVA</a:t>
            </a:r>
            <a:endParaRPr lang="en-US" sz="3200" b="1" dirty="0">
              <a:solidFill>
                <a:srgbClr val="00B0F0"/>
              </a:solidFill>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595746" y="2884610"/>
            <a:ext cx="1105592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algn="just" eaLnBrk="0" fontAlgn="base" hangingPunct="0">
              <a:spcBef>
                <a:spcPct val="0"/>
              </a:spcBef>
              <a:spcAft>
                <a:spcPct val="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Java is one of the most popular and widely used programming languages. It is highly scalable.</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4"/>
          <p:cNvSpPr/>
          <p:nvPr/>
        </p:nvSpPr>
        <p:spPr>
          <a:xfrm>
            <a:off x="775855" y="3919860"/>
            <a:ext cx="3089562" cy="584775"/>
          </a:xfrm>
          <a:prstGeom prst="rect">
            <a:avLst/>
          </a:prstGeom>
        </p:spPr>
        <p:txBody>
          <a:bodyPr wrap="square">
            <a:spAutoFit/>
          </a:bodyPr>
          <a:lstStyle/>
          <a:p>
            <a:r>
              <a:rPr lang="en-US" sz="3200" b="1" dirty="0" smtClean="0">
                <a:solidFill>
                  <a:srgbClr val="00B0F0"/>
                </a:solidFill>
                <a:latin typeface="Times New Roman" panose="02020603050405020304" pitchFamily="18" charset="0"/>
                <a:cs typeface="Times New Roman" panose="02020603050405020304" pitchFamily="18" charset="0"/>
              </a:rPr>
              <a:t>PYTHON</a:t>
            </a:r>
            <a:endParaRPr lang="en-US" sz="3200" b="1" dirty="0">
              <a:solidFill>
                <a:srgbClr val="00B0F0"/>
              </a:solidFill>
              <a:latin typeface="Times New Roman" panose="02020603050405020304" pitchFamily="18" charset="0"/>
              <a:cs typeface="Times New Roman" panose="02020603050405020304" pitchFamily="18" charset="0"/>
            </a:endParaRPr>
          </a:p>
        </p:txBody>
      </p:sp>
      <p:sp>
        <p:nvSpPr>
          <p:cNvPr id="6" name="Rectangle 5"/>
          <p:cNvSpPr/>
          <p:nvPr/>
        </p:nvSpPr>
        <p:spPr>
          <a:xfrm>
            <a:off x="727364" y="5053089"/>
            <a:ext cx="10792690" cy="830997"/>
          </a:xfrm>
          <a:prstGeom prst="rect">
            <a:avLst/>
          </a:prstGeom>
        </p:spPr>
        <p:txBody>
          <a:bodyPr wrap="square">
            <a:spAutoFit/>
          </a:bodyPr>
          <a:lstStyle/>
          <a:p>
            <a:pPr marL="342900" indent="-342900" algn="just">
              <a:buFont typeface="Arial" panose="020B0604020202020204" pitchFamily="34" charset="0"/>
              <a:buChar char="•"/>
            </a:pPr>
            <a:r>
              <a:rPr lang="en-US" sz="2400" dirty="0" smtClean="0">
                <a:solidFill>
                  <a:srgbClr val="273239"/>
                </a:solidFill>
                <a:latin typeface="Times New Roman" panose="02020603050405020304" pitchFamily="18" charset="0"/>
                <a:cs typeface="Times New Roman" panose="02020603050405020304" pitchFamily="18" charset="0"/>
              </a:rPr>
              <a:t> Python is a programming language that lets you work quickly and integrate systems more efficiently.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92653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8873" y="471055"/>
            <a:ext cx="10889672" cy="4770537"/>
          </a:xfrm>
          <a:prstGeom prst="rect">
            <a:avLst/>
          </a:prstGeom>
        </p:spPr>
        <p:txBody>
          <a:bodyPr wrap="square">
            <a:spAutoFit/>
          </a:bodyPr>
          <a:lstStyle/>
          <a:p>
            <a:r>
              <a:rPr lang="en-US" sz="3200" b="1" dirty="0" smtClean="0">
                <a:solidFill>
                  <a:srgbClr val="00B0F0"/>
                </a:solidFill>
                <a:latin typeface="Times New Roman" panose="02020603050405020304" pitchFamily="18" charset="0"/>
                <a:cs typeface="Times New Roman" panose="02020603050405020304" pitchFamily="18" charset="0"/>
              </a:rPr>
              <a:t>NODE.JS</a:t>
            </a:r>
          </a:p>
          <a:p>
            <a:endParaRPr lang="en-US" sz="3200" b="1" dirty="0" smtClean="0">
              <a:solidFill>
                <a:srgbClr val="00B0F0"/>
              </a:solidFill>
              <a:latin typeface="Times New Roman" panose="02020603050405020304" pitchFamily="18" charset="0"/>
              <a:cs typeface="Times New Roman" panose="02020603050405020304" pitchFamily="18" charset="0"/>
            </a:endParaRPr>
          </a:p>
          <a:p>
            <a:pPr marL="457200" indent="-457200" algn="just" fontAlgn="base">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Node.js </a:t>
            </a:r>
            <a:r>
              <a:rPr lang="en-US" sz="2400" dirty="0">
                <a:latin typeface="Times New Roman" panose="02020603050405020304" pitchFamily="18" charset="0"/>
                <a:cs typeface="Times New Roman" panose="02020603050405020304" pitchFamily="18" charset="0"/>
              </a:rPr>
              <a:t>is an open source and cross-platform runtime environment for executing JavaScript code outside a browser</a:t>
            </a:r>
            <a:r>
              <a:rPr lang="en-US" sz="2400" dirty="0" smtClean="0">
                <a:latin typeface="Times New Roman" panose="02020603050405020304" pitchFamily="18" charset="0"/>
                <a:cs typeface="Times New Roman" panose="02020603050405020304" pitchFamily="18" charset="0"/>
              </a:rPr>
              <a:t>.</a:t>
            </a:r>
          </a:p>
          <a:p>
            <a:pPr marL="342900" indent="-342900" algn="just" fontAlgn="base">
              <a:buFont typeface="Arial" panose="020B0604020202020204" pitchFamily="34" charset="0"/>
              <a:buChar char="•"/>
            </a:pPr>
            <a:r>
              <a:rPr lang="en-US" sz="2400" dirty="0"/>
              <a:t>Built on the </a:t>
            </a:r>
            <a:r>
              <a:rPr lang="en-US" sz="2400" b="1" dirty="0"/>
              <a:t>V8 JavaScript engine</a:t>
            </a:r>
            <a:r>
              <a:rPr lang="en-US" sz="2400" dirty="0"/>
              <a:t>, </a:t>
            </a:r>
            <a:endParaRPr lang="en-US" sz="2400" dirty="0" smtClean="0"/>
          </a:p>
          <a:p>
            <a:pPr marL="342900" indent="-342900" algn="just" fontAlgn="base">
              <a:buFont typeface="Arial" panose="020B0604020202020204" pitchFamily="34" charset="0"/>
              <a:buChar char="•"/>
            </a:pPr>
            <a:r>
              <a:rPr lang="en-US" sz="2400" dirty="0" smtClean="0"/>
              <a:t>Node.js </a:t>
            </a:r>
            <a:r>
              <a:rPr lang="en-US" sz="2400" dirty="0"/>
              <a:t>enables server-side scripting, making it ideal for creating fast, scalable network applications. </a:t>
            </a:r>
            <a:endParaRPr lang="en-US" sz="2400" dirty="0" smtClean="0"/>
          </a:p>
          <a:p>
            <a:pPr marL="342900" indent="-342900" algn="just" fontAlgn="base">
              <a:buFont typeface="Arial" panose="020B0604020202020204" pitchFamily="34" charset="0"/>
              <a:buChar char="•"/>
            </a:pPr>
            <a:r>
              <a:rPr lang="en-US" sz="2400" dirty="0" smtClean="0"/>
              <a:t>It </a:t>
            </a:r>
            <a:r>
              <a:rPr lang="en-US" sz="2400" dirty="0"/>
              <a:t>uses an </a:t>
            </a:r>
            <a:r>
              <a:rPr lang="en-US" sz="2400" b="1" dirty="0"/>
              <a:t>event-driven, non-blocking I/O model</a:t>
            </a:r>
            <a:r>
              <a:rPr lang="en-US" sz="2400" dirty="0"/>
              <a:t>, which makes it lightweight and efficient for handling multiple requests simultaneously. </a:t>
            </a:r>
            <a:endParaRPr lang="en-US" sz="2400" dirty="0" smtClean="0"/>
          </a:p>
          <a:p>
            <a:pPr marL="342900" indent="-342900" algn="just" fontAlgn="base">
              <a:buFont typeface="Arial" panose="020B0604020202020204" pitchFamily="34" charset="0"/>
              <a:buChar char="•"/>
            </a:pPr>
            <a:r>
              <a:rPr lang="en-US" sz="2400" dirty="0" smtClean="0"/>
              <a:t>With </a:t>
            </a:r>
            <a:r>
              <a:rPr lang="en-US" sz="2400" dirty="0"/>
              <a:t>its package manager, </a:t>
            </a:r>
            <a:r>
              <a:rPr lang="en-US" sz="2400" b="1" dirty="0" err="1"/>
              <a:t>npm</a:t>
            </a:r>
            <a:r>
              <a:rPr lang="en-US" sz="2400" dirty="0"/>
              <a:t>, developers can easily install libraries and tools, making Node.js a popular choice for building web servers, APIs, and real-time applications like chat apps and online gaming servers.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21349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91931" y="609897"/>
            <a:ext cx="3150991" cy="584775"/>
          </a:xfrm>
          <a:prstGeom prst="rect">
            <a:avLst/>
          </a:prstGeom>
          <a:noFill/>
          <a:ln>
            <a:noFill/>
          </a:ln>
        </p:spPr>
        <p:txBody>
          <a:bodyPr wrap="none" lIns="91440" tIns="45720" rIns="91440" bIns="45720">
            <a:spAutoFit/>
          </a:bodyPr>
          <a:lstStyle/>
          <a:p>
            <a:pPr algn="ctr"/>
            <a:r>
              <a:rPr lang="en-US" sz="3200" u="sng"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Web development</a:t>
            </a:r>
            <a:endParaRPr lang="en-US" sz="3200" u="sng"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809627" y="3414712"/>
            <a:ext cx="10515600" cy="830997"/>
          </a:xfrm>
          <a:prstGeom prst="rect">
            <a:avLst/>
          </a:prstGeom>
          <a:noFill/>
        </p:spPr>
        <p:txBody>
          <a:bodyPr wrap="square" rtlCol="0">
            <a:spAutoFit/>
          </a:bodyPr>
          <a:lstStyle/>
          <a:p>
            <a:pPr algn="ctr"/>
            <a:r>
              <a:rPr lang="en-US" sz="2400" b="1" dirty="0" smtClean="0">
                <a:latin typeface="Times New Roman" panose="02020603050405020304" pitchFamily="18" charset="0"/>
                <a:cs typeface="Times New Roman" panose="02020603050405020304" pitchFamily="18" charset="0"/>
              </a:rPr>
              <a:t>Before discussing web development</a:t>
            </a:r>
          </a:p>
          <a:p>
            <a:pPr algn="ctr"/>
            <a:r>
              <a:rPr lang="en-US" sz="2400" b="1" dirty="0" smtClean="0">
                <a:latin typeface="Times New Roman" panose="02020603050405020304" pitchFamily="18" charset="0"/>
                <a:cs typeface="Times New Roman" panose="02020603050405020304" pitchFamily="18" charset="0"/>
              </a:rPr>
              <a:t>What is web application ?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22519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413382747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11553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Notched Right Arrow 3"/>
          <p:cNvSpPr/>
          <p:nvPr/>
        </p:nvSpPr>
        <p:spPr>
          <a:xfrm>
            <a:off x="6019946" y="2628896"/>
            <a:ext cx="2923309" cy="1600201"/>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8948099" y="2345263"/>
            <a:ext cx="3243901" cy="2167466"/>
            <a:chOff x="4884099" y="1625600"/>
            <a:chExt cx="3243901" cy="2167466"/>
          </a:xfrm>
          <a:scene3d>
            <a:camera prst="orthographicFront"/>
            <a:lightRig rig="flat" dir="t"/>
          </a:scene3d>
        </p:grpSpPr>
        <p:sp>
          <p:nvSpPr>
            <p:cNvPr id="6" name="Rounded Rectangle 5"/>
            <p:cNvSpPr/>
            <p:nvPr/>
          </p:nvSpPr>
          <p:spPr>
            <a:xfrm>
              <a:off x="5334000" y="1625600"/>
              <a:ext cx="2794000" cy="2167466"/>
            </a:xfrm>
            <a:prstGeom prst="roundRect">
              <a:avLst/>
            </a:prstGeom>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 name="Rounded Rectangle 4"/>
            <p:cNvSpPr txBox="1"/>
            <p:nvPr/>
          </p:nvSpPr>
          <p:spPr>
            <a:xfrm>
              <a:off x="4884099" y="1672090"/>
              <a:ext cx="2582386" cy="195585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3200" dirty="0" smtClean="0"/>
                <a:t>CSS</a:t>
              </a:r>
              <a:endParaRPr lang="en-US" sz="3200" kern="1200" dirty="0"/>
            </a:p>
          </p:txBody>
        </p:sp>
      </p:grpSp>
    </p:spTree>
    <p:extLst>
      <p:ext uri="{BB962C8B-B14F-4D97-AF65-F5344CB8AC3E}">
        <p14:creationId xmlns:p14="http://schemas.microsoft.com/office/powerpoint/2010/main" val="24557794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709213072"/>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03581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43614708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Notched Right Arrow 3"/>
          <p:cNvSpPr/>
          <p:nvPr/>
        </p:nvSpPr>
        <p:spPr>
          <a:xfrm>
            <a:off x="6019946" y="2628896"/>
            <a:ext cx="2923309" cy="1600201"/>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8726426" y="2345263"/>
            <a:ext cx="3243901" cy="2167466"/>
            <a:chOff x="4884099" y="1625600"/>
            <a:chExt cx="3243901" cy="2167466"/>
          </a:xfrm>
          <a:scene3d>
            <a:camera prst="orthographicFront"/>
            <a:lightRig rig="flat" dir="t"/>
          </a:scene3d>
        </p:grpSpPr>
        <p:sp>
          <p:nvSpPr>
            <p:cNvPr id="6" name="Rounded Rectangle 5"/>
            <p:cNvSpPr/>
            <p:nvPr/>
          </p:nvSpPr>
          <p:spPr>
            <a:xfrm>
              <a:off x="5334000" y="1625600"/>
              <a:ext cx="2794000" cy="2167466"/>
            </a:xfrm>
            <a:prstGeom prst="roundRect">
              <a:avLst/>
            </a:prstGeom>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 name="Rounded Rectangle 4"/>
            <p:cNvSpPr txBox="1"/>
            <p:nvPr/>
          </p:nvSpPr>
          <p:spPr>
            <a:xfrm>
              <a:off x="4884099" y="1672090"/>
              <a:ext cx="2582386" cy="195585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3200" dirty="0" smtClean="0"/>
                <a:t>REACT</a:t>
              </a:r>
              <a:endParaRPr lang="en-US" sz="3200" kern="1200" dirty="0"/>
            </a:p>
          </p:txBody>
        </p:sp>
      </p:grpSp>
    </p:spTree>
    <p:extLst>
      <p:ext uri="{BB962C8B-B14F-4D97-AF65-F5344CB8AC3E}">
        <p14:creationId xmlns:p14="http://schemas.microsoft.com/office/powerpoint/2010/main" val="28032118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9289491"/>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50797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Notched Right Arrow 3"/>
          <p:cNvSpPr/>
          <p:nvPr/>
        </p:nvSpPr>
        <p:spPr>
          <a:xfrm>
            <a:off x="6019946" y="2628896"/>
            <a:ext cx="2923309" cy="1600201"/>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8948099" y="2345263"/>
            <a:ext cx="3243901" cy="2167466"/>
            <a:chOff x="4884099" y="1625600"/>
            <a:chExt cx="3243901" cy="2167466"/>
          </a:xfrm>
          <a:scene3d>
            <a:camera prst="orthographicFront"/>
            <a:lightRig rig="flat" dir="t"/>
          </a:scene3d>
        </p:grpSpPr>
        <p:sp>
          <p:nvSpPr>
            <p:cNvPr id="6" name="Rounded Rectangle 5"/>
            <p:cNvSpPr/>
            <p:nvPr/>
          </p:nvSpPr>
          <p:spPr>
            <a:xfrm>
              <a:off x="5334000" y="1625600"/>
              <a:ext cx="2794000" cy="2167466"/>
            </a:xfrm>
            <a:prstGeom prst="roundRect">
              <a:avLst/>
            </a:prstGeom>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 name="Rounded Rectangle 4"/>
            <p:cNvSpPr txBox="1"/>
            <p:nvPr/>
          </p:nvSpPr>
          <p:spPr>
            <a:xfrm>
              <a:off x="4884099" y="1672090"/>
              <a:ext cx="2582386" cy="195585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3200" dirty="0" smtClean="0"/>
                <a:t>EXPRESS</a:t>
              </a:r>
              <a:endParaRPr lang="en-US" sz="3200" kern="1200" dirty="0"/>
            </a:p>
          </p:txBody>
        </p:sp>
      </p:grpSp>
    </p:spTree>
    <p:extLst>
      <p:ext uri="{BB962C8B-B14F-4D97-AF65-F5344CB8AC3E}">
        <p14:creationId xmlns:p14="http://schemas.microsoft.com/office/powerpoint/2010/main" val="27614808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657636926"/>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Notched Right Arrow 3"/>
          <p:cNvSpPr/>
          <p:nvPr/>
        </p:nvSpPr>
        <p:spPr>
          <a:xfrm>
            <a:off x="6019946" y="2628896"/>
            <a:ext cx="2923309" cy="1600201"/>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8948099" y="2345263"/>
            <a:ext cx="3243901" cy="2167466"/>
            <a:chOff x="4884099" y="1625600"/>
            <a:chExt cx="3243901" cy="2167466"/>
          </a:xfrm>
          <a:scene3d>
            <a:camera prst="orthographicFront"/>
            <a:lightRig rig="flat" dir="t"/>
          </a:scene3d>
        </p:grpSpPr>
        <p:sp>
          <p:nvSpPr>
            <p:cNvPr id="6" name="Rounded Rectangle 5"/>
            <p:cNvSpPr/>
            <p:nvPr/>
          </p:nvSpPr>
          <p:spPr>
            <a:xfrm>
              <a:off x="5334000" y="1625600"/>
              <a:ext cx="2794000" cy="2167466"/>
            </a:xfrm>
            <a:prstGeom prst="roundRect">
              <a:avLst/>
            </a:prstGeom>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 name="Rounded Rectangle 4"/>
            <p:cNvSpPr txBox="1"/>
            <p:nvPr/>
          </p:nvSpPr>
          <p:spPr>
            <a:xfrm>
              <a:off x="4884099" y="1672090"/>
              <a:ext cx="2582386" cy="195585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3200" dirty="0" smtClean="0"/>
                <a:t>FIREBASE</a:t>
              </a:r>
              <a:endParaRPr lang="en-US" sz="3200" kern="1200" dirty="0"/>
            </a:p>
          </p:txBody>
        </p:sp>
      </p:grpSp>
    </p:spTree>
    <p:extLst>
      <p:ext uri="{BB962C8B-B14F-4D97-AF65-F5344CB8AC3E}">
        <p14:creationId xmlns:p14="http://schemas.microsoft.com/office/powerpoint/2010/main" val="24135415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13828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7635" y="1443841"/>
            <a:ext cx="10072255" cy="4278094"/>
          </a:xfrm>
          <a:prstGeom prst="rect">
            <a:avLst/>
          </a:prstGeom>
        </p:spPr>
        <p:txBody>
          <a:bodyPr wrap="square">
            <a:spAutoFit/>
          </a:bodyPr>
          <a:lstStyle/>
          <a:p>
            <a:pPr fontAlgn="base"/>
            <a:r>
              <a:rPr lang="en-US" sz="3200" b="1" u="sng" dirty="0" smtClean="0">
                <a:solidFill>
                  <a:srgbClr val="00B0F0"/>
                </a:solidFill>
                <a:latin typeface="Times New Roman" panose="02020603050405020304" pitchFamily="18" charset="0"/>
                <a:cs typeface="Times New Roman" panose="02020603050405020304" pitchFamily="18" charset="0"/>
              </a:rPr>
              <a:t>DATABASES</a:t>
            </a:r>
          </a:p>
          <a:p>
            <a:pPr marL="342900" indent="-342900" algn="just" fontAlgn="base">
              <a:buFont typeface="Arial" panose="020B0604020202020204" pitchFamily="34" charset="0"/>
              <a:buChar char="•"/>
            </a:pPr>
            <a:r>
              <a:rPr lang="en-US" sz="2400" dirty="0" smtClean="0">
                <a:solidFill>
                  <a:srgbClr val="273239"/>
                </a:solidFill>
                <a:latin typeface="Times New Roman" panose="02020603050405020304" pitchFamily="18" charset="0"/>
                <a:cs typeface="Times New Roman" panose="02020603050405020304" pitchFamily="18" charset="0"/>
              </a:rPr>
              <a:t>In </a:t>
            </a:r>
            <a:r>
              <a:rPr lang="en-US" sz="2400" dirty="0">
                <a:solidFill>
                  <a:srgbClr val="273239"/>
                </a:solidFill>
                <a:latin typeface="Times New Roman" panose="02020603050405020304" pitchFamily="18" charset="0"/>
                <a:cs typeface="Times New Roman" panose="02020603050405020304" pitchFamily="18" charset="0"/>
              </a:rPr>
              <a:t>web technology, a database is a structured collection of data that is stored electronically and accessed via a web application</a:t>
            </a:r>
            <a:r>
              <a:rPr lang="en-US" sz="2400" dirty="0" smtClean="0">
                <a:solidFill>
                  <a:srgbClr val="273239"/>
                </a:solidFill>
                <a:latin typeface="Times New Roman" panose="02020603050405020304" pitchFamily="18" charset="0"/>
                <a:cs typeface="Times New Roman" panose="02020603050405020304" pitchFamily="18" charset="0"/>
              </a:rPr>
              <a:t>.</a:t>
            </a:r>
          </a:p>
          <a:p>
            <a:pPr marL="342900" indent="-342900" algn="just" fontAlgn="base">
              <a:buFont typeface="Arial" panose="020B0604020202020204" pitchFamily="34" charset="0"/>
              <a:buChar char="•"/>
            </a:pPr>
            <a:r>
              <a:rPr lang="en-US" sz="2400" dirty="0" smtClean="0">
                <a:solidFill>
                  <a:srgbClr val="273239"/>
                </a:solidFill>
                <a:latin typeface="Times New Roman" panose="02020603050405020304" pitchFamily="18" charset="0"/>
                <a:cs typeface="Times New Roman" panose="02020603050405020304" pitchFamily="18" charset="0"/>
              </a:rPr>
              <a:t> </a:t>
            </a:r>
            <a:r>
              <a:rPr lang="en-US" sz="2400" dirty="0">
                <a:solidFill>
                  <a:srgbClr val="273239"/>
                </a:solidFill>
                <a:latin typeface="Times New Roman" panose="02020603050405020304" pitchFamily="18" charset="0"/>
                <a:cs typeface="Times New Roman" panose="02020603050405020304" pitchFamily="18" charset="0"/>
              </a:rPr>
              <a:t>It serves as the backend component where data is stored, managed, and retrieved. </a:t>
            </a:r>
            <a:endParaRPr lang="en-US" sz="2400" dirty="0" smtClean="0">
              <a:solidFill>
                <a:srgbClr val="273239"/>
              </a:solidFill>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US" sz="2400" dirty="0" smtClean="0">
                <a:solidFill>
                  <a:srgbClr val="273239"/>
                </a:solidFill>
                <a:latin typeface="Times New Roman" panose="02020603050405020304" pitchFamily="18" charset="0"/>
                <a:cs typeface="Times New Roman" panose="02020603050405020304" pitchFamily="18" charset="0"/>
              </a:rPr>
              <a:t>Databases </a:t>
            </a:r>
            <a:r>
              <a:rPr lang="en-US" sz="2400" dirty="0">
                <a:solidFill>
                  <a:srgbClr val="273239"/>
                </a:solidFill>
                <a:latin typeface="Times New Roman" panose="02020603050405020304" pitchFamily="18" charset="0"/>
                <a:cs typeface="Times New Roman" panose="02020603050405020304" pitchFamily="18" charset="0"/>
              </a:rPr>
              <a:t>can be relational (like MySQL, PostgreSQL) using structured tables and SQL for queries, or non-relational (like </a:t>
            </a:r>
            <a:r>
              <a:rPr lang="en-US" sz="2400" dirty="0" smtClean="0">
                <a:solidFill>
                  <a:srgbClr val="273239"/>
                </a:solidFill>
                <a:latin typeface="Times New Roman" panose="02020603050405020304" pitchFamily="18" charset="0"/>
                <a:cs typeface="Times New Roman" panose="02020603050405020304" pitchFamily="18" charset="0"/>
              </a:rPr>
              <a:t>MongoDB) </a:t>
            </a:r>
            <a:r>
              <a:rPr lang="en-US" sz="2400" dirty="0">
                <a:solidFill>
                  <a:srgbClr val="273239"/>
                </a:solidFill>
                <a:latin typeface="Times New Roman" panose="02020603050405020304" pitchFamily="18" charset="0"/>
                <a:cs typeface="Times New Roman" panose="02020603050405020304" pitchFamily="18" charset="0"/>
              </a:rPr>
              <a:t>which store data in flexible, document-oriented formats. </a:t>
            </a:r>
            <a:endParaRPr lang="en-US" sz="2400" dirty="0" smtClean="0">
              <a:solidFill>
                <a:srgbClr val="273239"/>
              </a:solidFill>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US" sz="2400" dirty="0" smtClean="0">
                <a:solidFill>
                  <a:srgbClr val="273239"/>
                </a:solidFill>
                <a:latin typeface="Times New Roman" panose="02020603050405020304" pitchFamily="18" charset="0"/>
                <a:cs typeface="Times New Roman" panose="02020603050405020304" pitchFamily="18" charset="0"/>
              </a:rPr>
              <a:t>They </a:t>
            </a:r>
            <a:r>
              <a:rPr lang="en-US" sz="2400" dirty="0">
                <a:solidFill>
                  <a:srgbClr val="273239"/>
                </a:solidFill>
                <a:latin typeface="Times New Roman" panose="02020603050405020304" pitchFamily="18" charset="0"/>
                <a:cs typeface="Times New Roman" panose="02020603050405020304" pitchFamily="18" charset="0"/>
              </a:rPr>
              <a:t>enable web applications to handle dynamic content, user data, transactions, and more by providing efficient storage, retrieval, and manipulation capabilities. </a:t>
            </a:r>
            <a:endParaRPr lang="en-US" sz="2400" b="0" i="0" dirty="0">
              <a:solidFill>
                <a:srgbClr val="2732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48446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1054" y="1158451"/>
            <a:ext cx="10612582" cy="3416320"/>
          </a:xfrm>
          <a:prstGeom prst="rect">
            <a:avLst/>
          </a:prstGeom>
          <a:noFill/>
        </p:spPr>
        <p:txBody>
          <a:bodyPr wrap="square" lIns="91440" tIns="45720" rIns="91440" bIns="45720">
            <a:spAutoFit/>
          </a:bodyPr>
          <a:lstStyle/>
          <a:p>
            <a:pPr algn="ctr"/>
            <a:r>
              <a:rPr lang="en-US" sz="5400" b="1" dirty="0">
                <a:solidFill>
                  <a:srgbClr val="00B0F0"/>
                </a:solidFill>
                <a:latin typeface="Times New Roman" panose="02020603050405020304" pitchFamily="18" charset="0"/>
                <a:cs typeface="Times New Roman" panose="02020603050405020304" pitchFamily="18" charset="0"/>
              </a:rPr>
              <a:t>NOW LET’S START </a:t>
            </a:r>
            <a:r>
              <a:rPr lang="en-US" sz="5400" b="1" dirty="0" smtClean="0">
                <a:solidFill>
                  <a:srgbClr val="00B0F0"/>
                </a:solidFill>
                <a:latin typeface="Times New Roman" panose="02020603050405020304" pitchFamily="18" charset="0"/>
                <a:cs typeface="Times New Roman" panose="02020603050405020304" pitchFamily="18" charset="0"/>
              </a:rPr>
              <a:t>INTO</a:t>
            </a:r>
          </a:p>
          <a:p>
            <a:pPr algn="ctr"/>
            <a:r>
              <a:rPr lang="en-US" sz="5400" b="1" dirty="0" smtClean="0">
                <a:solidFill>
                  <a:srgbClr val="00B0F0"/>
                </a:solidFill>
                <a:latin typeface="Times New Roman" panose="02020603050405020304" pitchFamily="18" charset="0"/>
                <a:cs typeface="Times New Roman" panose="02020603050405020304" pitchFamily="18" charset="0"/>
              </a:rPr>
              <a:t>DEVELOPMENT </a:t>
            </a:r>
            <a:r>
              <a:rPr lang="en-US" sz="5400" b="1" dirty="0">
                <a:solidFill>
                  <a:srgbClr val="00B0F0"/>
                </a:solidFill>
                <a:latin typeface="Times New Roman" panose="02020603050405020304" pitchFamily="18" charset="0"/>
                <a:cs typeface="Times New Roman" panose="02020603050405020304" pitchFamily="18" charset="0"/>
              </a:rPr>
              <a:t>AND DESIGNING </a:t>
            </a:r>
          </a:p>
          <a:p>
            <a:pPr algn="ct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595514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91931" y="609897"/>
            <a:ext cx="3150992" cy="584775"/>
          </a:xfrm>
          <a:prstGeom prst="rect">
            <a:avLst/>
          </a:prstGeom>
          <a:noFill/>
          <a:ln>
            <a:noFill/>
          </a:ln>
        </p:spPr>
        <p:txBody>
          <a:bodyPr wrap="none" lIns="91440" tIns="45720" rIns="91440" bIns="45720">
            <a:spAutoFit/>
          </a:bodyPr>
          <a:lstStyle/>
          <a:p>
            <a:pPr algn="ctr"/>
            <a:r>
              <a:rPr lang="en-US" sz="3200" u="sng"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Web development</a:t>
            </a:r>
            <a:endParaRPr lang="en-US" sz="3200" u="sng"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809627" y="3414712"/>
            <a:ext cx="10515600" cy="1569660"/>
          </a:xfrm>
          <a:prstGeom prst="rect">
            <a:avLst/>
          </a:prstGeom>
          <a:noFill/>
        </p:spPr>
        <p:txBody>
          <a:bodyPr wrap="square" rtlCol="0">
            <a:spAutoFit/>
          </a:bodyPr>
          <a:lstStyle/>
          <a:p>
            <a:pPr algn="just"/>
            <a:r>
              <a:rPr lang="en-US" sz="2400" b="1" dirty="0">
                <a:solidFill>
                  <a:srgbClr val="273239"/>
                </a:solidFill>
                <a:latin typeface="Times New Roman" panose="02020603050405020304" pitchFamily="18" charset="0"/>
                <a:cs typeface="Times New Roman" panose="02020603050405020304" pitchFamily="18" charset="0"/>
              </a:rPr>
              <a:t>Web development</a:t>
            </a:r>
            <a:r>
              <a:rPr lang="en-US" sz="2400" dirty="0">
                <a:solidFill>
                  <a:srgbClr val="273239"/>
                </a:solidFill>
                <a:latin typeface="Times New Roman" panose="02020603050405020304" pitchFamily="18" charset="0"/>
                <a:cs typeface="Times New Roman" panose="02020603050405020304" pitchFamily="18" charset="0"/>
              </a:rPr>
              <a:t> refers to the creating, building, and maintaining of websites. It includes aspects such as web design, web publishing, web programming, and database management. It is the creation of an application that works over the internet i.e. websites.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44166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0545" y="609600"/>
            <a:ext cx="10571019" cy="584775"/>
          </a:xfrm>
          <a:prstGeom prst="rect">
            <a:avLst/>
          </a:prstGeom>
          <a:noFill/>
        </p:spPr>
        <p:txBody>
          <a:bodyPr wrap="square" rtlCol="0">
            <a:spAutoFit/>
          </a:bodyPr>
          <a:lstStyle/>
          <a:p>
            <a:r>
              <a:rPr lang="en-US" sz="3200" b="1" u="sng" dirty="0" smtClean="0">
                <a:solidFill>
                  <a:srgbClr val="00B0F0"/>
                </a:solidFill>
                <a:latin typeface="Times New Roman" panose="02020603050405020304" pitchFamily="18" charset="0"/>
                <a:cs typeface="Times New Roman" panose="02020603050405020304" pitchFamily="18" charset="0"/>
              </a:rPr>
              <a:t>IDE (INTEGRATED DEVELOPMENT ENVIREMONT)</a:t>
            </a:r>
            <a:endParaRPr lang="en-US" sz="3200" b="1" u="sng"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27047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0545" y="609600"/>
            <a:ext cx="10571019" cy="584775"/>
          </a:xfrm>
          <a:prstGeom prst="rect">
            <a:avLst/>
          </a:prstGeom>
          <a:noFill/>
        </p:spPr>
        <p:txBody>
          <a:bodyPr wrap="square" rtlCol="0">
            <a:spAutoFit/>
          </a:bodyPr>
          <a:lstStyle/>
          <a:p>
            <a:r>
              <a:rPr lang="en-US" sz="3200" b="1" u="sng" dirty="0" smtClean="0">
                <a:solidFill>
                  <a:srgbClr val="00B0F0"/>
                </a:solidFill>
                <a:latin typeface="Times New Roman" panose="02020603050405020304" pitchFamily="18" charset="0"/>
                <a:cs typeface="Times New Roman" panose="02020603050405020304" pitchFamily="18" charset="0"/>
              </a:rPr>
              <a:t>IDE (INTEGRATED DEVELOPMENT ENVIREMONT)</a:t>
            </a:r>
            <a:endParaRPr lang="en-US" sz="3200" b="1" u="sng" dirty="0">
              <a:solidFill>
                <a:srgbClr val="00B0F0"/>
              </a:solidFill>
              <a:latin typeface="Times New Roman" panose="02020603050405020304" pitchFamily="18" charset="0"/>
              <a:cs typeface="Times New Roman" panose="02020603050405020304" pitchFamily="18" charset="0"/>
            </a:endParaRPr>
          </a:p>
        </p:txBody>
      </p:sp>
      <p:sp>
        <p:nvSpPr>
          <p:cNvPr id="3" name="Rectangle 2"/>
          <p:cNvSpPr/>
          <p:nvPr/>
        </p:nvSpPr>
        <p:spPr>
          <a:xfrm>
            <a:off x="900545" y="3202862"/>
            <a:ext cx="10224655" cy="830997"/>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a software application that provides a comprehensive set of tools to assist developers in writing, testing, debugging, and managing code.</a:t>
            </a:r>
          </a:p>
        </p:txBody>
      </p:sp>
      <p:sp>
        <p:nvSpPr>
          <p:cNvPr id="4" name="TextBox 3"/>
          <p:cNvSpPr txBox="1"/>
          <p:nvPr/>
        </p:nvSpPr>
        <p:spPr>
          <a:xfrm>
            <a:off x="1191491" y="4475018"/>
            <a:ext cx="9933709" cy="1200329"/>
          </a:xfrm>
          <a:prstGeom prst="rect">
            <a:avLst/>
          </a:prstGeom>
          <a:noFill/>
        </p:spPr>
        <p:txBody>
          <a:bodyPr wrap="square" rtlCol="0">
            <a:spAutoFit/>
          </a:bodyPr>
          <a:lstStyle/>
          <a:p>
            <a:pPr algn="ctr"/>
            <a:r>
              <a:rPr lang="en-US" sz="2400" b="1" dirty="0" smtClean="0">
                <a:latin typeface="Times New Roman" panose="02020603050405020304" pitchFamily="18" charset="0"/>
                <a:cs typeface="Times New Roman" panose="02020603050405020304" pitchFamily="18" charset="0"/>
              </a:rPr>
              <a:t>How to install ?</a:t>
            </a:r>
          </a:p>
          <a:p>
            <a:pPr algn="ctr"/>
            <a:endParaRPr lang="en-US" sz="2400" b="1" dirty="0" smtClean="0">
              <a:latin typeface="Times New Roman" panose="02020603050405020304" pitchFamily="18" charset="0"/>
              <a:cs typeface="Times New Roman" panose="02020603050405020304" pitchFamily="18" charset="0"/>
            </a:endParaRPr>
          </a:p>
          <a:p>
            <a:pPr algn="ctr"/>
            <a:r>
              <a:rPr lang="en-US" sz="2400" b="1" dirty="0" smtClean="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5362896" y="4884662"/>
            <a:ext cx="1590897" cy="790685"/>
          </a:xfrm>
          <a:prstGeom prst="rect">
            <a:avLst/>
          </a:prstGeom>
        </p:spPr>
      </p:pic>
    </p:spTree>
    <p:extLst>
      <p:ext uri="{BB962C8B-B14F-4D97-AF65-F5344CB8AC3E}">
        <p14:creationId xmlns:p14="http://schemas.microsoft.com/office/powerpoint/2010/main" val="13253796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0545" y="609600"/>
            <a:ext cx="10571019" cy="584775"/>
          </a:xfrm>
          <a:prstGeom prst="rect">
            <a:avLst/>
          </a:prstGeom>
          <a:noFill/>
        </p:spPr>
        <p:txBody>
          <a:bodyPr wrap="square" rtlCol="0">
            <a:spAutoFit/>
          </a:bodyPr>
          <a:lstStyle/>
          <a:p>
            <a:r>
              <a:rPr lang="en-US" sz="3200" b="1" u="sng" dirty="0" smtClean="0">
                <a:solidFill>
                  <a:srgbClr val="00B0F0"/>
                </a:solidFill>
                <a:latin typeface="Times New Roman" panose="02020603050405020304" pitchFamily="18" charset="0"/>
                <a:cs typeface="Times New Roman" panose="02020603050405020304" pitchFamily="18" charset="0"/>
              </a:rPr>
              <a:t>IDE (INTEGRATED DEVELOPMENT ENVIREMONT)</a:t>
            </a:r>
            <a:endParaRPr lang="en-US" sz="3200" b="1" u="sng" dirty="0">
              <a:solidFill>
                <a:srgbClr val="00B0F0"/>
              </a:solidFill>
              <a:latin typeface="Times New Roman" panose="02020603050405020304" pitchFamily="18" charset="0"/>
              <a:cs typeface="Times New Roman" panose="02020603050405020304" pitchFamily="18" charset="0"/>
            </a:endParaRPr>
          </a:p>
        </p:txBody>
      </p:sp>
      <p:sp>
        <p:nvSpPr>
          <p:cNvPr id="3" name="Rectangle 2"/>
          <p:cNvSpPr/>
          <p:nvPr/>
        </p:nvSpPr>
        <p:spPr>
          <a:xfrm>
            <a:off x="900545" y="3202862"/>
            <a:ext cx="10224655" cy="830997"/>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a software application that provides a comprehensive set of tools to assist developers in writing, testing, debugging, and managing code.</a:t>
            </a:r>
          </a:p>
        </p:txBody>
      </p:sp>
      <p:sp>
        <p:nvSpPr>
          <p:cNvPr id="4" name="TextBox 3"/>
          <p:cNvSpPr txBox="1"/>
          <p:nvPr/>
        </p:nvSpPr>
        <p:spPr>
          <a:xfrm>
            <a:off x="1191491" y="4475018"/>
            <a:ext cx="9933709" cy="1200329"/>
          </a:xfrm>
          <a:prstGeom prst="rect">
            <a:avLst/>
          </a:prstGeom>
          <a:noFill/>
        </p:spPr>
        <p:txBody>
          <a:bodyPr wrap="square" rtlCol="0">
            <a:spAutoFit/>
          </a:bodyPr>
          <a:lstStyle/>
          <a:p>
            <a:pPr algn="ctr"/>
            <a:r>
              <a:rPr lang="en-US" sz="2400" b="1" dirty="0" smtClean="0">
                <a:latin typeface="Times New Roman" panose="02020603050405020304" pitchFamily="18" charset="0"/>
                <a:cs typeface="Times New Roman" panose="02020603050405020304" pitchFamily="18" charset="0"/>
              </a:rPr>
              <a:t>How to install ?</a:t>
            </a:r>
          </a:p>
          <a:p>
            <a:pPr algn="ctr"/>
            <a:endParaRPr lang="en-US" sz="2400" b="1" dirty="0" smtClean="0">
              <a:latin typeface="Times New Roman" panose="02020603050405020304" pitchFamily="18" charset="0"/>
              <a:cs typeface="Times New Roman" panose="02020603050405020304" pitchFamily="18" charset="0"/>
            </a:endParaRPr>
          </a:p>
          <a:p>
            <a:pPr algn="ctr"/>
            <a:r>
              <a:rPr lang="en-US" sz="2400" b="1" dirty="0">
                <a:latin typeface="Times New Roman" panose="02020603050405020304" pitchFamily="18" charset="0"/>
                <a:cs typeface="Times New Roman" panose="02020603050405020304" pitchFamily="18" charset="0"/>
              </a:rPr>
              <a:t>https://code.visualstudio.com/docs/setup/windows </a:t>
            </a:r>
          </a:p>
        </p:txBody>
      </p:sp>
    </p:spTree>
    <p:extLst>
      <p:ext uri="{BB962C8B-B14F-4D97-AF65-F5344CB8AC3E}">
        <p14:creationId xmlns:p14="http://schemas.microsoft.com/office/powerpoint/2010/main" val="11385270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99387" y="556811"/>
            <a:ext cx="10393225" cy="5744377"/>
          </a:xfrm>
          <a:prstGeom prst="rect">
            <a:avLst/>
          </a:prstGeom>
        </p:spPr>
      </p:pic>
      <p:sp>
        <p:nvSpPr>
          <p:cNvPr id="3" name="Down Arrow 2"/>
          <p:cNvSpPr/>
          <p:nvPr/>
        </p:nvSpPr>
        <p:spPr>
          <a:xfrm>
            <a:off x="5195455" y="556810"/>
            <a:ext cx="360218" cy="3308607"/>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Oval 3"/>
          <p:cNvSpPr/>
          <p:nvPr/>
        </p:nvSpPr>
        <p:spPr>
          <a:xfrm>
            <a:off x="1870364" y="556810"/>
            <a:ext cx="3325091" cy="4268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81627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3044" y="1066470"/>
            <a:ext cx="11545911" cy="4725059"/>
          </a:xfrm>
          <a:prstGeom prst="rect">
            <a:avLst/>
          </a:prstGeom>
        </p:spPr>
      </p:pic>
    </p:spTree>
    <p:extLst>
      <p:ext uri="{BB962C8B-B14F-4D97-AF65-F5344CB8AC3E}">
        <p14:creationId xmlns:p14="http://schemas.microsoft.com/office/powerpoint/2010/main" val="3004855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9808" y="1767632"/>
            <a:ext cx="10812384" cy="1743318"/>
          </a:xfrm>
          <a:prstGeom prst="rect">
            <a:avLst/>
          </a:prstGeom>
        </p:spPr>
      </p:pic>
      <p:sp>
        <p:nvSpPr>
          <p:cNvPr id="3" name="TextBox 2"/>
          <p:cNvSpPr txBox="1"/>
          <p:nvPr/>
        </p:nvSpPr>
        <p:spPr>
          <a:xfrm>
            <a:off x="689808" y="817418"/>
            <a:ext cx="10812384" cy="461665"/>
          </a:xfrm>
          <a:prstGeom prst="rect">
            <a:avLst/>
          </a:prstGeom>
          <a:noFill/>
        </p:spPr>
        <p:txBody>
          <a:bodyPr wrap="square" rtlCol="0">
            <a:spAutoFit/>
          </a:bodyPr>
          <a:lstStyle/>
          <a:p>
            <a:r>
              <a:rPr lang="en-US" sz="2400" b="1" dirty="0" smtClean="0">
                <a:solidFill>
                  <a:srgbClr val="00B0F0"/>
                </a:solidFill>
                <a:latin typeface="Times New Roman" panose="02020603050405020304" pitchFamily="18" charset="0"/>
                <a:cs typeface="Times New Roman" panose="02020603050405020304" pitchFamily="18" charset="0"/>
              </a:rPr>
              <a:t>INSTALL SOME USE FUL EXTENSIONS</a:t>
            </a:r>
            <a:endParaRPr lang="en-US" sz="2400" b="1" dirty="0">
              <a:solidFill>
                <a:srgbClr val="00B0F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689808" y="3999499"/>
            <a:ext cx="10812384" cy="2143424"/>
          </a:xfrm>
          <a:prstGeom prst="rect">
            <a:avLst/>
          </a:prstGeom>
        </p:spPr>
      </p:pic>
    </p:spTree>
    <p:extLst>
      <p:ext uri="{BB962C8B-B14F-4D97-AF65-F5344CB8AC3E}">
        <p14:creationId xmlns:p14="http://schemas.microsoft.com/office/powerpoint/2010/main" val="42229884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0036" y="554182"/>
            <a:ext cx="9712037" cy="461665"/>
          </a:xfrm>
          <a:prstGeom prst="rect">
            <a:avLst/>
          </a:prstGeom>
          <a:noFill/>
        </p:spPr>
        <p:txBody>
          <a:bodyPr wrap="square" rtlCol="0">
            <a:spAutoFit/>
          </a:bodyPr>
          <a:lstStyle/>
          <a:p>
            <a:r>
              <a:rPr lang="en-US" sz="2400" b="1" dirty="0" smtClean="0">
                <a:solidFill>
                  <a:srgbClr val="00B0F0"/>
                </a:solidFill>
                <a:latin typeface="Times New Roman" panose="02020603050405020304" pitchFamily="18" charset="0"/>
                <a:cs typeface="Times New Roman" panose="02020603050405020304" pitchFamily="18" charset="0"/>
              </a:rPr>
              <a:t>Lets create our first website !</a:t>
            </a:r>
            <a:endParaRPr lang="en-US" sz="2400" b="1" dirty="0">
              <a:solidFill>
                <a:srgbClr val="00B0F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935073" y="1695685"/>
            <a:ext cx="8501962" cy="3607261"/>
          </a:xfrm>
          <a:prstGeom prst="rect">
            <a:avLst/>
          </a:prstGeom>
        </p:spPr>
      </p:pic>
    </p:spTree>
    <p:extLst>
      <p:ext uri="{BB962C8B-B14F-4D97-AF65-F5344CB8AC3E}">
        <p14:creationId xmlns:p14="http://schemas.microsoft.com/office/powerpoint/2010/main" val="10996568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8145" y="833964"/>
            <a:ext cx="10737273" cy="2431435"/>
          </a:xfrm>
          <a:prstGeom prst="rect">
            <a:avLst/>
          </a:prstGeom>
        </p:spPr>
        <p:txBody>
          <a:bodyPr wrap="square">
            <a:spAutoFit/>
          </a:bodyPr>
          <a:lstStyle/>
          <a:p>
            <a:pPr algn="just"/>
            <a:r>
              <a:rPr lang="en-US" sz="3200" b="1" dirty="0">
                <a:solidFill>
                  <a:srgbClr val="00B0F0"/>
                </a:solidFill>
                <a:latin typeface="Segoe UI" panose="020B0502040204020203" pitchFamily="34" charset="0"/>
              </a:rPr>
              <a:t>What is an HTML Element?</a:t>
            </a:r>
          </a:p>
          <a:p>
            <a:pPr algn="just"/>
            <a:r>
              <a:rPr lang="en-US" sz="2400" dirty="0">
                <a:solidFill>
                  <a:srgbClr val="000000"/>
                </a:solidFill>
                <a:latin typeface="Times New Roman" panose="02020603050405020304" pitchFamily="18" charset="0"/>
                <a:cs typeface="Times New Roman" panose="02020603050405020304" pitchFamily="18" charset="0"/>
              </a:rPr>
              <a:t>An HTML element is defined by a start tag, some content, and an end tag:</a:t>
            </a:r>
          </a:p>
          <a:p>
            <a:pPr algn="just"/>
            <a:r>
              <a:rPr lang="en-US" sz="2400" dirty="0">
                <a:solidFill>
                  <a:srgbClr val="0000CD"/>
                </a:solidFill>
                <a:latin typeface="Times New Roman" panose="02020603050405020304" pitchFamily="18" charset="0"/>
                <a:cs typeface="Times New Roman" panose="02020603050405020304" pitchFamily="18" charset="0"/>
              </a:rPr>
              <a:t>&lt;</a:t>
            </a:r>
            <a:r>
              <a:rPr lang="en-US" sz="2400" dirty="0" err="1">
                <a:solidFill>
                  <a:srgbClr val="A52A2A"/>
                </a:solidFill>
                <a:latin typeface="Times New Roman" panose="02020603050405020304" pitchFamily="18" charset="0"/>
                <a:cs typeface="Times New Roman" panose="02020603050405020304" pitchFamily="18" charset="0"/>
              </a:rPr>
              <a:t>tagname</a:t>
            </a:r>
            <a:r>
              <a:rPr lang="en-US" sz="2400" dirty="0">
                <a:solidFill>
                  <a:srgbClr val="0000CD"/>
                </a:solidFill>
                <a:latin typeface="Times New Roman" panose="02020603050405020304" pitchFamily="18" charset="0"/>
                <a:cs typeface="Times New Roman" panose="02020603050405020304" pitchFamily="18" charset="0"/>
              </a:rPr>
              <a:t>&gt;</a:t>
            </a:r>
            <a:r>
              <a:rPr lang="en-US" sz="2400" dirty="0">
                <a:solidFill>
                  <a:srgbClr val="000000"/>
                </a:solidFill>
                <a:latin typeface="Times New Roman" panose="02020603050405020304" pitchFamily="18" charset="0"/>
                <a:cs typeface="Times New Roman" panose="02020603050405020304" pitchFamily="18" charset="0"/>
              </a:rPr>
              <a:t> Content goes </a:t>
            </a:r>
            <a:r>
              <a:rPr lang="en-US" sz="2400" dirty="0" smtClean="0">
                <a:solidFill>
                  <a:srgbClr val="000000"/>
                </a:solidFill>
                <a:latin typeface="Times New Roman" panose="02020603050405020304" pitchFamily="18" charset="0"/>
                <a:cs typeface="Times New Roman" panose="02020603050405020304" pitchFamily="18" charset="0"/>
              </a:rPr>
              <a:t>here</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a:solidFill>
                  <a:srgbClr val="0000CD"/>
                </a:solidFill>
                <a:latin typeface="Times New Roman" panose="02020603050405020304" pitchFamily="18" charset="0"/>
                <a:cs typeface="Times New Roman" panose="02020603050405020304" pitchFamily="18" charset="0"/>
              </a:rPr>
              <a:t>&lt;</a:t>
            </a:r>
            <a:r>
              <a:rPr lang="en-US" sz="2400" dirty="0">
                <a:solidFill>
                  <a:srgbClr val="A52A2A"/>
                </a:solidFill>
                <a:latin typeface="Times New Roman" panose="02020603050405020304" pitchFamily="18" charset="0"/>
                <a:cs typeface="Times New Roman" panose="02020603050405020304" pitchFamily="18" charset="0"/>
              </a:rPr>
              <a:t>/</a:t>
            </a:r>
            <a:r>
              <a:rPr lang="en-US" sz="2400" dirty="0" err="1">
                <a:solidFill>
                  <a:srgbClr val="A52A2A"/>
                </a:solidFill>
                <a:latin typeface="Times New Roman" panose="02020603050405020304" pitchFamily="18" charset="0"/>
                <a:cs typeface="Times New Roman" panose="02020603050405020304" pitchFamily="18" charset="0"/>
              </a:rPr>
              <a:t>tagname</a:t>
            </a:r>
            <a:r>
              <a:rPr lang="en-US" sz="2400" dirty="0">
                <a:solidFill>
                  <a:srgbClr val="0000CD"/>
                </a:solidFill>
                <a:latin typeface="Times New Roman" panose="02020603050405020304" pitchFamily="18" charset="0"/>
                <a:cs typeface="Times New Roman" panose="02020603050405020304" pitchFamily="18" charset="0"/>
              </a:rPr>
              <a:t>&gt;</a:t>
            </a:r>
            <a:endParaRPr lang="en-US" sz="2400" dirty="0">
              <a:solidFill>
                <a:srgbClr val="000000"/>
              </a:solidFill>
              <a:latin typeface="Times New Roman" panose="02020603050405020304" pitchFamily="18" charset="0"/>
              <a:cs typeface="Times New Roman" panose="02020603050405020304" pitchFamily="18" charset="0"/>
            </a:endParaRPr>
          </a:p>
          <a:p>
            <a:pPr algn="just"/>
            <a:r>
              <a:rPr lang="en-US" sz="2400" dirty="0">
                <a:solidFill>
                  <a:srgbClr val="000000"/>
                </a:solidFill>
                <a:latin typeface="Times New Roman" panose="02020603050405020304" pitchFamily="18" charset="0"/>
                <a:cs typeface="Times New Roman" panose="02020603050405020304" pitchFamily="18" charset="0"/>
              </a:rPr>
              <a:t>The HTML </a:t>
            </a:r>
            <a:r>
              <a:rPr lang="en-US" sz="2400" b="1" dirty="0">
                <a:solidFill>
                  <a:srgbClr val="000000"/>
                </a:solidFill>
                <a:latin typeface="Times New Roman" panose="02020603050405020304" pitchFamily="18" charset="0"/>
                <a:cs typeface="Times New Roman" panose="02020603050405020304" pitchFamily="18" charset="0"/>
              </a:rPr>
              <a:t>element</a:t>
            </a:r>
            <a:r>
              <a:rPr lang="en-US" sz="2400" dirty="0">
                <a:solidFill>
                  <a:srgbClr val="000000"/>
                </a:solidFill>
                <a:latin typeface="Times New Roman" panose="02020603050405020304" pitchFamily="18" charset="0"/>
                <a:cs typeface="Times New Roman" panose="02020603050405020304" pitchFamily="18" charset="0"/>
              </a:rPr>
              <a:t> is everything from the start tag to the end tag:</a:t>
            </a:r>
          </a:p>
          <a:p>
            <a:pPr algn="just"/>
            <a:r>
              <a:rPr lang="en-US" sz="2400" dirty="0">
                <a:solidFill>
                  <a:srgbClr val="0000CD"/>
                </a:solidFill>
                <a:latin typeface="Times New Roman" panose="02020603050405020304" pitchFamily="18" charset="0"/>
                <a:cs typeface="Times New Roman" panose="02020603050405020304" pitchFamily="18" charset="0"/>
              </a:rPr>
              <a:t>&lt;</a:t>
            </a:r>
            <a:r>
              <a:rPr lang="en-US" sz="2400" dirty="0">
                <a:solidFill>
                  <a:srgbClr val="A52A2A"/>
                </a:solidFill>
                <a:latin typeface="Times New Roman" panose="02020603050405020304" pitchFamily="18" charset="0"/>
                <a:cs typeface="Times New Roman" panose="02020603050405020304" pitchFamily="18" charset="0"/>
              </a:rPr>
              <a:t>h1</a:t>
            </a:r>
            <a:r>
              <a:rPr lang="en-US" sz="2400" dirty="0">
                <a:solidFill>
                  <a:srgbClr val="0000CD"/>
                </a:solidFill>
                <a:latin typeface="Times New Roman" panose="02020603050405020304" pitchFamily="18" charset="0"/>
                <a:cs typeface="Times New Roman" panose="02020603050405020304" pitchFamily="18" charset="0"/>
              </a:rPr>
              <a:t>&gt;</a:t>
            </a:r>
            <a:r>
              <a:rPr lang="en-US" sz="2400" dirty="0">
                <a:solidFill>
                  <a:srgbClr val="000000"/>
                </a:solidFill>
                <a:latin typeface="Times New Roman" panose="02020603050405020304" pitchFamily="18" charset="0"/>
                <a:cs typeface="Times New Roman" panose="02020603050405020304" pitchFamily="18" charset="0"/>
              </a:rPr>
              <a:t>My First Heading</a:t>
            </a:r>
            <a:r>
              <a:rPr lang="en-US" sz="2400" dirty="0">
                <a:solidFill>
                  <a:srgbClr val="0000CD"/>
                </a:solidFill>
                <a:latin typeface="Times New Roman" panose="02020603050405020304" pitchFamily="18" charset="0"/>
                <a:cs typeface="Times New Roman" panose="02020603050405020304" pitchFamily="18" charset="0"/>
              </a:rPr>
              <a:t>&lt;</a:t>
            </a:r>
            <a:r>
              <a:rPr lang="en-US" sz="2400" dirty="0">
                <a:solidFill>
                  <a:srgbClr val="A52A2A"/>
                </a:solidFill>
                <a:latin typeface="Times New Roman" panose="02020603050405020304" pitchFamily="18" charset="0"/>
                <a:cs typeface="Times New Roman" panose="02020603050405020304" pitchFamily="18" charset="0"/>
              </a:rPr>
              <a:t>/h1</a:t>
            </a:r>
            <a:r>
              <a:rPr lang="en-US" sz="2400" dirty="0">
                <a:solidFill>
                  <a:srgbClr val="0000CD"/>
                </a:solidFill>
                <a:latin typeface="Times New Roman" panose="02020603050405020304" pitchFamily="18" charset="0"/>
                <a:cs typeface="Times New Roman" panose="02020603050405020304" pitchFamily="18" charset="0"/>
              </a:rPr>
              <a:t>&gt;</a:t>
            </a:r>
            <a:endParaRPr lang="en-US" sz="2400" dirty="0">
              <a:solidFill>
                <a:srgbClr val="000000"/>
              </a:solidFill>
              <a:latin typeface="Times New Roman" panose="02020603050405020304" pitchFamily="18" charset="0"/>
              <a:cs typeface="Times New Roman" panose="02020603050405020304" pitchFamily="18" charset="0"/>
            </a:endParaRPr>
          </a:p>
          <a:p>
            <a:pPr algn="just"/>
            <a:r>
              <a:rPr lang="en-US" sz="2400" dirty="0">
                <a:solidFill>
                  <a:srgbClr val="0000CD"/>
                </a:solidFill>
                <a:latin typeface="Times New Roman" panose="02020603050405020304" pitchFamily="18" charset="0"/>
                <a:cs typeface="Times New Roman" panose="02020603050405020304" pitchFamily="18" charset="0"/>
              </a:rPr>
              <a:t>&lt;</a:t>
            </a:r>
            <a:r>
              <a:rPr lang="en-US" sz="2400" dirty="0">
                <a:solidFill>
                  <a:srgbClr val="A52A2A"/>
                </a:solidFill>
                <a:latin typeface="Times New Roman" panose="02020603050405020304" pitchFamily="18" charset="0"/>
                <a:cs typeface="Times New Roman" panose="02020603050405020304" pitchFamily="18" charset="0"/>
              </a:rPr>
              <a:t>p</a:t>
            </a:r>
            <a:r>
              <a:rPr lang="en-US" sz="2400" dirty="0">
                <a:solidFill>
                  <a:srgbClr val="0000CD"/>
                </a:solidFill>
                <a:latin typeface="Times New Roman" panose="02020603050405020304" pitchFamily="18" charset="0"/>
                <a:cs typeface="Times New Roman" panose="02020603050405020304" pitchFamily="18" charset="0"/>
              </a:rPr>
              <a:t>&gt;</a:t>
            </a:r>
            <a:r>
              <a:rPr lang="en-US" sz="2400" dirty="0">
                <a:solidFill>
                  <a:srgbClr val="000000"/>
                </a:solidFill>
                <a:latin typeface="Times New Roman" panose="02020603050405020304" pitchFamily="18" charset="0"/>
                <a:cs typeface="Times New Roman" panose="02020603050405020304" pitchFamily="18" charset="0"/>
              </a:rPr>
              <a:t>My first paragraph.</a:t>
            </a:r>
            <a:r>
              <a:rPr lang="en-US" sz="2400" dirty="0">
                <a:solidFill>
                  <a:srgbClr val="0000CD"/>
                </a:solidFill>
                <a:latin typeface="Times New Roman" panose="02020603050405020304" pitchFamily="18" charset="0"/>
                <a:cs typeface="Times New Roman" panose="02020603050405020304" pitchFamily="18" charset="0"/>
              </a:rPr>
              <a:t>&lt;</a:t>
            </a:r>
            <a:r>
              <a:rPr lang="en-US" sz="2400" dirty="0">
                <a:solidFill>
                  <a:srgbClr val="A52A2A"/>
                </a:solidFill>
                <a:latin typeface="Times New Roman" panose="02020603050405020304" pitchFamily="18" charset="0"/>
                <a:cs typeface="Times New Roman" panose="02020603050405020304" pitchFamily="18" charset="0"/>
              </a:rPr>
              <a:t>/p</a:t>
            </a:r>
            <a:r>
              <a:rPr lang="en-US" sz="2400" dirty="0">
                <a:solidFill>
                  <a:srgbClr val="0000CD"/>
                </a:solidFill>
                <a:latin typeface="Times New Roman" panose="02020603050405020304" pitchFamily="18" charset="0"/>
                <a:cs typeface="Times New Roman" panose="02020603050405020304" pitchFamily="18" charset="0"/>
              </a:rPr>
              <a:t>&gt;</a:t>
            </a: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97605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77841" y="1343667"/>
            <a:ext cx="10787723" cy="4031897"/>
          </a:xfrm>
          <a:prstGeom prst="rect">
            <a:avLst/>
          </a:prstGeom>
        </p:spPr>
      </p:pic>
    </p:spTree>
    <p:extLst>
      <p:ext uri="{BB962C8B-B14F-4D97-AF65-F5344CB8AC3E}">
        <p14:creationId xmlns:p14="http://schemas.microsoft.com/office/powerpoint/2010/main" val="15458954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03663" y="1205557"/>
            <a:ext cx="6925937" cy="3869694"/>
          </a:xfrm>
          <a:prstGeom prst="rect">
            <a:avLst/>
          </a:prstGeom>
        </p:spPr>
      </p:pic>
    </p:spTree>
    <p:extLst>
      <p:ext uri="{BB962C8B-B14F-4D97-AF65-F5344CB8AC3E}">
        <p14:creationId xmlns:p14="http://schemas.microsoft.com/office/powerpoint/2010/main" val="21292943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8037" y="761999"/>
            <a:ext cx="11000509" cy="3693319"/>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word Web Development is made up of two words, that is</a:t>
            </a:r>
            <a:r>
              <a:rPr lang="en-US" sz="2400" dirty="0" smtClean="0">
                <a:latin typeface="Times New Roman" panose="02020603050405020304" pitchFamily="18" charset="0"/>
                <a:cs typeface="Times New Roman" panose="02020603050405020304" pitchFamily="18" charset="0"/>
              </a:rPr>
              <a:t>:</a:t>
            </a:r>
          </a:p>
          <a:p>
            <a:pPr fontAlgn="base"/>
            <a:r>
              <a:rPr lang="en-US" sz="2400" b="1" dirty="0">
                <a:latin typeface="Times New Roman" panose="02020603050405020304" pitchFamily="18" charset="0"/>
                <a:cs typeface="Times New Roman" panose="02020603050405020304" pitchFamily="18" charset="0"/>
              </a:rPr>
              <a:t>Web:</a:t>
            </a:r>
            <a:r>
              <a:rPr lang="en-US" sz="2400" dirty="0">
                <a:latin typeface="Times New Roman" panose="02020603050405020304" pitchFamily="18" charset="0"/>
                <a:cs typeface="Times New Roman" panose="02020603050405020304" pitchFamily="18" charset="0"/>
              </a:rPr>
              <a:t> It refers to websites, web pages or anything that works over the internet</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fontAlgn="base"/>
            <a:r>
              <a:rPr lang="en-US" sz="2400" b="1" dirty="0">
                <a:latin typeface="Times New Roman" panose="02020603050405020304" pitchFamily="18" charset="0"/>
                <a:cs typeface="Times New Roman" panose="02020603050405020304" pitchFamily="18" charset="0"/>
              </a:rPr>
              <a:t>Development:</a:t>
            </a:r>
            <a:r>
              <a:rPr lang="en-US" sz="2400" dirty="0">
                <a:latin typeface="Times New Roman" panose="02020603050405020304" pitchFamily="18" charset="0"/>
                <a:cs typeface="Times New Roman" panose="02020603050405020304" pitchFamily="18" charset="0"/>
              </a:rPr>
              <a:t> It refers to building the application from scratch</a:t>
            </a:r>
            <a:r>
              <a:rPr lang="en-US" sz="2400" dirty="0" smtClean="0">
                <a:latin typeface="Times New Roman" panose="02020603050405020304" pitchFamily="18" charset="0"/>
                <a:cs typeface="Times New Roman" panose="02020603050405020304" pitchFamily="18" charset="0"/>
              </a:rPr>
              <a:t>.</a:t>
            </a:r>
          </a:p>
          <a:p>
            <a:pPr fontAlgn="base"/>
            <a:endParaRPr lang="en-US" sz="2400" dirty="0" smtClean="0">
              <a:latin typeface="Times New Roman" panose="02020603050405020304" pitchFamily="18" charset="0"/>
              <a:cs typeface="Times New Roman" panose="02020603050405020304" pitchFamily="18" charset="0"/>
            </a:endParaRPr>
          </a:p>
          <a:p>
            <a:pPr algn="ctr" fontAlgn="base"/>
            <a:r>
              <a:rPr lang="en-US" b="1" dirty="0" smtClean="0"/>
              <a:t> </a:t>
            </a:r>
            <a:r>
              <a:rPr lang="en-US" sz="2400" b="1" dirty="0" smtClean="0">
                <a:latin typeface="Times New Roman" panose="02020603050405020304" pitchFamily="18" charset="0"/>
                <a:cs typeface="Times New Roman" panose="02020603050405020304" pitchFamily="18" charset="0"/>
              </a:rPr>
              <a:t>Web </a:t>
            </a:r>
            <a:r>
              <a:rPr lang="en-US" sz="2400" b="1" dirty="0">
                <a:latin typeface="Times New Roman" panose="02020603050405020304" pitchFamily="18" charset="0"/>
                <a:cs typeface="Times New Roman" panose="02020603050405020304" pitchFamily="18" charset="0"/>
              </a:rPr>
              <a:t>Development can be classified into two ways</a:t>
            </a:r>
            <a:r>
              <a:rPr lang="en-US" sz="2400" b="1" dirty="0" smtClean="0">
                <a:latin typeface="Times New Roman" panose="02020603050405020304" pitchFamily="18" charset="0"/>
                <a:cs typeface="Times New Roman" panose="02020603050405020304" pitchFamily="18" charset="0"/>
              </a:rPr>
              <a:t>:</a:t>
            </a:r>
          </a:p>
          <a:p>
            <a:pPr algn="ctr" fontAlgn="base"/>
            <a:endParaRPr lang="en-US" b="1" dirty="0" smtClean="0"/>
          </a:p>
          <a:p>
            <a:pPr algn="ctr" fontAlgn="base"/>
            <a:r>
              <a:rPr lang="en-US" sz="2400" u="sng" dirty="0">
                <a:latin typeface="Times New Roman" panose="02020603050405020304" pitchFamily="18" charset="0"/>
                <a:cs typeface="Times New Roman" panose="02020603050405020304" pitchFamily="18" charset="0"/>
                <a:hlinkClick r:id="rId2"/>
              </a:rPr>
              <a:t>Frontend Development</a:t>
            </a:r>
            <a:endParaRPr lang="en-US" sz="2400" dirty="0">
              <a:latin typeface="Times New Roman" panose="02020603050405020304" pitchFamily="18" charset="0"/>
              <a:cs typeface="Times New Roman" panose="02020603050405020304" pitchFamily="18" charset="0"/>
            </a:endParaRPr>
          </a:p>
          <a:p>
            <a:pPr algn="ctr" fontAlgn="base"/>
            <a:r>
              <a:rPr lang="en-US" sz="2400" u="sng" dirty="0">
                <a:latin typeface="Times New Roman" panose="02020603050405020304" pitchFamily="18" charset="0"/>
                <a:cs typeface="Times New Roman" panose="02020603050405020304" pitchFamily="18" charset="0"/>
                <a:hlinkClick r:id="rId3"/>
              </a:rPr>
              <a:t>Backend </a:t>
            </a:r>
            <a:r>
              <a:rPr lang="en-US" sz="2400" u="sng" dirty="0" smtClean="0">
                <a:latin typeface="Times New Roman" panose="02020603050405020304" pitchFamily="18" charset="0"/>
                <a:cs typeface="Times New Roman" panose="02020603050405020304" pitchFamily="18" charset="0"/>
                <a:hlinkClick r:id="rId3"/>
              </a:rPr>
              <a:t>Development</a:t>
            </a:r>
            <a:endParaRPr lang="en-US" sz="2400" dirty="0">
              <a:latin typeface="Times New Roman" panose="02020603050405020304" pitchFamily="18" charset="0"/>
              <a:cs typeface="Times New Roman" panose="02020603050405020304" pitchFamily="18" charset="0"/>
            </a:endParaRPr>
          </a:p>
          <a:p>
            <a:pPr algn="ctr" fontAlgn="base"/>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568037" y="4629927"/>
            <a:ext cx="11000509" cy="584775"/>
          </a:xfrm>
          <a:prstGeom prst="rect">
            <a:avLst/>
          </a:prstGeom>
        </p:spPr>
        <p:txBody>
          <a:bodyPr wrap="square">
            <a:spAutoFit/>
          </a:bodyPr>
          <a:lstStyle/>
          <a:p>
            <a:pPr algn="ctr" fontAlgn="base"/>
            <a:r>
              <a:rPr lang="en-US" sz="3200" b="1" u="sng" dirty="0">
                <a:solidFill>
                  <a:srgbClr val="273239"/>
                </a:solidFill>
                <a:latin typeface="Times New Roman" panose="02020603050405020304" pitchFamily="18" charset="0"/>
                <a:cs typeface="Times New Roman" panose="02020603050405020304" pitchFamily="18" charset="0"/>
              </a:rPr>
              <a:t>Frontend </a:t>
            </a:r>
            <a:r>
              <a:rPr lang="en-US" sz="3200" b="1" u="sng" dirty="0" smtClean="0">
                <a:solidFill>
                  <a:srgbClr val="273239"/>
                </a:solidFill>
                <a:latin typeface="Times New Roman" panose="02020603050405020304" pitchFamily="18" charset="0"/>
                <a:cs typeface="Times New Roman" panose="02020603050405020304" pitchFamily="18" charset="0"/>
              </a:rPr>
              <a:t>Development</a:t>
            </a:r>
            <a:endParaRPr lang="en-US" sz="3200" b="1" u="sng" dirty="0">
              <a:solidFill>
                <a:srgbClr val="27323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30192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05558" y="1523287"/>
            <a:ext cx="6246725" cy="1882574"/>
          </a:xfrm>
          <a:prstGeom prst="rect">
            <a:avLst/>
          </a:prstGeom>
        </p:spPr>
      </p:pic>
      <p:pic>
        <p:nvPicPr>
          <p:cNvPr id="3" name="Picture 2"/>
          <p:cNvPicPr>
            <a:picLocks noChangeAspect="1"/>
          </p:cNvPicPr>
          <p:nvPr/>
        </p:nvPicPr>
        <p:blipFill>
          <a:blip r:embed="rId3"/>
          <a:stretch>
            <a:fillRect/>
          </a:stretch>
        </p:blipFill>
        <p:spPr>
          <a:xfrm>
            <a:off x="4043127" y="3405861"/>
            <a:ext cx="4782217" cy="2734057"/>
          </a:xfrm>
          <a:prstGeom prst="rect">
            <a:avLst/>
          </a:prstGeom>
        </p:spPr>
      </p:pic>
      <p:sp>
        <p:nvSpPr>
          <p:cNvPr id="4" name="TextBox 3"/>
          <p:cNvSpPr txBox="1"/>
          <p:nvPr/>
        </p:nvSpPr>
        <p:spPr>
          <a:xfrm>
            <a:off x="529389" y="745958"/>
            <a:ext cx="10864516" cy="461665"/>
          </a:xfrm>
          <a:prstGeom prst="rect">
            <a:avLst/>
          </a:prstGeom>
          <a:noFill/>
        </p:spPr>
        <p:txBody>
          <a:bodyPr wrap="square" rtlCol="0">
            <a:spAutoFit/>
          </a:bodyPr>
          <a:lstStyle/>
          <a:p>
            <a:r>
              <a:rPr lang="en-US" sz="2400" b="1" dirty="0" smtClean="0">
                <a:solidFill>
                  <a:srgbClr val="00B0F0"/>
                </a:solidFill>
                <a:latin typeface="Times New Roman" panose="02020603050405020304" pitchFamily="18" charset="0"/>
                <a:cs typeface="Times New Roman" panose="02020603050405020304" pitchFamily="18" charset="0"/>
              </a:rPr>
              <a:t>Anchor &lt;a&gt; tag and </a:t>
            </a:r>
            <a:r>
              <a:rPr lang="en-US" sz="2400" b="1" dirty="0" err="1" smtClean="0">
                <a:solidFill>
                  <a:srgbClr val="00B0F0"/>
                </a:solidFill>
                <a:latin typeface="Times New Roman" panose="02020603050405020304" pitchFamily="18" charset="0"/>
                <a:cs typeface="Times New Roman" panose="02020603050405020304" pitchFamily="18" charset="0"/>
              </a:rPr>
              <a:t>img</a:t>
            </a:r>
            <a:r>
              <a:rPr lang="en-US" sz="2400" b="1" dirty="0" smtClean="0">
                <a:solidFill>
                  <a:srgbClr val="00B0F0"/>
                </a:solidFill>
                <a:latin typeface="Times New Roman" panose="02020603050405020304" pitchFamily="18" charset="0"/>
                <a:cs typeface="Times New Roman" panose="02020603050405020304" pitchFamily="18" charset="0"/>
              </a:rPr>
              <a:t> tag :</a:t>
            </a:r>
            <a:endParaRPr lang="en-US" sz="2400" b="1"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82577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76258" y="825987"/>
            <a:ext cx="2597442" cy="461665"/>
          </a:xfrm>
          <a:prstGeom prst="rect">
            <a:avLst/>
          </a:prstGeom>
        </p:spPr>
        <p:txBody>
          <a:bodyPr wrap="none">
            <a:spAutoFit/>
          </a:bodyPr>
          <a:lstStyle/>
          <a:p>
            <a:r>
              <a:rPr lang="en-US" sz="2400" b="1" dirty="0">
                <a:solidFill>
                  <a:srgbClr val="00B0F0"/>
                </a:solidFill>
                <a:latin typeface="Times New Roman" panose="02020603050405020304" pitchFamily="18" charset="0"/>
                <a:cs typeface="Times New Roman" panose="02020603050405020304" pitchFamily="18" charset="0"/>
              </a:rPr>
              <a:t>HTML Attributes</a:t>
            </a:r>
            <a:endParaRPr lang="en-US" sz="2400" b="1" i="0" dirty="0">
              <a:solidFill>
                <a:srgbClr val="00B0F0"/>
              </a:solidFill>
              <a:effectLst/>
              <a:latin typeface="Times New Roman" panose="02020603050405020304" pitchFamily="18" charset="0"/>
              <a:cs typeface="Times New Roman" panose="02020603050405020304" pitchFamily="18" charset="0"/>
            </a:endParaRPr>
          </a:p>
        </p:txBody>
      </p:sp>
      <p:sp>
        <p:nvSpPr>
          <p:cNvPr id="3" name="Rectangle 2"/>
          <p:cNvSpPr/>
          <p:nvPr/>
        </p:nvSpPr>
        <p:spPr>
          <a:xfrm>
            <a:off x="1423736" y="1782362"/>
            <a:ext cx="8803105" cy="2585323"/>
          </a:xfrm>
          <a:prstGeom prst="rect">
            <a:avLst/>
          </a:prstGeom>
        </p:spPr>
        <p:txBody>
          <a:bodyPr wrap="square">
            <a:spAutoFit/>
          </a:bodyPr>
          <a:lstStyle/>
          <a:p>
            <a:pPr marL="285750" indent="-285750">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HTML attributes provide additional information about HTML elements</a:t>
            </a:r>
            <a:r>
              <a:rPr lang="en-US" sz="2400" dirty="0" smtClean="0">
                <a:solidFill>
                  <a:srgbClr val="000000"/>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All HTML elements can have </a:t>
            </a:r>
            <a:r>
              <a:rPr lang="en-US" sz="2400" b="1" dirty="0">
                <a:latin typeface="Times New Roman" panose="02020603050405020304" pitchFamily="18" charset="0"/>
                <a:cs typeface="Times New Roman" panose="02020603050405020304" pitchFamily="18" charset="0"/>
              </a:rPr>
              <a:t>attributes</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Attributes provide </a:t>
            </a:r>
            <a:r>
              <a:rPr lang="en-US" sz="2400" b="1" dirty="0">
                <a:latin typeface="Times New Roman" panose="02020603050405020304" pitchFamily="18" charset="0"/>
                <a:cs typeface="Times New Roman" panose="02020603050405020304" pitchFamily="18" charset="0"/>
              </a:rPr>
              <a:t>additional information</a:t>
            </a:r>
            <a:r>
              <a:rPr lang="en-US" sz="2400" dirty="0">
                <a:latin typeface="Times New Roman" panose="02020603050405020304" pitchFamily="18" charset="0"/>
                <a:cs typeface="Times New Roman" panose="02020603050405020304" pitchFamily="18" charset="0"/>
              </a:rPr>
              <a:t> about elements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Attributes are always specified in </a:t>
            </a:r>
            <a:r>
              <a:rPr lang="en-US" sz="2400" b="1" dirty="0">
                <a:latin typeface="Times New Roman" panose="02020603050405020304" pitchFamily="18" charset="0"/>
                <a:cs typeface="Times New Roman" panose="02020603050405020304" pitchFamily="18" charset="0"/>
              </a:rPr>
              <a:t>the start tag</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Attributes usually come in name/value pairs like: </a:t>
            </a:r>
            <a:r>
              <a:rPr lang="en-US" sz="2400" b="1" dirty="0">
                <a:latin typeface="Times New Roman" panose="02020603050405020304" pitchFamily="18" charset="0"/>
                <a:cs typeface="Times New Roman" panose="02020603050405020304" pitchFamily="18" charset="0"/>
              </a:rPr>
              <a:t>name="value"</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p:txBody>
      </p:sp>
      <p:sp>
        <p:nvSpPr>
          <p:cNvPr id="4" name="Rectangle 3"/>
          <p:cNvSpPr/>
          <p:nvPr/>
        </p:nvSpPr>
        <p:spPr>
          <a:xfrm>
            <a:off x="1423736" y="4645877"/>
            <a:ext cx="8285747" cy="461665"/>
          </a:xfrm>
          <a:prstGeom prst="rect">
            <a:avLst/>
          </a:prstGeom>
        </p:spPr>
        <p:txBody>
          <a:bodyPr wrap="square">
            <a:spAutoFit/>
          </a:bodyPr>
          <a:lstStyle/>
          <a:p>
            <a:r>
              <a:rPr lang="fr-FR" sz="2400" dirty="0">
                <a:solidFill>
                  <a:srgbClr val="808080"/>
                </a:solidFill>
                <a:latin typeface="Times New Roman" panose="02020603050405020304" pitchFamily="18" charset="0"/>
                <a:cs typeface="Times New Roman" panose="02020603050405020304" pitchFamily="18" charset="0"/>
              </a:rPr>
              <a:t>&lt;</a:t>
            </a:r>
            <a:r>
              <a:rPr lang="fr-FR" sz="2400" dirty="0" err="1">
                <a:solidFill>
                  <a:srgbClr val="569CD6"/>
                </a:solidFill>
                <a:latin typeface="Times New Roman" panose="02020603050405020304" pitchFamily="18" charset="0"/>
                <a:cs typeface="Times New Roman" panose="02020603050405020304" pitchFamily="18" charset="0"/>
              </a:rPr>
              <a:t>img</a:t>
            </a:r>
            <a:r>
              <a:rPr lang="fr-FR" sz="2400" dirty="0">
                <a:solidFill>
                  <a:srgbClr val="CCCCCC"/>
                </a:solidFill>
                <a:latin typeface="Times New Roman" panose="02020603050405020304" pitchFamily="18" charset="0"/>
                <a:cs typeface="Times New Roman" panose="02020603050405020304" pitchFamily="18" charset="0"/>
              </a:rPr>
              <a:t> </a:t>
            </a:r>
            <a:r>
              <a:rPr lang="fr-FR" sz="2400" dirty="0" err="1">
                <a:solidFill>
                  <a:srgbClr val="9CDCFE"/>
                </a:solidFill>
                <a:latin typeface="Times New Roman" panose="02020603050405020304" pitchFamily="18" charset="0"/>
                <a:cs typeface="Times New Roman" panose="02020603050405020304" pitchFamily="18" charset="0"/>
              </a:rPr>
              <a:t>src</a:t>
            </a:r>
            <a:r>
              <a:rPr lang="fr-FR" sz="2400" dirty="0">
                <a:solidFill>
                  <a:srgbClr val="CCCCCC"/>
                </a:solidFill>
                <a:latin typeface="Times New Roman" panose="02020603050405020304" pitchFamily="18" charset="0"/>
                <a:cs typeface="Times New Roman" panose="02020603050405020304" pitchFamily="18" charset="0"/>
              </a:rPr>
              <a:t>=</a:t>
            </a:r>
            <a:r>
              <a:rPr lang="fr-FR" sz="2400" dirty="0">
                <a:solidFill>
                  <a:srgbClr val="CE9178"/>
                </a:solidFill>
                <a:latin typeface="Times New Roman" panose="02020603050405020304" pitchFamily="18" charset="0"/>
                <a:cs typeface="Times New Roman" panose="02020603050405020304" pitchFamily="18" charset="0"/>
              </a:rPr>
              <a:t>"images/images.jpg"</a:t>
            </a:r>
            <a:r>
              <a:rPr lang="fr-FR" sz="2400" dirty="0">
                <a:solidFill>
                  <a:srgbClr val="CCCCCC"/>
                </a:solidFill>
                <a:latin typeface="Times New Roman" panose="02020603050405020304" pitchFamily="18" charset="0"/>
                <a:cs typeface="Times New Roman" panose="02020603050405020304" pitchFamily="18" charset="0"/>
              </a:rPr>
              <a:t> </a:t>
            </a:r>
            <a:r>
              <a:rPr lang="fr-FR" sz="2400" dirty="0" err="1">
                <a:solidFill>
                  <a:srgbClr val="9CDCFE"/>
                </a:solidFill>
                <a:latin typeface="Times New Roman" panose="02020603050405020304" pitchFamily="18" charset="0"/>
                <a:cs typeface="Times New Roman" panose="02020603050405020304" pitchFamily="18" charset="0"/>
              </a:rPr>
              <a:t>alt</a:t>
            </a:r>
            <a:r>
              <a:rPr lang="fr-FR" sz="2400" dirty="0">
                <a:solidFill>
                  <a:srgbClr val="CCCCCC"/>
                </a:solidFill>
                <a:latin typeface="Times New Roman" panose="02020603050405020304" pitchFamily="18" charset="0"/>
                <a:cs typeface="Times New Roman" panose="02020603050405020304" pitchFamily="18" charset="0"/>
              </a:rPr>
              <a:t>=</a:t>
            </a:r>
            <a:r>
              <a:rPr lang="fr-FR" sz="2400" dirty="0">
                <a:solidFill>
                  <a:srgbClr val="CE9178"/>
                </a:solidFill>
                <a:latin typeface="Times New Roman" panose="02020603050405020304" pitchFamily="18" charset="0"/>
                <a:cs typeface="Times New Roman" panose="02020603050405020304" pitchFamily="18" charset="0"/>
              </a:rPr>
              <a:t>"nature image"</a:t>
            </a:r>
            <a:r>
              <a:rPr lang="fr-FR" sz="2400" dirty="0">
                <a:solidFill>
                  <a:srgbClr val="808080"/>
                </a:solidFill>
                <a:latin typeface="Times New Roman" panose="02020603050405020304" pitchFamily="18" charset="0"/>
                <a:cs typeface="Times New Roman" panose="02020603050405020304" pitchFamily="18" charset="0"/>
              </a:rPr>
              <a:t>&gt;</a:t>
            </a:r>
            <a:endParaRPr lang="fr-FR" sz="2400" b="0" dirty="0">
              <a:solidFill>
                <a:srgbClr val="CCCCCC"/>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79937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649705" y="2090172"/>
            <a:ext cx="10849232"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There are two ways to specify the URL in the </a:t>
            </a:r>
            <a:r>
              <a:rPr kumimoji="0" lang="en-US" altLang="en-US" sz="2400" b="0" i="0" u="none" strike="noStrike" cap="none" normalizeH="0" baseline="0" dirty="0" err="1" smtClean="0">
                <a:ln>
                  <a:noFill/>
                </a:ln>
                <a:solidFill>
                  <a:srgbClr val="DC143C"/>
                </a:solidFill>
                <a:effectLst/>
                <a:latin typeface="Times New Roman" panose="02020603050405020304" pitchFamily="18" charset="0"/>
                <a:cs typeface="Times New Roman" panose="02020603050405020304" pitchFamily="18" charset="0"/>
              </a:rPr>
              <a:t>src</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attribute:</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1. Absolute URL</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 Links to an external image that is hosted on another website. Example: </a:t>
            </a:r>
            <a:r>
              <a:rPr kumimoji="0" lang="en-US" altLang="en-US" sz="24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s</a:t>
            </a:r>
            <a:r>
              <a:rPr kumimoji="0" lang="en-US" altLang="en-US" sz="2400" b="1"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rc</a:t>
            </a:r>
            <a:r>
              <a:rPr kumimoji="0" lang="en-US" altLang="en-US" sz="24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="https://www.google.com/images/img.jpg".</a:t>
            </a:r>
            <a:endPar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2. Relative URL</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 Links to an image that is hosted within the website. Here, the URL does not include the domain name. If the URL begins without a slash, it will be relative to the current page. Example: </a:t>
            </a:r>
            <a:r>
              <a:rPr kumimoji="0" lang="en-US" altLang="en-US" sz="24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src</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="img_girl.jpg". If the URL begins with a slash, it will be relative to the domain. Example: </a:t>
            </a:r>
            <a:r>
              <a:rPr kumimoji="0" lang="en-US" altLang="en-US" sz="2400" b="1"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src</a:t>
            </a:r>
            <a:r>
              <a:rPr kumimoji="0" lang="en-US" altLang="en-US" sz="24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="/images/img.jpg".</a:t>
            </a:r>
            <a:endPar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Rectangle 2"/>
          <p:cNvSpPr/>
          <p:nvPr/>
        </p:nvSpPr>
        <p:spPr>
          <a:xfrm>
            <a:off x="649705" y="5056586"/>
            <a:ext cx="10849232" cy="830997"/>
          </a:xfrm>
          <a:prstGeom prst="rect">
            <a:avLst/>
          </a:prstGeom>
        </p:spPr>
        <p:txBody>
          <a:bodyPr wrap="square">
            <a:spAutoFit/>
          </a:bodyPr>
          <a:lstStyle/>
          <a:p>
            <a:r>
              <a:rPr lang="en-US" sz="2400" dirty="0">
                <a:solidFill>
                  <a:srgbClr val="808080"/>
                </a:solidFill>
                <a:latin typeface="Times New Roman" panose="02020603050405020304" pitchFamily="18" charset="0"/>
                <a:cs typeface="Times New Roman" panose="02020603050405020304" pitchFamily="18" charset="0"/>
              </a:rPr>
              <a:t>&lt;</a:t>
            </a:r>
            <a:r>
              <a:rPr lang="en-US" sz="2400" dirty="0" err="1">
                <a:solidFill>
                  <a:srgbClr val="569CD6"/>
                </a:solidFill>
                <a:latin typeface="Times New Roman" panose="02020603050405020304" pitchFamily="18" charset="0"/>
                <a:cs typeface="Times New Roman" panose="02020603050405020304" pitchFamily="18" charset="0"/>
              </a:rPr>
              <a:t>img</a:t>
            </a:r>
            <a:r>
              <a:rPr lang="en-US" sz="2400" dirty="0">
                <a:solidFill>
                  <a:srgbClr val="CCCCCC"/>
                </a:solidFill>
                <a:latin typeface="Times New Roman" panose="02020603050405020304" pitchFamily="18" charset="0"/>
                <a:cs typeface="Times New Roman" panose="02020603050405020304" pitchFamily="18" charset="0"/>
              </a:rPr>
              <a:t> </a:t>
            </a:r>
            <a:r>
              <a:rPr lang="en-US" sz="2400" dirty="0" err="1">
                <a:solidFill>
                  <a:srgbClr val="9CDCFE"/>
                </a:solidFill>
                <a:latin typeface="Times New Roman" panose="02020603050405020304" pitchFamily="18" charset="0"/>
                <a:cs typeface="Times New Roman" panose="02020603050405020304" pitchFamily="18" charset="0"/>
              </a:rPr>
              <a:t>src</a:t>
            </a:r>
            <a:r>
              <a:rPr lang="en-US" sz="2400" dirty="0">
                <a:solidFill>
                  <a:srgbClr val="CCCCCC"/>
                </a:solidFill>
                <a:latin typeface="Times New Roman" panose="02020603050405020304" pitchFamily="18" charset="0"/>
                <a:cs typeface="Times New Roman" panose="02020603050405020304" pitchFamily="18" charset="0"/>
              </a:rPr>
              <a:t>=</a:t>
            </a:r>
            <a:r>
              <a:rPr lang="en-US" sz="2400" dirty="0">
                <a:solidFill>
                  <a:srgbClr val="CE9178"/>
                </a:solidFill>
                <a:latin typeface="Times New Roman" panose="02020603050405020304" pitchFamily="18" charset="0"/>
                <a:cs typeface="Times New Roman" panose="02020603050405020304" pitchFamily="18" charset="0"/>
              </a:rPr>
              <a:t>"images/images.jpg"</a:t>
            </a:r>
            <a:r>
              <a:rPr lang="en-US" sz="2400" dirty="0">
                <a:solidFill>
                  <a:srgbClr val="CCCCCC"/>
                </a:solidFill>
                <a:latin typeface="Times New Roman" panose="02020603050405020304" pitchFamily="18" charset="0"/>
                <a:cs typeface="Times New Roman" panose="02020603050405020304" pitchFamily="18" charset="0"/>
              </a:rPr>
              <a:t> </a:t>
            </a:r>
            <a:r>
              <a:rPr lang="en-US" sz="2400" dirty="0">
                <a:solidFill>
                  <a:srgbClr val="9CDCFE"/>
                </a:solidFill>
                <a:latin typeface="Times New Roman" panose="02020603050405020304" pitchFamily="18" charset="0"/>
                <a:cs typeface="Times New Roman" panose="02020603050405020304" pitchFamily="18" charset="0"/>
              </a:rPr>
              <a:t>alt</a:t>
            </a:r>
            <a:r>
              <a:rPr lang="en-US" sz="2400" dirty="0">
                <a:solidFill>
                  <a:srgbClr val="CCCCCC"/>
                </a:solidFill>
                <a:latin typeface="Times New Roman" panose="02020603050405020304" pitchFamily="18" charset="0"/>
                <a:cs typeface="Times New Roman" panose="02020603050405020304" pitchFamily="18" charset="0"/>
              </a:rPr>
              <a:t>=</a:t>
            </a:r>
            <a:r>
              <a:rPr lang="en-US" sz="2400" dirty="0">
                <a:solidFill>
                  <a:srgbClr val="CE9178"/>
                </a:solidFill>
                <a:latin typeface="Times New Roman" panose="02020603050405020304" pitchFamily="18" charset="0"/>
                <a:cs typeface="Times New Roman" panose="02020603050405020304" pitchFamily="18" charset="0"/>
              </a:rPr>
              <a:t>"nature image"</a:t>
            </a:r>
            <a:r>
              <a:rPr lang="en-US" sz="2400" dirty="0">
                <a:solidFill>
                  <a:srgbClr val="CCCCCC"/>
                </a:solidFill>
                <a:latin typeface="Times New Roman" panose="02020603050405020304" pitchFamily="18" charset="0"/>
                <a:cs typeface="Times New Roman" panose="02020603050405020304" pitchFamily="18" charset="0"/>
              </a:rPr>
              <a:t> </a:t>
            </a:r>
            <a:r>
              <a:rPr lang="en-US" sz="2400" dirty="0">
                <a:solidFill>
                  <a:srgbClr val="9CDCFE"/>
                </a:solidFill>
                <a:latin typeface="Times New Roman" panose="02020603050405020304" pitchFamily="18" charset="0"/>
                <a:cs typeface="Times New Roman" panose="02020603050405020304" pitchFamily="18" charset="0"/>
              </a:rPr>
              <a:t>height</a:t>
            </a:r>
            <a:r>
              <a:rPr lang="en-US" sz="2400" dirty="0">
                <a:solidFill>
                  <a:srgbClr val="CCCCCC"/>
                </a:solidFill>
                <a:latin typeface="Times New Roman" panose="02020603050405020304" pitchFamily="18" charset="0"/>
                <a:cs typeface="Times New Roman" panose="02020603050405020304" pitchFamily="18" charset="0"/>
              </a:rPr>
              <a:t>=</a:t>
            </a:r>
            <a:r>
              <a:rPr lang="en-US" sz="2400" dirty="0">
                <a:solidFill>
                  <a:srgbClr val="CE9178"/>
                </a:solidFill>
                <a:latin typeface="Times New Roman" panose="02020603050405020304" pitchFamily="18" charset="0"/>
                <a:cs typeface="Times New Roman" panose="02020603050405020304" pitchFamily="18" charset="0"/>
              </a:rPr>
              <a:t>"200px"</a:t>
            </a:r>
            <a:r>
              <a:rPr lang="en-US" sz="2400" dirty="0">
                <a:solidFill>
                  <a:srgbClr val="CCCCCC"/>
                </a:solidFill>
                <a:latin typeface="Times New Roman" panose="02020603050405020304" pitchFamily="18" charset="0"/>
                <a:cs typeface="Times New Roman" panose="02020603050405020304" pitchFamily="18" charset="0"/>
              </a:rPr>
              <a:t> </a:t>
            </a:r>
            <a:r>
              <a:rPr lang="en-US" sz="2400" dirty="0">
                <a:solidFill>
                  <a:srgbClr val="9CDCFE"/>
                </a:solidFill>
                <a:latin typeface="Times New Roman" panose="02020603050405020304" pitchFamily="18" charset="0"/>
                <a:cs typeface="Times New Roman" panose="02020603050405020304" pitchFamily="18" charset="0"/>
              </a:rPr>
              <a:t>width</a:t>
            </a:r>
            <a:r>
              <a:rPr lang="en-US" sz="2400" dirty="0">
                <a:solidFill>
                  <a:srgbClr val="CCCCCC"/>
                </a:solidFill>
                <a:latin typeface="Times New Roman" panose="02020603050405020304" pitchFamily="18" charset="0"/>
                <a:cs typeface="Times New Roman" panose="02020603050405020304" pitchFamily="18" charset="0"/>
              </a:rPr>
              <a:t>=</a:t>
            </a:r>
            <a:r>
              <a:rPr lang="en-US" sz="2400" dirty="0">
                <a:solidFill>
                  <a:srgbClr val="CE9178"/>
                </a:solidFill>
                <a:latin typeface="Times New Roman" panose="02020603050405020304" pitchFamily="18" charset="0"/>
                <a:cs typeface="Times New Roman" panose="02020603050405020304" pitchFamily="18" charset="0"/>
              </a:rPr>
              <a:t>"200px"</a:t>
            </a:r>
            <a:r>
              <a:rPr lang="en-US" sz="2400" dirty="0">
                <a:solidFill>
                  <a:srgbClr val="808080"/>
                </a:solidFill>
                <a:latin typeface="Times New Roman" panose="02020603050405020304" pitchFamily="18" charset="0"/>
                <a:cs typeface="Times New Roman" panose="02020603050405020304" pitchFamily="18" charset="0"/>
              </a:rPr>
              <a:t>&gt;</a:t>
            </a:r>
            <a:endParaRPr lang="en-US" sz="2400" dirty="0">
              <a:solidFill>
                <a:srgbClr val="CCCCCC"/>
              </a:solidFill>
              <a:latin typeface="Times New Roman" panose="02020603050405020304" pitchFamily="18" charset="0"/>
              <a:cs typeface="Times New Roman" panose="02020603050405020304" pitchFamily="18" charset="0"/>
            </a:endParaRPr>
          </a:p>
          <a:p>
            <a:r>
              <a:rPr lang="en-US" sz="2400" dirty="0">
                <a:solidFill>
                  <a:srgbClr val="CCCCCC"/>
                </a:solidFill>
                <a:latin typeface="Times New Roman" panose="02020603050405020304" pitchFamily="18" charset="0"/>
                <a:cs typeface="Times New Roman" panose="02020603050405020304" pitchFamily="18" charset="0"/>
              </a:rPr>
              <a:t> </a:t>
            </a:r>
            <a:r>
              <a:rPr lang="en-US" sz="2400" dirty="0">
                <a:solidFill>
                  <a:srgbClr val="808080"/>
                </a:solidFill>
                <a:latin typeface="Times New Roman" panose="02020603050405020304" pitchFamily="18" charset="0"/>
                <a:cs typeface="Times New Roman" panose="02020603050405020304" pitchFamily="18" charset="0"/>
              </a:rPr>
              <a:t>&lt;</a:t>
            </a:r>
            <a:r>
              <a:rPr lang="en-US" sz="2400" dirty="0" err="1">
                <a:solidFill>
                  <a:srgbClr val="569CD6"/>
                </a:solidFill>
                <a:latin typeface="Times New Roman" panose="02020603050405020304" pitchFamily="18" charset="0"/>
                <a:cs typeface="Times New Roman" panose="02020603050405020304" pitchFamily="18" charset="0"/>
              </a:rPr>
              <a:t>img</a:t>
            </a:r>
            <a:r>
              <a:rPr lang="en-US" sz="2400" dirty="0">
                <a:solidFill>
                  <a:srgbClr val="CCCCCC"/>
                </a:solidFill>
                <a:latin typeface="Times New Roman" panose="02020603050405020304" pitchFamily="18" charset="0"/>
                <a:cs typeface="Times New Roman" panose="02020603050405020304" pitchFamily="18" charset="0"/>
              </a:rPr>
              <a:t> </a:t>
            </a:r>
            <a:r>
              <a:rPr lang="en-US" sz="2400" dirty="0" err="1">
                <a:solidFill>
                  <a:srgbClr val="9CDCFE"/>
                </a:solidFill>
                <a:latin typeface="Times New Roman" panose="02020603050405020304" pitchFamily="18" charset="0"/>
                <a:cs typeface="Times New Roman" panose="02020603050405020304" pitchFamily="18" charset="0"/>
              </a:rPr>
              <a:t>src</a:t>
            </a:r>
            <a:r>
              <a:rPr lang="en-US" sz="2400" dirty="0">
                <a:solidFill>
                  <a:srgbClr val="CCCCCC"/>
                </a:solidFill>
                <a:latin typeface="Times New Roman" panose="02020603050405020304" pitchFamily="18" charset="0"/>
                <a:cs typeface="Times New Roman" panose="02020603050405020304" pitchFamily="18" charset="0"/>
              </a:rPr>
              <a:t>=</a:t>
            </a:r>
            <a:r>
              <a:rPr lang="en-US" sz="2400" dirty="0">
                <a:solidFill>
                  <a:srgbClr val="CE9178"/>
                </a:solidFill>
                <a:latin typeface="Times New Roman" panose="02020603050405020304" pitchFamily="18" charset="0"/>
                <a:cs typeface="Times New Roman" panose="02020603050405020304" pitchFamily="18" charset="0"/>
              </a:rPr>
              <a:t>"images/images.jpg"</a:t>
            </a:r>
            <a:r>
              <a:rPr lang="en-US" sz="2400" dirty="0">
                <a:solidFill>
                  <a:srgbClr val="CCCCCC"/>
                </a:solidFill>
                <a:latin typeface="Times New Roman" panose="02020603050405020304" pitchFamily="18" charset="0"/>
                <a:cs typeface="Times New Roman" panose="02020603050405020304" pitchFamily="18" charset="0"/>
              </a:rPr>
              <a:t> </a:t>
            </a:r>
            <a:r>
              <a:rPr lang="en-US" sz="2400" dirty="0">
                <a:solidFill>
                  <a:srgbClr val="9CDCFE"/>
                </a:solidFill>
                <a:latin typeface="Times New Roman" panose="02020603050405020304" pitchFamily="18" charset="0"/>
                <a:cs typeface="Times New Roman" panose="02020603050405020304" pitchFamily="18" charset="0"/>
              </a:rPr>
              <a:t>alt</a:t>
            </a:r>
            <a:r>
              <a:rPr lang="en-US" sz="2400" dirty="0">
                <a:solidFill>
                  <a:srgbClr val="CCCCCC"/>
                </a:solidFill>
                <a:latin typeface="Times New Roman" panose="02020603050405020304" pitchFamily="18" charset="0"/>
                <a:cs typeface="Times New Roman" panose="02020603050405020304" pitchFamily="18" charset="0"/>
              </a:rPr>
              <a:t>=</a:t>
            </a:r>
            <a:r>
              <a:rPr lang="en-US" sz="2400" dirty="0">
                <a:solidFill>
                  <a:srgbClr val="CE9178"/>
                </a:solidFill>
                <a:latin typeface="Times New Roman" panose="02020603050405020304" pitchFamily="18" charset="0"/>
                <a:cs typeface="Times New Roman" panose="02020603050405020304" pitchFamily="18" charset="0"/>
              </a:rPr>
              <a:t>"nature image"</a:t>
            </a:r>
            <a:r>
              <a:rPr lang="en-US" sz="2400" dirty="0">
                <a:solidFill>
                  <a:srgbClr val="CCCCCC"/>
                </a:solidFill>
                <a:latin typeface="Times New Roman" panose="02020603050405020304" pitchFamily="18" charset="0"/>
                <a:cs typeface="Times New Roman" panose="02020603050405020304" pitchFamily="18" charset="0"/>
              </a:rPr>
              <a:t> </a:t>
            </a:r>
            <a:r>
              <a:rPr lang="en-US" sz="2400" dirty="0">
                <a:solidFill>
                  <a:srgbClr val="9CDCFE"/>
                </a:solidFill>
                <a:latin typeface="Times New Roman" panose="02020603050405020304" pitchFamily="18" charset="0"/>
                <a:cs typeface="Times New Roman" panose="02020603050405020304" pitchFamily="18" charset="0"/>
              </a:rPr>
              <a:t>height</a:t>
            </a:r>
            <a:r>
              <a:rPr lang="en-US" sz="2400" dirty="0">
                <a:solidFill>
                  <a:srgbClr val="CCCCCC"/>
                </a:solidFill>
                <a:latin typeface="Times New Roman" panose="02020603050405020304" pitchFamily="18" charset="0"/>
                <a:cs typeface="Times New Roman" panose="02020603050405020304" pitchFamily="18" charset="0"/>
              </a:rPr>
              <a:t>=</a:t>
            </a:r>
            <a:r>
              <a:rPr lang="en-US" sz="2400" dirty="0">
                <a:solidFill>
                  <a:srgbClr val="CE9178"/>
                </a:solidFill>
                <a:latin typeface="Times New Roman" panose="02020603050405020304" pitchFamily="18" charset="0"/>
                <a:cs typeface="Times New Roman" panose="02020603050405020304" pitchFamily="18" charset="0"/>
              </a:rPr>
              <a:t>"100%"</a:t>
            </a:r>
            <a:r>
              <a:rPr lang="en-US" sz="2400" dirty="0">
                <a:solidFill>
                  <a:srgbClr val="CCCCCC"/>
                </a:solidFill>
                <a:latin typeface="Times New Roman" panose="02020603050405020304" pitchFamily="18" charset="0"/>
                <a:cs typeface="Times New Roman" panose="02020603050405020304" pitchFamily="18" charset="0"/>
              </a:rPr>
              <a:t> </a:t>
            </a:r>
            <a:r>
              <a:rPr lang="en-US" sz="2400" dirty="0">
                <a:solidFill>
                  <a:srgbClr val="9CDCFE"/>
                </a:solidFill>
                <a:latin typeface="Times New Roman" panose="02020603050405020304" pitchFamily="18" charset="0"/>
                <a:cs typeface="Times New Roman" panose="02020603050405020304" pitchFamily="18" charset="0"/>
              </a:rPr>
              <a:t>width</a:t>
            </a:r>
            <a:r>
              <a:rPr lang="en-US" sz="2400" dirty="0">
                <a:solidFill>
                  <a:srgbClr val="CCCCCC"/>
                </a:solidFill>
                <a:latin typeface="Times New Roman" panose="02020603050405020304" pitchFamily="18" charset="0"/>
                <a:cs typeface="Times New Roman" panose="02020603050405020304" pitchFamily="18" charset="0"/>
              </a:rPr>
              <a:t>=</a:t>
            </a:r>
            <a:r>
              <a:rPr lang="en-US" sz="2400" dirty="0">
                <a:solidFill>
                  <a:srgbClr val="CE9178"/>
                </a:solidFill>
                <a:latin typeface="Times New Roman" panose="02020603050405020304" pitchFamily="18" charset="0"/>
                <a:cs typeface="Times New Roman" panose="02020603050405020304" pitchFamily="18" charset="0"/>
              </a:rPr>
              <a:t>"100%"</a:t>
            </a:r>
            <a:r>
              <a:rPr lang="en-US" sz="2400" dirty="0">
                <a:solidFill>
                  <a:srgbClr val="808080"/>
                </a:solidFill>
                <a:latin typeface="Times New Roman" panose="02020603050405020304" pitchFamily="18" charset="0"/>
                <a:cs typeface="Times New Roman" panose="02020603050405020304" pitchFamily="18" charset="0"/>
              </a:rPr>
              <a:t>&gt;</a:t>
            </a:r>
            <a:endParaRPr lang="en-US" sz="2400" b="0" dirty="0">
              <a:solidFill>
                <a:srgbClr val="CCCCCC"/>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73967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4537" y="509180"/>
            <a:ext cx="11802979" cy="5839640"/>
          </a:xfrm>
          <a:prstGeom prst="rect">
            <a:avLst/>
          </a:prstGeom>
        </p:spPr>
      </p:pic>
    </p:spTree>
    <p:extLst>
      <p:ext uri="{BB962C8B-B14F-4D97-AF65-F5344CB8AC3E}">
        <p14:creationId xmlns:p14="http://schemas.microsoft.com/office/powerpoint/2010/main" val="9093056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83199041"/>
              </p:ext>
            </p:extLst>
          </p:nvPr>
        </p:nvGraphicFramePr>
        <p:xfrm>
          <a:off x="1150017" y="891530"/>
          <a:ext cx="8872288" cy="4739250"/>
        </p:xfrm>
        <a:graphic>
          <a:graphicData uri="http://schemas.openxmlformats.org/drawingml/2006/table">
            <a:tbl>
              <a:tblPr/>
              <a:tblGrid>
                <a:gridCol w="4436144">
                  <a:extLst>
                    <a:ext uri="{9D8B030D-6E8A-4147-A177-3AD203B41FA5}">
                      <a16:colId xmlns:a16="http://schemas.microsoft.com/office/drawing/2014/main" val="506204886"/>
                    </a:ext>
                  </a:extLst>
                </a:gridCol>
                <a:gridCol w="4436144">
                  <a:extLst>
                    <a:ext uri="{9D8B030D-6E8A-4147-A177-3AD203B41FA5}">
                      <a16:colId xmlns:a16="http://schemas.microsoft.com/office/drawing/2014/main" val="4244648342"/>
                    </a:ext>
                  </a:extLst>
                </a:gridCol>
              </a:tblGrid>
              <a:tr h="753972">
                <a:tc>
                  <a:txBody>
                    <a:bodyPr/>
                    <a:lstStyle/>
                    <a:p>
                      <a:pPr algn="l" fontAlgn="t"/>
                      <a:r>
                        <a:rPr lang="en-US" b="1">
                          <a:effectLst/>
                        </a:rPr>
                        <a:t>Unit</a:t>
                      </a:r>
                    </a:p>
                  </a:txBody>
                  <a:tcPr marR="95250" marT="76200" marB="76200">
                    <a:lnL>
                      <a:noFill/>
                    </a:lnL>
                    <a:lnR>
                      <a:noFill/>
                    </a:lnR>
                    <a:lnT>
                      <a:noFill/>
                    </a:lnT>
                    <a:lnB>
                      <a:noFill/>
                    </a:lnB>
                    <a:solidFill>
                      <a:srgbClr val="FFFFFF"/>
                    </a:solidFill>
                  </a:tcPr>
                </a:tc>
                <a:tc>
                  <a:txBody>
                    <a:bodyPr/>
                    <a:lstStyle/>
                    <a:p>
                      <a:pPr algn="l" fontAlgn="t"/>
                      <a:r>
                        <a:rPr lang="en-US" b="1">
                          <a:effectLst/>
                        </a:rPr>
                        <a:t>Description</a:t>
                      </a:r>
                    </a:p>
                  </a:txBody>
                  <a:tcPr marL="95250" marR="95250" marT="76200" marB="76200">
                    <a:lnL>
                      <a:noFill/>
                    </a:lnL>
                    <a:lnR>
                      <a:noFill/>
                    </a:lnR>
                    <a:lnT>
                      <a:noFill/>
                    </a:lnT>
                    <a:lnB>
                      <a:noFill/>
                    </a:lnB>
                    <a:solidFill>
                      <a:srgbClr val="FFFFFF"/>
                    </a:solidFill>
                  </a:tcPr>
                </a:tc>
                <a:extLst>
                  <a:ext uri="{0D108BD9-81ED-4DB2-BD59-A6C34878D82A}">
                    <a16:rowId xmlns:a16="http://schemas.microsoft.com/office/drawing/2014/main" val="1953355501"/>
                  </a:ext>
                </a:extLst>
              </a:tr>
              <a:tr h="1238667">
                <a:tc>
                  <a:txBody>
                    <a:bodyPr/>
                    <a:lstStyle/>
                    <a:p>
                      <a:r>
                        <a:rPr lang="en-US">
                          <a:effectLst/>
                        </a:rPr>
                        <a:t>in</a:t>
                      </a:r>
                    </a:p>
                  </a:txBody>
                  <a:tcPr marR="95250" marT="76200" marB="76200" anchor="ctr">
                    <a:lnL>
                      <a:noFill/>
                    </a:lnL>
                    <a:lnR>
                      <a:noFill/>
                    </a:lnR>
                    <a:lnT>
                      <a:noFill/>
                    </a:lnT>
                    <a:lnB>
                      <a:noFill/>
                    </a:lnB>
                    <a:solidFill>
                      <a:srgbClr val="FFFFFF"/>
                    </a:solidFill>
                  </a:tcPr>
                </a:tc>
                <a:tc>
                  <a:txBody>
                    <a:bodyPr/>
                    <a:lstStyle/>
                    <a:p>
                      <a:r>
                        <a:rPr lang="en-US" dirty="0">
                          <a:effectLst/>
                        </a:rPr>
                        <a:t>inches (1in = 96px = 2.54cm</a:t>
                      </a:r>
                      <a:r>
                        <a:rPr lang="en-US" dirty="0" smtClean="0">
                          <a:effectLst/>
                        </a:rPr>
                        <a:t>)</a:t>
                      </a:r>
                      <a:endParaRPr lang="en-US" dirty="0">
                        <a:effectLst/>
                      </a:endParaRPr>
                    </a:p>
                  </a:txBody>
                  <a:tcPr marL="95250" marR="95250" marT="76200" marB="76200" anchor="ctr">
                    <a:lnL>
                      <a:noFill/>
                    </a:lnL>
                    <a:lnR>
                      <a:noFill/>
                    </a:lnR>
                    <a:lnT>
                      <a:noFill/>
                    </a:lnT>
                    <a:lnB>
                      <a:noFill/>
                    </a:lnB>
                    <a:solidFill>
                      <a:srgbClr val="FFFFFF"/>
                    </a:solidFill>
                  </a:tcPr>
                </a:tc>
                <a:extLst>
                  <a:ext uri="{0D108BD9-81ED-4DB2-BD59-A6C34878D82A}">
                    <a16:rowId xmlns:a16="http://schemas.microsoft.com/office/drawing/2014/main" val="1953119464"/>
                  </a:ext>
                </a:extLst>
              </a:tr>
              <a:tr h="1238667">
                <a:tc>
                  <a:txBody>
                    <a:bodyPr/>
                    <a:lstStyle/>
                    <a:p>
                      <a:r>
                        <a:rPr lang="en-US">
                          <a:effectLst/>
                        </a:rPr>
                        <a:t>px *</a:t>
                      </a:r>
                    </a:p>
                  </a:txBody>
                  <a:tcPr marR="95250" marT="76200" marB="76200" anchor="ctr">
                    <a:lnL>
                      <a:noFill/>
                    </a:lnL>
                    <a:lnR>
                      <a:noFill/>
                    </a:lnR>
                    <a:lnT>
                      <a:noFill/>
                    </a:lnT>
                    <a:lnB>
                      <a:noFill/>
                    </a:lnB>
                    <a:solidFill>
                      <a:srgbClr val="FFFFFF"/>
                    </a:solidFill>
                  </a:tcPr>
                </a:tc>
                <a:tc>
                  <a:txBody>
                    <a:bodyPr/>
                    <a:lstStyle/>
                    <a:p>
                      <a:r>
                        <a:rPr lang="en-US" dirty="0">
                          <a:effectLst/>
                        </a:rPr>
                        <a:t>pixels (1px = </a:t>
                      </a:r>
                      <a:r>
                        <a:rPr lang="en-US" b="1" dirty="0">
                          <a:effectLst/>
                        </a:rPr>
                        <a:t>1/96th of 1in</a:t>
                      </a:r>
                      <a:r>
                        <a:rPr lang="en-US" dirty="0" smtClean="0">
                          <a:effectLst/>
                        </a:rPr>
                        <a:t>)</a:t>
                      </a:r>
                      <a:endParaRPr lang="en-US" dirty="0">
                        <a:effectLst/>
                      </a:endParaRPr>
                    </a:p>
                  </a:txBody>
                  <a:tcPr marL="95250" marR="95250" marT="76200" marB="76200" anchor="ctr">
                    <a:lnL>
                      <a:noFill/>
                    </a:lnL>
                    <a:lnR>
                      <a:noFill/>
                    </a:lnR>
                    <a:lnT>
                      <a:noFill/>
                    </a:lnT>
                    <a:lnB>
                      <a:noFill/>
                    </a:lnB>
                    <a:solidFill>
                      <a:srgbClr val="FFFFFF"/>
                    </a:solidFill>
                  </a:tcPr>
                </a:tc>
                <a:extLst>
                  <a:ext uri="{0D108BD9-81ED-4DB2-BD59-A6C34878D82A}">
                    <a16:rowId xmlns:a16="http://schemas.microsoft.com/office/drawing/2014/main" val="3731869052"/>
                  </a:ext>
                </a:extLst>
              </a:tr>
              <a:tr h="753972">
                <a:tc>
                  <a:txBody>
                    <a:bodyPr/>
                    <a:lstStyle/>
                    <a:p>
                      <a:r>
                        <a:rPr lang="en-US">
                          <a:effectLst/>
                        </a:rPr>
                        <a:t>pt</a:t>
                      </a:r>
                    </a:p>
                  </a:txBody>
                  <a:tcPr marR="95250" marT="76200" marB="76200" anchor="ctr">
                    <a:lnL>
                      <a:noFill/>
                    </a:lnL>
                    <a:lnR>
                      <a:noFill/>
                    </a:lnR>
                    <a:lnT>
                      <a:noFill/>
                    </a:lnT>
                    <a:lnB>
                      <a:noFill/>
                    </a:lnB>
                    <a:solidFill>
                      <a:srgbClr val="FFFFFF"/>
                    </a:solidFill>
                  </a:tcPr>
                </a:tc>
                <a:tc>
                  <a:txBody>
                    <a:bodyPr/>
                    <a:lstStyle/>
                    <a:p>
                      <a:r>
                        <a:rPr lang="en-US" dirty="0">
                          <a:effectLst/>
                        </a:rPr>
                        <a:t>points (1pt = 1/72 of 1in</a:t>
                      </a:r>
                      <a:r>
                        <a:rPr lang="en-US" dirty="0" smtClean="0">
                          <a:effectLst/>
                        </a:rPr>
                        <a:t>)</a:t>
                      </a:r>
                      <a:endParaRPr lang="en-US" dirty="0">
                        <a:effectLst/>
                      </a:endParaRPr>
                    </a:p>
                  </a:txBody>
                  <a:tcPr marL="95250" marR="95250" marT="76200" marB="76200" anchor="ctr">
                    <a:lnL>
                      <a:noFill/>
                    </a:lnL>
                    <a:lnR>
                      <a:noFill/>
                    </a:lnR>
                    <a:lnT>
                      <a:noFill/>
                    </a:lnT>
                    <a:lnB>
                      <a:noFill/>
                    </a:lnB>
                    <a:solidFill>
                      <a:srgbClr val="FFFFFF"/>
                    </a:solidFill>
                  </a:tcPr>
                </a:tc>
                <a:extLst>
                  <a:ext uri="{0D108BD9-81ED-4DB2-BD59-A6C34878D82A}">
                    <a16:rowId xmlns:a16="http://schemas.microsoft.com/office/drawing/2014/main" val="165935269"/>
                  </a:ext>
                </a:extLst>
              </a:tr>
              <a:tr h="753972">
                <a:tc>
                  <a:txBody>
                    <a:bodyPr/>
                    <a:lstStyle/>
                    <a:p>
                      <a:r>
                        <a:rPr lang="en-US">
                          <a:effectLst/>
                        </a:rPr>
                        <a:t>pc</a:t>
                      </a:r>
                    </a:p>
                  </a:txBody>
                  <a:tcPr marR="95250" marT="76200" marB="76200" anchor="ctr">
                    <a:lnL>
                      <a:noFill/>
                    </a:lnL>
                    <a:lnR>
                      <a:noFill/>
                    </a:lnR>
                    <a:lnT>
                      <a:noFill/>
                    </a:lnT>
                    <a:lnB>
                      <a:noFill/>
                    </a:lnB>
                    <a:solidFill>
                      <a:srgbClr val="FFFFFF"/>
                    </a:solidFill>
                  </a:tcPr>
                </a:tc>
                <a:tc>
                  <a:txBody>
                    <a:bodyPr/>
                    <a:lstStyle/>
                    <a:p>
                      <a:r>
                        <a:rPr lang="en-US" dirty="0">
                          <a:effectLst/>
                        </a:rPr>
                        <a:t>picas (1pc = 12 </a:t>
                      </a:r>
                      <a:r>
                        <a:rPr lang="en-US" dirty="0" err="1">
                          <a:effectLst/>
                        </a:rPr>
                        <a:t>pt</a:t>
                      </a:r>
                      <a:r>
                        <a:rPr lang="en-US" dirty="0" smtClean="0">
                          <a:effectLst/>
                        </a:rPr>
                        <a:t>)</a:t>
                      </a:r>
                      <a:endParaRPr lang="en-US" dirty="0">
                        <a:effectLst/>
                      </a:endParaRPr>
                    </a:p>
                  </a:txBody>
                  <a:tcPr marL="95250" marR="95250" marT="76200" marB="76200" anchor="ctr">
                    <a:lnL>
                      <a:noFill/>
                    </a:lnL>
                    <a:lnR>
                      <a:noFill/>
                    </a:lnR>
                    <a:lnT>
                      <a:noFill/>
                    </a:lnT>
                    <a:lnB>
                      <a:noFill/>
                    </a:lnB>
                    <a:solidFill>
                      <a:srgbClr val="FFFFFF"/>
                    </a:solidFill>
                  </a:tcPr>
                </a:tc>
                <a:extLst>
                  <a:ext uri="{0D108BD9-81ED-4DB2-BD59-A6C34878D82A}">
                    <a16:rowId xmlns:a16="http://schemas.microsoft.com/office/drawing/2014/main" val="625298246"/>
                  </a:ext>
                </a:extLst>
              </a:tr>
            </a:tbl>
          </a:graphicData>
        </a:graphic>
      </p:graphicFrame>
    </p:spTree>
    <p:extLst>
      <p:ext uri="{BB962C8B-B14F-4D97-AF65-F5344CB8AC3E}">
        <p14:creationId xmlns:p14="http://schemas.microsoft.com/office/powerpoint/2010/main" val="13479095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974558" y="377550"/>
            <a:ext cx="10274968" cy="14105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B0F0"/>
                </a:solidFill>
                <a:effectLst/>
                <a:latin typeface="Times New Roman" panose="02020603050405020304" pitchFamily="18" charset="0"/>
                <a:cs typeface="Times New Roman" panose="02020603050405020304" pitchFamily="18" charset="0"/>
              </a:rPr>
              <a:t>The style Attribute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sz="2400" b="0" i="0" u="none" strike="noStrike" cap="none" normalizeH="0" baseline="0" dirty="0" smtClean="0">
                <a:ln>
                  <a:noFill/>
                </a:ln>
                <a:solidFill>
                  <a:srgbClr val="DC143C"/>
                </a:solidFill>
                <a:effectLst/>
                <a:latin typeface="Times New Roman" panose="02020603050405020304" pitchFamily="18" charset="0"/>
                <a:cs typeface="Times New Roman" panose="02020603050405020304" pitchFamily="18" charset="0"/>
              </a:rPr>
              <a:t>style</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attribute is used to add styles to an element, such as </a:t>
            </a:r>
            <a:r>
              <a:rPr kumimoji="0" lang="en-US" altLang="en-US" sz="2400" b="0" i="0" u="none" strike="noStrike" cap="none" normalizeH="0" baseline="0" dirty="0" smtClean="0">
                <a:ln>
                  <a:noFill/>
                </a:ln>
                <a:solidFill>
                  <a:srgbClr val="00B0F0"/>
                </a:solidFill>
                <a:effectLst/>
                <a:latin typeface="Times New Roman" panose="02020603050405020304" pitchFamily="18" charset="0"/>
                <a:cs typeface="Times New Roman" panose="02020603050405020304" pitchFamily="18" charset="0"/>
              </a:rPr>
              <a:t>color</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smtClean="0">
                <a:ln>
                  <a:noFill/>
                </a:ln>
                <a:solidFill>
                  <a:srgbClr val="00B0F0"/>
                </a:solidFill>
                <a:effectLst/>
                <a:latin typeface="Times New Roman" panose="02020603050405020304" pitchFamily="18" charset="0"/>
                <a:cs typeface="Times New Roman" panose="02020603050405020304" pitchFamily="18" charset="0"/>
              </a:rPr>
              <a:t>font</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smtClean="0">
                <a:ln>
                  <a:noFill/>
                </a:ln>
                <a:solidFill>
                  <a:srgbClr val="00B0F0"/>
                </a:solidFill>
                <a:effectLst/>
                <a:latin typeface="Times New Roman" panose="02020603050405020304" pitchFamily="18" charset="0"/>
                <a:cs typeface="Times New Roman" panose="02020603050405020304" pitchFamily="18" charset="0"/>
              </a:rPr>
              <a:t>size</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and more.</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Rectangle 2"/>
          <p:cNvSpPr/>
          <p:nvPr/>
        </p:nvSpPr>
        <p:spPr>
          <a:xfrm>
            <a:off x="974558" y="1997839"/>
            <a:ext cx="9709484" cy="2677656"/>
          </a:xfrm>
          <a:prstGeom prst="rect">
            <a:avLst/>
          </a:prstGeom>
        </p:spPr>
        <p:txBody>
          <a:bodyPr wrap="square">
            <a:spAutoFit/>
          </a:bodyPr>
          <a:lstStyle/>
          <a:p>
            <a:r>
              <a:rPr lang="en-US" sz="2400" dirty="0">
                <a:solidFill>
                  <a:srgbClr val="CCCCCC"/>
                </a:solidFill>
                <a:latin typeface="Times New Roman" panose="02020603050405020304" pitchFamily="18" charset="0"/>
                <a:cs typeface="Times New Roman" panose="02020603050405020304" pitchFamily="18" charset="0"/>
              </a:rPr>
              <a:t> </a:t>
            </a:r>
            <a:r>
              <a:rPr lang="en-US" sz="2400" dirty="0">
                <a:solidFill>
                  <a:srgbClr val="808080"/>
                </a:solidFill>
                <a:latin typeface="Times New Roman" panose="02020603050405020304" pitchFamily="18" charset="0"/>
                <a:cs typeface="Times New Roman" panose="02020603050405020304" pitchFamily="18" charset="0"/>
              </a:rPr>
              <a:t>&lt;</a:t>
            </a:r>
            <a:r>
              <a:rPr lang="en-US" sz="2400" dirty="0">
                <a:solidFill>
                  <a:srgbClr val="569CD6"/>
                </a:solidFill>
                <a:latin typeface="Times New Roman" panose="02020603050405020304" pitchFamily="18" charset="0"/>
                <a:cs typeface="Times New Roman" panose="02020603050405020304" pitchFamily="18" charset="0"/>
              </a:rPr>
              <a:t>p</a:t>
            </a:r>
            <a:r>
              <a:rPr lang="en-US" sz="2400" dirty="0">
                <a:solidFill>
                  <a:srgbClr val="CCCCCC"/>
                </a:solidFill>
                <a:latin typeface="Times New Roman" panose="02020603050405020304" pitchFamily="18" charset="0"/>
                <a:cs typeface="Times New Roman" panose="02020603050405020304" pitchFamily="18" charset="0"/>
              </a:rPr>
              <a:t> </a:t>
            </a:r>
            <a:r>
              <a:rPr lang="en-US" sz="2400" dirty="0">
                <a:solidFill>
                  <a:srgbClr val="9CDCFE"/>
                </a:solidFill>
                <a:latin typeface="Times New Roman" panose="02020603050405020304" pitchFamily="18" charset="0"/>
                <a:cs typeface="Times New Roman" panose="02020603050405020304" pitchFamily="18" charset="0"/>
              </a:rPr>
              <a:t>style</a:t>
            </a:r>
            <a:r>
              <a:rPr lang="en-US" sz="2400" dirty="0">
                <a:solidFill>
                  <a:srgbClr val="CCCCCC"/>
                </a:solidFill>
                <a:latin typeface="Times New Roman" panose="02020603050405020304" pitchFamily="18" charset="0"/>
                <a:cs typeface="Times New Roman" panose="02020603050405020304" pitchFamily="18" charset="0"/>
              </a:rPr>
              <a:t>=</a:t>
            </a:r>
            <a:r>
              <a:rPr lang="en-US" sz="2400" dirty="0">
                <a:solidFill>
                  <a:srgbClr val="CE9178"/>
                </a:solidFill>
                <a:latin typeface="Times New Roman" panose="02020603050405020304" pitchFamily="18" charset="0"/>
                <a:cs typeface="Times New Roman" panose="02020603050405020304" pitchFamily="18" charset="0"/>
              </a:rPr>
              <a:t>"</a:t>
            </a:r>
            <a:r>
              <a:rPr lang="en-US" sz="2400" dirty="0">
                <a:solidFill>
                  <a:srgbClr val="569CD6"/>
                </a:solidFill>
                <a:latin typeface="Times New Roman" panose="02020603050405020304" pitchFamily="18" charset="0"/>
                <a:cs typeface="Times New Roman" panose="02020603050405020304" pitchFamily="18" charset="0"/>
              </a:rPr>
              <a:t>color</a:t>
            </a:r>
            <a:r>
              <a:rPr lang="en-US" sz="2400" dirty="0">
                <a:solidFill>
                  <a:srgbClr val="CE9178"/>
                </a:solidFill>
                <a:latin typeface="Times New Roman" panose="02020603050405020304" pitchFamily="18" charset="0"/>
                <a:cs typeface="Times New Roman" panose="02020603050405020304" pitchFamily="18" charset="0"/>
              </a:rPr>
              <a:t>: blue;"</a:t>
            </a:r>
            <a:r>
              <a:rPr lang="en-US" sz="2400" dirty="0">
                <a:solidFill>
                  <a:srgbClr val="808080"/>
                </a:solidFill>
                <a:latin typeface="Times New Roman" panose="02020603050405020304" pitchFamily="18" charset="0"/>
                <a:cs typeface="Times New Roman" panose="02020603050405020304" pitchFamily="18" charset="0"/>
              </a:rPr>
              <a:t>&gt;</a:t>
            </a:r>
            <a:r>
              <a:rPr lang="en-US" sz="2400" dirty="0">
                <a:solidFill>
                  <a:srgbClr val="CCCCCC"/>
                </a:solidFill>
                <a:latin typeface="Times New Roman" panose="02020603050405020304" pitchFamily="18" charset="0"/>
                <a:cs typeface="Times New Roman" panose="02020603050405020304" pitchFamily="18" charset="0"/>
              </a:rPr>
              <a:t>This is some </a:t>
            </a:r>
            <a:r>
              <a:rPr lang="en-US" sz="2400" dirty="0" err="1">
                <a:solidFill>
                  <a:srgbClr val="CCCCCC"/>
                </a:solidFill>
                <a:latin typeface="Times New Roman" panose="02020603050405020304" pitchFamily="18" charset="0"/>
                <a:cs typeface="Times New Roman" panose="02020603050405020304" pitchFamily="18" charset="0"/>
              </a:rPr>
              <a:t>paragaph</a:t>
            </a:r>
            <a:r>
              <a:rPr lang="en-US" sz="2400" dirty="0">
                <a:solidFill>
                  <a:srgbClr val="CCCCCC"/>
                </a:solidFill>
                <a:latin typeface="Times New Roman" panose="02020603050405020304" pitchFamily="18" charset="0"/>
                <a:cs typeface="Times New Roman" panose="02020603050405020304" pitchFamily="18" charset="0"/>
              </a:rPr>
              <a:t> </a:t>
            </a:r>
            <a:r>
              <a:rPr lang="en-US" sz="2400" dirty="0">
                <a:solidFill>
                  <a:srgbClr val="808080"/>
                </a:solidFill>
                <a:latin typeface="Times New Roman" panose="02020603050405020304" pitchFamily="18" charset="0"/>
                <a:cs typeface="Times New Roman" panose="02020603050405020304" pitchFamily="18" charset="0"/>
              </a:rPr>
              <a:t>&lt;/</a:t>
            </a:r>
            <a:r>
              <a:rPr lang="en-US" sz="2400" dirty="0">
                <a:solidFill>
                  <a:srgbClr val="569CD6"/>
                </a:solidFill>
                <a:latin typeface="Times New Roman" panose="02020603050405020304" pitchFamily="18" charset="0"/>
                <a:cs typeface="Times New Roman" panose="02020603050405020304" pitchFamily="18" charset="0"/>
              </a:rPr>
              <a:t>p</a:t>
            </a:r>
            <a:r>
              <a:rPr lang="en-US" sz="2400" dirty="0">
                <a:solidFill>
                  <a:srgbClr val="808080"/>
                </a:solidFill>
                <a:latin typeface="Times New Roman" panose="02020603050405020304" pitchFamily="18" charset="0"/>
                <a:cs typeface="Times New Roman" panose="02020603050405020304" pitchFamily="18" charset="0"/>
              </a:rPr>
              <a:t>&gt;</a:t>
            </a:r>
            <a:endParaRPr lang="en-US" sz="2400" dirty="0">
              <a:solidFill>
                <a:srgbClr val="CCCCCC"/>
              </a:solidFill>
              <a:latin typeface="Times New Roman" panose="02020603050405020304" pitchFamily="18" charset="0"/>
              <a:cs typeface="Times New Roman" panose="02020603050405020304" pitchFamily="18" charset="0"/>
            </a:endParaRPr>
          </a:p>
          <a:p>
            <a:r>
              <a:rPr lang="en-US" sz="2400" dirty="0">
                <a:solidFill>
                  <a:srgbClr val="CCCCCC"/>
                </a:solidFill>
                <a:latin typeface="Times New Roman" panose="02020603050405020304" pitchFamily="18" charset="0"/>
                <a:cs typeface="Times New Roman" panose="02020603050405020304" pitchFamily="18" charset="0"/>
              </a:rPr>
              <a:t> </a:t>
            </a:r>
            <a:r>
              <a:rPr lang="en-US" sz="2400" dirty="0">
                <a:solidFill>
                  <a:srgbClr val="808080"/>
                </a:solidFill>
                <a:latin typeface="Times New Roman" panose="02020603050405020304" pitchFamily="18" charset="0"/>
                <a:cs typeface="Times New Roman" panose="02020603050405020304" pitchFamily="18" charset="0"/>
              </a:rPr>
              <a:t>&lt;</a:t>
            </a:r>
            <a:r>
              <a:rPr lang="en-US" sz="2400" dirty="0">
                <a:solidFill>
                  <a:srgbClr val="569CD6"/>
                </a:solidFill>
                <a:latin typeface="Times New Roman" panose="02020603050405020304" pitchFamily="18" charset="0"/>
                <a:cs typeface="Times New Roman" panose="02020603050405020304" pitchFamily="18" charset="0"/>
              </a:rPr>
              <a:t>p</a:t>
            </a:r>
            <a:r>
              <a:rPr lang="en-US" sz="2400" dirty="0">
                <a:solidFill>
                  <a:srgbClr val="CCCCCC"/>
                </a:solidFill>
                <a:latin typeface="Times New Roman" panose="02020603050405020304" pitchFamily="18" charset="0"/>
                <a:cs typeface="Times New Roman" panose="02020603050405020304" pitchFamily="18" charset="0"/>
              </a:rPr>
              <a:t> </a:t>
            </a:r>
            <a:r>
              <a:rPr lang="en-US" sz="2400" dirty="0">
                <a:solidFill>
                  <a:srgbClr val="9CDCFE"/>
                </a:solidFill>
                <a:latin typeface="Times New Roman" panose="02020603050405020304" pitchFamily="18" charset="0"/>
                <a:cs typeface="Times New Roman" panose="02020603050405020304" pitchFamily="18" charset="0"/>
              </a:rPr>
              <a:t>style</a:t>
            </a:r>
            <a:r>
              <a:rPr lang="en-US" sz="2400" dirty="0">
                <a:solidFill>
                  <a:srgbClr val="CCCCCC"/>
                </a:solidFill>
                <a:latin typeface="Times New Roman" panose="02020603050405020304" pitchFamily="18" charset="0"/>
                <a:cs typeface="Times New Roman" panose="02020603050405020304" pitchFamily="18" charset="0"/>
              </a:rPr>
              <a:t>=</a:t>
            </a:r>
            <a:r>
              <a:rPr lang="en-US" sz="2400" dirty="0">
                <a:solidFill>
                  <a:srgbClr val="CE9178"/>
                </a:solidFill>
                <a:latin typeface="Times New Roman" panose="02020603050405020304" pitchFamily="18" charset="0"/>
                <a:cs typeface="Times New Roman" panose="02020603050405020304" pitchFamily="18" charset="0"/>
              </a:rPr>
              <a:t>"</a:t>
            </a:r>
            <a:endParaRPr lang="en-US" sz="2400" dirty="0">
              <a:solidFill>
                <a:srgbClr val="CCCCCC"/>
              </a:solidFill>
              <a:latin typeface="Times New Roman" panose="02020603050405020304" pitchFamily="18" charset="0"/>
              <a:cs typeface="Times New Roman" panose="02020603050405020304" pitchFamily="18" charset="0"/>
            </a:endParaRPr>
          </a:p>
          <a:p>
            <a:r>
              <a:rPr lang="en-US" sz="2400" dirty="0">
                <a:solidFill>
                  <a:srgbClr val="CE9178"/>
                </a:solidFill>
                <a:latin typeface="Times New Roman" panose="02020603050405020304" pitchFamily="18" charset="0"/>
                <a:cs typeface="Times New Roman" panose="02020603050405020304" pitchFamily="18" charset="0"/>
              </a:rPr>
              <a:t> </a:t>
            </a:r>
            <a:r>
              <a:rPr lang="en-US" sz="2400" dirty="0">
                <a:solidFill>
                  <a:srgbClr val="569CD6"/>
                </a:solidFill>
                <a:latin typeface="Times New Roman" panose="02020603050405020304" pitchFamily="18" charset="0"/>
                <a:cs typeface="Times New Roman" panose="02020603050405020304" pitchFamily="18" charset="0"/>
              </a:rPr>
              <a:t>color</a:t>
            </a:r>
            <a:r>
              <a:rPr lang="en-US" sz="2400" dirty="0">
                <a:solidFill>
                  <a:srgbClr val="CE9178"/>
                </a:solidFill>
                <a:latin typeface="Times New Roman" panose="02020603050405020304" pitchFamily="18" charset="0"/>
                <a:cs typeface="Times New Roman" panose="02020603050405020304" pitchFamily="18" charset="0"/>
              </a:rPr>
              <a:t>: yellow; </a:t>
            </a:r>
            <a:endParaRPr lang="en-US" sz="2400" dirty="0">
              <a:solidFill>
                <a:srgbClr val="CCCCCC"/>
              </a:solidFill>
              <a:latin typeface="Times New Roman" panose="02020603050405020304" pitchFamily="18" charset="0"/>
              <a:cs typeface="Times New Roman" panose="02020603050405020304" pitchFamily="18" charset="0"/>
            </a:endParaRPr>
          </a:p>
          <a:p>
            <a:r>
              <a:rPr lang="en-US" sz="2400" dirty="0">
                <a:solidFill>
                  <a:srgbClr val="CE9178"/>
                </a:solidFill>
                <a:latin typeface="Times New Roman" panose="02020603050405020304" pitchFamily="18" charset="0"/>
                <a:cs typeface="Times New Roman" panose="02020603050405020304" pitchFamily="18" charset="0"/>
              </a:rPr>
              <a:t> </a:t>
            </a:r>
            <a:r>
              <a:rPr lang="en-US" sz="2400" dirty="0">
                <a:solidFill>
                  <a:srgbClr val="569CD6"/>
                </a:solidFill>
                <a:latin typeface="Times New Roman" panose="02020603050405020304" pitchFamily="18" charset="0"/>
                <a:cs typeface="Times New Roman" panose="02020603050405020304" pitchFamily="18" charset="0"/>
              </a:rPr>
              <a:t>font-size</a:t>
            </a:r>
            <a:r>
              <a:rPr lang="en-US" sz="2400" dirty="0">
                <a:solidFill>
                  <a:srgbClr val="CE9178"/>
                </a:solidFill>
                <a:latin typeface="Times New Roman" panose="02020603050405020304" pitchFamily="18" charset="0"/>
                <a:cs typeface="Times New Roman" panose="02020603050405020304" pitchFamily="18" charset="0"/>
              </a:rPr>
              <a:t>: 100px; </a:t>
            </a:r>
            <a:endParaRPr lang="en-US" sz="2400" dirty="0">
              <a:solidFill>
                <a:srgbClr val="CCCCCC"/>
              </a:solidFill>
              <a:latin typeface="Times New Roman" panose="02020603050405020304" pitchFamily="18" charset="0"/>
              <a:cs typeface="Times New Roman" panose="02020603050405020304" pitchFamily="18" charset="0"/>
            </a:endParaRPr>
          </a:p>
          <a:p>
            <a:r>
              <a:rPr lang="en-US" sz="2400" dirty="0">
                <a:solidFill>
                  <a:srgbClr val="CE9178"/>
                </a:solidFill>
                <a:latin typeface="Times New Roman" panose="02020603050405020304" pitchFamily="18" charset="0"/>
                <a:cs typeface="Times New Roman" panose="02020603050405020304" pitchFamily="18" charset="0"/>
              </a:rPr>
              <a:t> </a:t>
            </a:r>
            <a:r>
              <a:rPr lang="en-US" sz="2400" dirty="0">
                <a:solidFill>
                  <a:srgbClr val="569CD6"/>
                </a:solidFill>
                <a:latin typeface="Times New Roman" panose="02020603050405020304" pitchFamily="18" charset="0"/>
                <a:cs typeface="Times New Roman" panose="02020603050405020304" pitchFamily="18" charset="0"/>
              </a:rPr>
              <a:t>font-family</a:t>
            </a:r>
            <a:r>
              <a:rPr lang="en-US" sz="2400" dirty="0">
                <a:solidFill>
                  <a:srgbClr val="CE9178"/>
                </a:solidFill>
                <a:latin typeface="Times New Roman" panose="02020603050405020304" pitchFamily="18" charset="0"/>
                <a:cs typeface="Times New Roman" panose="02020603050405020304" pitchFamily="18" charset="0"/>
              </a:rPr>
              <a:t>: 'Times New Roman', Times, serif; </a:t>
            </a:r>
            <a:endParaRPr lang="en-US" sz="2400" dirty="0">
              <a:solidFill>
                <a:srgbClr val="CCCCCC"/>
              </a:solidFill>
              <a:latin typeface="Times New Roman" panose="02020603050405020304" pitchFamily="18" charset="0"/>
              <a:cs typeface="Times New Roman" panose="02020603050405020304" pitchFamily="18" charset="0"/>
            </a:endParaRPr>
          </a:p>
          <a:p>
            <a:r>
              <a:rPr lang="en-US" sz="2400" dirty="0">
                <a:solidFill>
                  <a:srgbClr val="CE9178"/>
                </a:solidFill>
                <a:latin typeface="Times New Roman" panose="02020603050405020304" pitchFamily="18" charset="0"/>
                <a:cs typeface="Times New Roman" panose="02020603050405020304" pitchFamily="18" charset="0"/>
              </a:rPr>
              <a:t> </a:t>
            </a:r>
            <a:r>
              <a:rPr lang="en-US" sz="2400" dirty="0">
                <a:solidFill>
                  <a:srgbClr val="569CD6"/>
                </a:solidFill>
                <a:latin typeface="Times New Roman" panose="02020603050405020304" pitchFamily="18" charset="0"/>
                <a:cs typeface="Times New Roman" panose="02020603050405020304" pitchFamily="18" charset="0"/>
              </a:rPr>
              <a:t>font-weight</a:t>
            </a:r>
            <a:r>
              <a:rPr lang="en-US" sz="2400" dirty="0">
                <a:solidFill>
                  <a:srgbClr val="CE9178"/>
                </a:solidFill>
                <a:latin typeface="Times New Roman" panose="02020603050405020304" pitchFamily="18" charset="0"/>
                <a:cs typeface="Times New Roman" panose="02020603050405020304" pitchFamily="18" charset="0"/>
              </a:rPr>
              <a:t>: bold;</a:t>
            </a:r>
            <a:endParaRPr lang="en-US" sz="2400" dirty="0">
              <a:solidFill>
                <a:srgbClr val="CCCCCC"/>
              </a:solidFill>
              <a:latin typeface="Times New Roman" panose="02020603050405020304" pitchFamily="18" charset="0"/>
              <a:cs typeface="Times New Roman" panose="02020603050405020304" pitchFamily="18" charset="0"/>
            </a:endParaRPr>
          </a:p>
          <a:p>
            <a:r>
              <a:rPr lang="en-US" sz="2400" dirty="0">
                <a:solidFill>
                  <a:srgbClr val="CE9178"/>
                </a:solidFill>
                <a:latin typeface="Times New Roman" panose="02020603050405020304" pitchFamily="18" charset="0"/>
                <a:cs typeface="Times New Roman" panose="02020603050405020304" pitchFamily="18" charset="0"/>
              </a:rPr>
              <a:t> "</a:t>
            </a:r>
            <a:r>
              <a:rPr lang="en-US" sz="2400" dirty="0">
                <a:solidFill>
                  <a:srgbClr val="808080"/>
                </a:solidFill>
                <a:latin typeface="Times New Roman" panose="02020603050405020304" pitchFamily="18" charset="0"/>
                <a:cs typeface="Times New Roman" panose="02020603050405020304" pitchFamily="18" charset="0"/>
              </a:rPr>
              <a:t>&gt;</a:t>
            </a:r>
            <a:r>
              <a:rPr lang="en-US" sz="2400" dirty="0">
                <a:solidFill>
                  <a:srgbClr val="CCCCCC"/>
                </a:solidFill>
                <a:latin typeface="Times New Roman" panose="02020603050405020304" pitchFamily="18" charset="0"/>
                <a:cs typeface="Times New Roman" panose="02020603050405020304" pitchFamily="18" charset="0"/>
              </a:rPr>
              <a:t>This is some </a:t>
            </a:r>
            <a:r>
              <a:rPr lang="en-US" sz="2400" dirty="0" err="1">
                <a:solidFill>
                  <a:srgbClr val="CCCCCC"/>
                </a:solidFill>
                <a:latin typeface="Times New Roman" panose="02020603050405020304" pitchFamily="18" charset="0"/>
                <a:cs typeface="Times New Roman" panose="02020603050405020304" pitchFamily="18" charset="0"/>
              </a:rPr>
              <a:t>paragaph</a:t>
            </a:r>
            <a:r>
              <a:rPr lang="en-US" sz="2400" dirty="0">
                <a:solidFill>
                  <a:srgbClr val="CCCCCC"/>
                </a:solidFill>
                <a:latin typeface="Times New Roman" panose="02020603050405020304" pitchFamily="18" charset="0"/>
                <a:cs typeface="Times New Roman" panose="02020603050405020304" pitchFamily="18" charset="0"/>
              </a:rPr>
              <a:t> </a:t>
            </a:r>
            <a:r>
              <a:rPr lang="en-US" sz="2400" dirty="0">
                <a:solidFill>
                  <a:srgbClr val="808080"/>
                </a:solidFill>
                <a:latin typeface="Times New Roman" panose="02020603050405020304" pitchFamily="18" charset="0"/>
                <a:cs typeface="Times New Roman" panose="02020603050405020304" pitchFamily="18" charset="0"/>
              </a:rPr>
              <a:t>&lt;/</a:t>
            </a:r>
            <a:r>
              <a:rPr lang="en-US" sz="2400" dirty="0">
                <a:solidFill>
                  <a:srgbClr val="569CD6"/>
                </a:solidFill>
                <a:latin typeface="Times New Roman" panose="02020603050405020304" pitchFamily="18" charset="0"/>
                <a:cs typeface="Times New Roman" panose="02020603050405020304" pitchFamily="18" charset="0"/>
              </a:rPr>
              <a:t>p</a:t>
            </a:r>
            <a:r>
              <a:rPr lang="en-US" sz="2400" dirty="0" smtClean="0">
                <a:solidFill>
                  <a:srgbClr val="808080"/>
                </a:solidFill>
                <a:latin typeface="Times New Roman" panose="02020603050405020304" pitchFamily="18" charset="0"/>
                <a:cs typeface="Times New Roman" panose="02020603050405020304" pitchFamily="18" charset="0"/>
              </a:rPr>
              <a:t>&gt;</a:t>
            </a:r>
            <a:endParaRPr lang="en-US" sz="2400" dirty="0">
              <a:solidFill>
                <a:srgbClr val="CCCCCC"/>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974558" y="4885198"/>
            <a:ext cx="9073038" cy="1848457"/>
          </a:xfrm>
          <a:prstGeom prst="rect">
            <a:avLst/>
          </a:prstGeom>
        </p:spPr>
      </p:pic>
    </p:spTree>
    <p:extLst>
      <p:ext uri="{BB962C8B-B14F-4D97-AF65-F5344CB8AC3E}">
        <p14:creationId xmlns:p14="http://schemas.microsoft.com/office/powerpoint/2010/main" val="35773045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7357" y="659608"/>
            <a:ext cx="9877925" cy="5632311"/>
          </a:xfrm>
          <a:prstGeom prst="rect">
            <a:avLst/>
          </a:prstGeom>
        </p:spPr>
        <p:txBody>
          <a:bodyPr wrap="square">
            <a:spAutoFit/>
          </a:bodyPr>
          <a:lstStyle/>
          <a:p>
            <a:r>
              <a:rPr lang="en-US" dirty="0">
                <a:solidFill>
                  <a:srgbClr val="6A9955"/>
                </a:solidFill>
                <a:latin typeface="Consolas" panose="020B0609020204030204" pitchFamily="49" charset="0"/>
              </a:rPr>
              <a:t>&lt;!-- The CSS background-color property defines the background color for an HTML element.--&gt;</a:t>
            </a:r>
            <a:endParaRPr lang="en-US" dirty="0">
              <a:solidFill>
                <a:srgbClr val="CCCCCC"/>
              </a:solidFill>
              <a:latin typeface="Consolas" panose="020B0609020204030204" pitchFamily="49" charset="0"/>
            </a:endParaRPr>
          </a:p>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h1</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style</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569CD6"/>
                </a:solidFill>
                <a:latin typeface="Consolas" panose="020B0609020204030204" pitchFamily="49" charset="0"/>
              </a:rPr>
              <a:t>background-color</a:t>
            </a:r>
            <a:r>
              <a:rPr lang="en-US" dirty="0" err="1">
                <a:solidFill>
                  <a:srgbClr val="CE9178"/>
                </a:solidFill>
                <a:latin typeface="Consolas" panose="020B0609020204030204" pitchFamily="49" charset="0"/>
              </a:rPr>
              <a:t>:yellow</a:t>
            </a:r>
            <a:r>
              <a:rPr lang="en-US" dirty="0">
                <a:solidFill>
                  <a:srgbClr val="CE9178"/>
                </a:solidFill>
                <a:latin typeface="Consolas" panose="020B0609020204030204" pitchFamily="49" charset="0"/>
              </a:rPr>
              <a:t>;"</a:t>
            </a:r>
            <a:r>
              <a:rPr lang="en-US" dirty="0">
                <a:solidFill>
                  <a:srgbClr val="808080"/>
                </a:solidFill>
                <a:latin typeface="Consolas" panose="020B0609020204030204" pitchFamily="49" charset="0"/>
              </a:rPr>
              <a:t>&gt;</a:t>
            </a:r>
            <a:r>
              <a:rPr lang="en-US" dirty="0">
                <a:solidFill>
                  <a:srgbClr val="CCCCCC"/>
                </a:solidFill>
                <a:latin typeface="Consolas" panose="020B0609020204030204" pitchFamily="49" charset="0"/>
              </a:rPr>
              <a:t>This is a heading</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h1</a:t>
            </a:r>
            <a:r>
              <a:rPr lang="en-US" dirty="0">
                <a:solidFill>
                  <a:srgbClr val="808080"/>
                </a:solidFill>
                <a:latin typeface="Consolas" panose="020B0609020204030204" pitchFamily="49" charset="0"/>
              </a:rPr>
              <a:t>&gt;</a:t>
            </a:r>
            <a:endParaRPr lang="en-US" dirty="0">
              <a:solidFill>
                <a:srgbClr val="CCCCCC"/>
              </a:solidFill>
              <a:latin typeface="Consolas" panose="020B0609020204030204" pitchFamily="49" charset="0"/>
            </a:endParaRPr>
          </a:p>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p</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style</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569CD6"/>
                </a:solidFill>
                <a:latin typeface="Consolas" panose="020B0609020204030204" pitchFamily="49" charset="0"/>
              </a:rPr>
              <a:t>background-color</a:t>
            </a:r>
            <a:r>
              <a:rPr lang="en-US" dirty="0" err="1">
                <a:solidFill>
                  <a:srgbClr val="CE9178"/>
                </a:solidFill>
                <a:latin typeface="Consolas" panose="020B0609020204030204" pitchFamily="49" charset="0"/>
              </a:rPr>
              <a:t>:tomato</a:t>
            </a:r>
            <a:r>
              <a:rPr lang="en-US" dirty="0">
                <a:solidFill>
                  <a:srgbClr val="CE9178"/>
                </a:solidFill>
                <a:latin typeface="Consolas" panose="020B0609020204030204" pitchFamily="49" charset="0"/>
              </a:rPr>
              <a:t>;"</a:t>
            </a:r>
            <a:r>
              <a:rPr lang="en-US" dirty="0">
                <a:solidFill>
                  <a:srgbClr val="808080"/>
                </a:solidFill>
                <a:latin typeface="Consolas" panose="020B0609020204030204" pitchFamily="49" charset="0"/>
              </a:rPr>
              <a:t>&gt;</a:t>
            </a:r>
            <a:r>
              <a:rPr lang="en-US" dirty="0">
                <a:solidFill>
                  <a:srgbClr val="CCCCCC"/>
                </a:solidFill>
                <a:latin typeface="Consolas" panose="020B0609020204030204" pitchFamily="49" charset="0"/>
              </a:rPr>
              <a:t>This is a paragraph.</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p</a:t>
            </a:r>
            <a:r>
              <a:rPr lang="en-US" dirty="0">
                <a:solidFill>
                  <a:srgbClr val="808080"/>
                </a:solidFill>
                <a:latin typeface="Consolas" panose="020B0609020204030204" pitchFamily="49" charset="0"/>
              </a:rPr>
              <a:t>&gt;</a:t>
            </a:r>
            <a:endParaRPr lang="en-US" dirty="0">
              <a:solidFill>
                <a:srgbClr val="CCCCCC"/>
              </a:solidFill>
              <a:latin typeface="Consolas" panose="020B0609020204030204" pitchFamily="49" charset="0"/>
            </a:endParaRPr>
          </a:p>
          <a:p>
            <a:r>
              <a:rPr lang="en-US" dirty="0">
                <a:solidFill>
                  <a:srgbClr val="6A9955"/>
                </a:solidFill>
                <a:latin typeface="Consolas" panose="020B0609020204030204" pitchFamily="49" charset="0"/>
              </a:rPr>
              <a:t>&lt;!--The CSS color property defines the text color for an HTML element:--&gt;</a:t>
            </a:r>
            <a:endParaRPr lang="en-US" dirty="0">
              <a:solidFill>
                <a:srgbClr val="CCCCCC"/>
              </a:solidFill>
              <a:latin typeface="Consolas" panose="020B0609020204030204" pitchFamily="49" charset="0"/>
            </a:endParaRPr>
          </a:p>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h1</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style</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569CD6"/>
                </a:solidFill>
                <a:latin typeface="Consolas" panose="020B0609020204030204" pitchFamily="49" charset="0"/>
              </a:rPr>
              <a:t>color</a:t>
            </a:r>
            <a:r>
              <a:rPr lang="en-US" dirty="0" err="1">
                <a:solidFill>
                  <a:srgbClr val="CE9178"/>
                </a:solidFill>
                <a:latin typeface="Consolas" panose="020B0609020204030204" pitchFamily="49" charset="0"/>
              </a:rPr>
              <a:t>:brown</a:t>
            </a:r>
            <a:r>
              <a:rPr lang="en-US" dirty="0">
                <a:solidFill>
                  <a:srgbClr val="CE9178"/>
                </a:solidFill>
                <a:latin typeface="Consolas" panose="020B0609020204030204" pitchFamily="49" charset="0"/>
              </a:rPr>
              <a:t>;"</a:t>
            </a:r>
            <a:r>
              <a:rPr lang="en-US" dirty="0">
                <a:solidFill>
                  <a:srgbClr val="808080"/>
                </a:solidFill>
                <a:latin typeface="Consolas" panose="020B0609020204030204" pitchFamily="49" charset="0"/>
              </a:rPr>
              <a:t>&gt;</a:t>
            </a:r>
            <a:r>
              <a:rPr lang="en-US" dirty="0">
                <a:solidFill>
                  <a:srgbClr val="CCCCCC"/>
                </a:solidFill>
                <a:latin typeface="Consolas" panose="020B0609020204030204" pitchFamily="49" charset="0"/>
              </a:rPr>
              <a:t>This is a heading</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h1</a:t>
            </a:r>
            <a:r>
              <a:rPr lang="en-US" dirty="0">
                <a:solidFill>
                  <a:srgbClr val="808080"/>
                </a:solidFill>
                <a:latin typeface="Consolas" panose="020B0609020204030204" pitchFamily="49" charset="0"/>
              </a:rPr>
              <a:t>&gt;</a:t>
            </a:r>
            <a:endParaRPr lang="en-US" dirty="0">
              <a:solidFill>
                <a:srgbClr val="CCCCCC"/>
              </a:solidFill>
              <a:latin typeface="Consolas" panose="020B0609020204030204" pitchFamily="49" charset="0"/>
            </a:endParaRPr>
          </a:p>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p</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style</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569CD6"/>
                </a:solidFill>
                <a:latin typeface="Consolas" panose="020B0609020204030204" pitchFamily="49" charset="0"/>
              </a:rPr>
              <a:t>color</a:t>
            </a:r>
            <a:r>
              <a:rPr lang="en-US" dirty="0" err="1">
                <a:solidFill>
                  <a:srgbClr val="CE9178"/>
                </a:solidFill>
                <a:latin typeface="Consolas" panose="020B0609020204030204" pitchFamily="49" charset="0"/>
              </a:rPr>
              <a:t>:red</a:t>
            </a:r>
            <a:r>
              <a:rPr lang="en-US" dirty="0">
                <a:solidFill>
                  <a:srgbClr val="CE9178"/>
                </a:solidFill>
                <a:latin typeface="Consolas" panose="020B0609020204030204" pitchFamily="49" charset="0"/>
              </a:rPr>
              <a:t>;"</a:t>
            </a:r>
            <a:r>
              <a:rPr lang="en-US" dirty="0">
                <a:solidFill>
                  <a:srgbClr val="808080"/>
                </a:solidFill>
                <a:latin typeface="Consolas" panose="020B0609020204030204" pitchFamily="49" charset="0"/>
              </a:rPr>
              <a:t>&gt;</a:t>
            </a:r>
            <a:r>
              <a:rPr lang="en-US" dirty="0">
                <a:solidFill>
                  <a:srgbClr val="CCCCCC"/>
                </a:solidFill>
                <a:latin typeface="Consolas" panose="020B0609020204030204" pitchFamily="49" charset="0"/>
              </a:rPr>
              <a:t>This is a paragraph.</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p</a:t>
            </a:r>
            <a:r>
              <a:rPr lang="en-US" dirty="0">
                <a:solidFill>
                  <a:srgbClr val="808080"/>
                </a:solidFill>
                <a:latin typeface="Consolas" panose="020B0609020204030204" pitchFamily="49" charset="0"/>
              </a:rPr>
              <a:t>&gt;</a:t>
            </a:r>
            <a:endParaRPr lang="en-US" dirty="0">
              <a:solidFill>
                <a:srgbClr val="CCCCCC"/>
              </a:solidFill>
              <a:latin typeface="Consolas" panose="020B0609020204030204" pitchFamily="49" charset="0"/>
            </a:endParaRPr>
          </a:p>
          <a:p>
            <a:r>
              <a:rPr lang="en-US" dirty="0">
                <a:solidFill>
                  <a:srgbClr val="6A9955"/>
                </a:solidFill>
                <a:latin typeface="Consolas" panose="020B0609020204030204" pitchFamily="49" charset="0"/>
              </a:rPr>
              <a:t>&lt;!--The CSS font-family property defines the font to be used for an HTML element:--&gt;</a:t>
            </a:r>
            <a:endParaRPr lang="en-US" dirty="0">
              <a:solidFill>
                <a:srgbClr val="CCCCCC"/>
              </a:solidFill>
              <a:latin typeface="Consolas" panose="020B0609020204030204" pitchFamily="49" charset="0"/>
            </a:endParaRPr>
          </a:p>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p</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style</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569CD6"/>
                </a:solidFill>
                <a:latin typeface="Consolas" panose="020B0609020204030204" pitchFamily="49" charset="0"/>
              </a:rPr>
              <a:t>font-family</a:t>
            </a:r>
            <a:r>
              <a:rPr lang="en-US" dirty="0">
                <a:solidFill>
                  <a:srgbClr val="CE9178"/>
                </a:solidFill>
                <a:latin typeface="Consolas" panose="020B0609020204030204" pitchFamily="49" charset="0"/>
              </a:rPr>
              <a:t>: 'Courier New', Courier, monospace;"</a:t>
            </a:r>
            <a:r>
              <a:rPr lang="en-US" dirty="0">
                <a:solidFill>
                  <a:srgbClr val="808080"/>
                </a:solidFill>
                <a:latin typeface="Consolas" panose="020B0609020204030204" pitchFamily="49" charset="0"/>
              </a:rPr>
              <a:t>&gt;</a:t>
            </a:r>
            <a:r>
              <a:rPr lang="en-US" dirty="0">
                <a:solidFill>
                  <a:srgbClr val="CCCCCC"/>
                </a:solidFill>
                <a:latin typeface="Consolas" panose="020B0609020204030204" pitchFamily="49" charset="0"/>
              </a:rPr>
              <a:t>This is a paragraph</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p</a:t>
            </a:r>
            <a:r>
              <a:rPr lang="en-US" dirty="0">
                <a:solidFill>
                  <a:srgbClr val="808080"/>
                </a:solidFill>
                <a:latin typeface="Consolas" panose="020B0609020204030204" pitchFamily="49" charset="0"/>
              </a:rPr>
              <a:t>&gt;</a:t>
            </a:r>
            <a:endParaRPr lang="en-US" dirty="0">
              <a:solidFill>
                <a:srgbClr val="CCCCCC"/>
              </a:solidFill>
              <a:latin typeface="Consolas" panose="020B0609020204030204" pitchFamily="49" charset="0"/>
            </a:endParaRPr>
          </a:p>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h2</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style</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569CD6"/>
                </a:solidFill>
                <a:latin typeface="Consolas" panose="020B0609020204030204" pitchFamily="49" charset="0"/>
              </a:rPr>
              <a:t>font-family</a:t>
            </a:r>
            <a:r>
              <a:rPr lang="en-US" dirty="0">
                <a:solidFill>
                  <a:srgbClr val="CE9178"/>
                </a:solidFill>
                <a:latin typeface="Consolas" panose="020B0609020204030204" pitchFamily="49" charset="0"/>
              </a:rPr>
              <a:t>: 'Gill Sans', 'Gill Sans MT', Calibri, 'Trebuchet MS', sans-serif;"</a:t>
            </a:r>
            <a:r>
              <a:rPr lang="en-US" dirty="0">
                <a:solidFill>
                  <a:srgbClr val="808080"/>
                </a:solidFill>
                <a:latin typeface="Consolas" panose="020B0609020204030204" pitchFamily="49" charset="0"/>
              </a:rPr>
              <a:t>&gt;</a:t>
            </a:r>
            <a:r>
              <a:rPr lang="en-US" dirty="0">
                <a:solidFill>
                  <a:srgbClr val="CCCCCC"/>
                </a:solidFill>
                <a:latin typeface="Consolas" panose="020B0609020204030204" pitchFamily="49" charset="0"/>
              </a:rPr>
              <a:t>This is heading 2</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h2</a:t>
            </a:r>
            <a:r>
              <a:rPr lang="en-US" dirty="0">
                <a:solidFill>
                  <a:srgbClr val="808080"/>
                </a:solidFill>
                <a:latin typeface="Consolas" panose="020B0609020204030204" pitchFamily="49" charset="0"/>
              </a:rPr>
              <a:t>&gt;</a:t>
            </a:r>
            <a:endParaRPr lang="en-US" dirty="0">
              <a:solidFill>
                <a:srgbClr val="CCCCCC"/>
              </a:solidFill>
              <a:latin typeface="Consolas" panose="020B0609020204030204" pitchFamily="49" charset="0"/>
            </a:endParaRPr>
          </a:p>
          <a:p>
            <a:r>
              <a:rPr lang="en-US" dirty="0">
                <a:solidFill>
                  <a:srgbClr val="6A9955"/>
                </a:solidFill>
                <a:latin typeface="Consolas" panose="020B0609020204030204" pitchFamily="49" charset="0"/>
              </a:rPr>
              <a:t>&lt;!--The CSS font-size property defines the text size for an HTML element:--&gt;</a:t>
            </a:r>
            <a:endParaRPr lang="en-US" dirty="0">
              <a:solidFill>
                <a:srgbClr val="CCCCCC"/>
              </a:solidFill>
              <a:latin typeface="Consolas" panose="020B0609020204030204" pitchFamily="49" charset="0"/>
            </a:endParaRPr>
          </a:p>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h1</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style</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569CD6"/>
                </a:solidFill>
                <a:latin typeface="Consolas" panose="020B0609020204030204" pitchFamily="49" charset="0"/>
              </a:rPr>
              <a:t>font-size</a:t>
            </a:r>
            <a:r>
              <a:rPr lang="en-US" dirty="0">
                <a:solidFill>
                  <a:srgbClr val="CE9178"/>
                </a:solidFill>
                <a:latin typeface="Consolas" panose="020B0609020204030204" pitchFamily="49" charset="0"/>
              </a:rPr>
              <a:t>:500%;"</a:t>
            </a:r>
            <a:r>
              <a:rPr lang="en-US" dirty="0">
                <a:solidFill>
                  <a:srgbClr val="808080"/>
                </a:solidFill>
                <a:latin typeface="Consolas" panose="020B0609020204030204" pitchFamily="49" charset="0"/>
              </a:rPr>
              <a:t>&gt;</a:t>
            </a:r>
            <a:r>
              <a:rPr lang="en-US" dirty="0">
                <a:solidFill>
                  <a:srgbClr val="CCCCCC"/>
                </a:solidFill>
                <a:latin typeface="Consolas" panose="020B0609020204030204" pitchFamily="49" charset="0"/>
              </a:rPr>
              <a:t>This is a heading</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h1</a:t>
            </a:r>
            <a:r>
              <a:rPr lang="en-US" dirty="0">
                <a:solidFill>
                  <a:srgbClr val="808080"/>
                </a:solidFill>
                <a:latin typeface="Consolas" panose="020B0609020204030204" pitchFamily="49" charset="0"/>
              </a:rPr>
              <a:t>&gt;</a:t>
            </a:r>
            <a:endParaRPr lang="en-US" dirty="0">
              <a:solidFill>
                <a:srgbClr val="CCCCCC"/>
              </a:solidFill>
              <a:latin typeface="Consolas" panose="020B0609020204030204" pitchFamily="49" charset="0"/>
            </a:endParaRPr>
          </a:p>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p</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style</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569CD6"/>
                </a:solidFill>
                <a:latin typeface="Consolas" panose="020B0609020204030204" pitchFamily="49" charset="0"/>
              </a:rPr>
              <a:t>font-size</a:t>
            </a:r>
            <a:r>
              <a:rPr lang="en-US" dirty="0">
                <a:solidFill>
                  <a:srgbClr val="CE9178"/>
                </a:solidFill>
                <a:latin typeface="Consolas" panose="020B0609020204030204" pitchFamily="49" charset="0"/>
              </a:rPr>
              <a:t>:160%;"</a:t>
            </a:r>
            <a:r>
              <a:rPr lang="en-US" dirty="0">
                <a:solidFill>
                  <a:srgbClr val="808080"/>
                </a:solidFill>
                <a:latin typeface="Consolas" panose="020B0609020204030204" pitchFamily="49" charset="0"/>
              </a:rPr>
              <a:t>&gt;</a:t>
            </a:r>
            <a:r>
              <a:rPr lang="en-US" dirty="0">
                <a:solidFill>
                  <a:srgbClr val="CCCCCC"/>
                </a:solidFill>
                <a:latin typeface="Consolas" panose="020B0609020204030204" pitchFamily="49" charset="0"/>
              </a:rPr>
              <a:t>This is a paragraph.</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p</a:t>
            </a:r>
            <a:r>
              <a:rPr lang="en-US" dirty="0">
                <a:solidFill>
                  <a:srgbClr val="808080"/>
                </a:solidFill>
                <a:latin typeface="Consolas" panose="020B0609020204030204" pitchFamily="49" charset="0"/>
              </a:rPr>
              <a:t>&gt;</a:t>
            </a:r>
            <a:endParaRPr lang="en-US" dirty="0">
              <a:solidFill>
                <a:srgbClr val="CCCCCC"/>
              </a:solidFill>
              <a:latin typeface="Consolas" panose="020B0609020204030204" pitchFamily="49" charset="0"/>
            </a:endParaRPr>
          </a:p>
          <a:p>
            <a:r>
              <a:rPr lang="en-US" dirty="0">
                <a:solidFill>
                  <a:srgbClr val="6A9955"/>
                </a:solidFill>
                <a:latin typeface="Consolas" panose="020B0609020204030204" pitchFamily="49" charset="0"/>
              </a:rPr>
              <a:t>&lt;!-- The CSS text-align property defines the horizontal text alignment for an HTML element: --&gt;</a:t>
            </a:r>
            <a:endParaRPr lang="en-US" dirty="0">
              <a:solidFill>
                <a:srgbClr val="CCCCCC"/>
              </a:solidFill>
              <a:latin typeface="Consolas" panose="020B0609020204030204" pitchFamily="49" charset="0"/>
            </a:endParaRPr>
          </a:p>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h1</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style</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569CD6"/>
                </a:solidFill>
                <a:latin typeface="Consolas" panose="020B0609020204030204" pitchFamily="49" charset="0"/>
              </a:rPr>
              <a:t>text-align</a:t>
            </a:r>
            <a:r>
              <a:rPr lang="en-US" dirty="0" err="1">
                <a:solidFill>
                  <a:srgbClr val="CE9178"/>
                </a:solidFill>
                <a:latin typeface="Consolas" panose="020B0609020204030204" pitchFamily="49" charset="0"/>
              </a:rPr>
              <a:t>:center</a:t>
            </a:r>
            <a:r>
              <a:rPr lang="en-US" dirty="0">
                <a:solidFill>
                  <a:srgbClr val="CE9178"/>
                </a:solidFill>
                <a:latin typeface="Consolas" panose="020B0609020204030204" pitchFamily="49" charset="0"/>
              </a:rPr>
              <a:t>;"</a:t>
            </a:r>
            <a:r>
              <a:rPr lang="en-US" dirty="0">
                <a:solidFill>
                  <a:srgbClr val="808080"/>
                </a:solidFill>
                <a:latin typeface="Consolas" panose="020B0609020204030204" pitchFamily="49" charset="0"/>
              </a:rPr>
              <a:t>&gt;</a:t>
            </a:r>
            <a:r>
              <a:rPr lang="en-US" dirty="0">
                <a:solidFill>
                  <a:srgbClr val="CCCCCC"/>
                </a:solidFill>
                <a:latin typeface="Consolas" panose="020B0609020204030204" pitchFamily="49" charset="0"/>
              </a:rPr>
              <a:t>Centered Heading</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h1</a:t>
            </a:r>
            <a:r>
              <a:rPr lang="en-US" dirty="0">
                <a:solidFill>
                  <a:srgbClr val="808080"/>
                </a:solidFill>
                <a:latin typeface="Consolas" panose="020B0609020204030204" pitchFamily="49" charset="0"/>
              </a:rPr>
              <a:t>&gt;</a:t>
            </a:r>
            <a:endParaRPr lang="en-US" dirty="0">
              <a:solidFill>
                <a:srgbClr val="CCCCCC"/>
              </a:solidFill>
              <a:latin typeface="Consolas" panose="020B0609020204030204" pitchFamily="49" charset="0"/>
            </a:endParaRPr>
          </a:p>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p</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style</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569CD6"/>
                </a:solidFill>
                <a:latin typeface="Consolas" panose="020B0609020204030204" pitchFamily="49" charset="0"/>
              </a:rPr>
              <a:t>text-align</a:t>
            </a:r>
            <a:r>
              <a:rPr lang="en-US" dirty="0" err="1">
                <a:solidFill>
                  <a:srgbClr val="CE9178"/>
                </a:solidFill>
                <a:latin typeface="Consolas" panose="020B0609020204030204" pitchFamily="49" charset="0"/>
              </a:rPr>
              <a:t>:center</a:t>
            </a:r>
            <a:r>
              <a:rPr lang="en-US" dirty="0">
                <a:solidFill>
                  <a:srgbClr val="CE9178"/>
                </a:solidFill>
                <a:latin typeface="Consolas" panose="020B0609020204030204" pitchFamily="49" charset="0"/>
              </a:rPr>
              <a:t>;"</a:t>
            </a:r>
            <a:r>
              <a:rPr lang="en-US" dirty="0">
                <a:solidFill>
                  <a:srgbClr val="808080"/>
                </a:solidFill>
                <a:latin typeface="Consolas" panose="020B0609020204030204" pitchFamily="49" charset="0"/>
              </a:rPr>
              <a:t>&gt;</a:t>
            </a:r>
            <a:r>
              <a:rPr lang="en-US" dirty="0">
                <a:solidFill>
                  <a:srgbClr val="CCCCCC"/>
                </a:solidFill>
                <a:latin typeface="Consolas" panose="020B0609020204030204" pitchFamily="49" charset="0"/>
              </a:rPr>
              <a:t>Centered paragraph.</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p</a:t>
            </a:r>
            <a:r>
              <a:rPr lang="en-US" dirty="0">
                <a:solidFill>
                  <a:srgbClr val="808080"/>
                </a:solidFill>
                <a:latin typeface="Consolas" panose="020B0609020204030204" pitchFamily="49" charset="0"/>
              </a:rPr>
              <a:t>&gt;</a:t>
            </a: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1223830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79703" y="318406"/>
            <a:ext cx="9231013" cy="6173061"/>
          </a:xfrm>
          <a:prstGeom prst="rect">
            <a:avLst/>
          </a:prstGeom>
        </p:spPr>
      </p:pic>
    </p:spTree>
    <p:extLst>
      <p:ext uri="{BB962C8B-B14F-4D97-AF65-F5344CB8AC3E}">
        <p14:creationId xmlns:p14="http://schemas.microsoft.com/office/powerpoint/2010/main" val="41103966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825628" y="1297723"/>
            <a:ext cx="10246028"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All HTML elements can have </a:t>
            </a:r>
            <a:r>
              <a:rPr kumimoji="0" lang="en-US" altLang="en-US" sz="24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attributes</a:t>
            </a:r>
            <a:endPar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sz="2400" b="0" i="0" u="none" strike="noStrike" cap="none" normalizeH="0" baseline="0" dirty="0" err="1" smtClean="0">
                <a:ln>
                  <a:noFill/>
                </a:ln>
                <a:solidFill>
                  <a:srgbClr val="DC143C"/>
                </a:solidFill>
                <a:effectLst/>
                <a:latin typeface="Times New Roman" panose="02020603050405020304" pitchFamily="18" charset="0"/>
                <a:cs typeface="Times New Roman" panose="02020603050405020304" pitchFamily="18" charset="0"/>
              </a:rPr>
              <a:t>href</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attribute of </a:t>
            </a:r>
            <a:r>
              <a:rPr kumimoji="0" lang="en-US" altLang="en-US" sz="2400" b="0" i="0" u="none" strike="noStrike" cap="none" normalizeH="0" baseline="0" dirty="0" smtClean="0">
                <a:ln>
                  <a:noFill/>
                </a:ln>
                <a:solidFill>
                  <a:srgbClr val="DC143C"/>
                </a:solidFill>
                <a:effectLst/>
                <a:latin typeface="Times New Roman" panose="02020603050405020304" pitchFamily="18" charset="0"/>
                <a:cs typeface="Times New Roman" panose="02020603050405020304" pitchFamily="18" charset="0"/>
              </a:rPr>
              <a:t>&lt;a&gt;</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specifies the URL of the page the link goes to</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sz="2400" b="0" i="0" u="none" strike="noStrike" cap="none" normalizeH="0" baseline="0" dirty="0" err="1" smtClean="0">
                <a:ln>
                  <a:noFill/>
                </a:ln>
                <a:solidFill>
                  <a:srgbClr val="DC143C"/>
                </a:solidFill>
                <a:effectLst/>
                <a:latin typeface="Times New Roman" panose="02020603050405020304" pitchFamily="18" charset="0"/>
                <a:cs typeface="Times New Roman" panose="02020603050405020304" pitchFamily="18" charset="0"/>
              </a:rPr>
              <a:t>src</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attribute of </a:t>
            </a:r>
            <a:r>
              <a:rPr kumimoji="0" lang="en-US" altLang="en-US" sz="2400" b="0" i="0" u="none" strike="noStrike" cap="none" normalizeH="0" baseline="0" dirty="0" smtClean="0">
                <a:ln>
                  <a:noFill/>
                </a:ln>
                <a:solidFill>
                  <a:srgbClr val="DC143C"/>
                </a:solidFill>
                <a:effectLst/>
                <a:latin typeface="Times New Roman" panose="02020603050405020304" pitchFamily="18" charset="0"/>
                <a:cs typeface="Times New Roman" panose="02020603050405020304" pitchFamily="18" charset="0"/>
              </a:rPr>
              <a:t>&lt;</a:t>
            </a:r>
            <a:r>
              <a:rPr kumimoji="0" lang="en-US" altLang="en-US" sz="2400" b="0" i="0" u="none" strike="noStrike" cap="none" normalizeH="0" baseline="0" dirty="0" err="1" smtClean="0">
                <a:ln>
                  <a:noFill/>
                </a:ln>
                <a:solidFill>
                  <a:srgbClr val="DC143C"/>
                </a:solidFill>
                <a:effectLst/>
                <a:latin typeface="Times New Roman" panose="02020603050405020304" pitchFamily="18" charset="0"/>
                <a:cs typeface="Times New Roman" panose="02020603050405020304" pitchFamily="18" charset="0"/>
              </a:rPr>
              <a:t>img</a:t>
            </a:r>
            <a:r>
              <a:rPr kumimoji="0" lang="en-US" altLang="en-US" sz="2400" b="0" i="0" u="none" strike="noStrike" cap="none" normalizeH="0" baseline="0" dirty="0" smtClean="0">
                <a:ln>
                  <a:noFill/>
                </a:ln>
                <a:solidFill>
                  <a:srgbClr val="DC143C"/>
                </a:solidFill>
                <a:effectLst/>
                <a:latin typeface="Times New Roman" panose="02020603050405020304" pitchFamily="18" charset="0"/>
                <a:cs typeface="Times New Roman" panose="02020603050405020304" pitchFamily="18" charset="0"/>
              </a:rPr>
              <a:t>&gt;</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specifies the path to the image to be displayed</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sz="2400" b="0" i="0" u="none" strike="noStrike" cap="none" normalizeH="0" baseline="0" dirty="0" smtClean="0">
                <a:ln>
                  <a:noFill/>
                </a:ln>
                <a:solidFill>
                  <a:srgbClr val="DC143C"/>
                </a:solidFill>
                <a:effectLst/>
                <a:latin typeface="Times New Roman" panose="02020603050405020304" pitchFamily="18" charset="0"/>
                <a:cs typeface="Times New Roman" panose="02020603050405020304" pitchFamily="18" charset="0"/>
              </a:rPr>
              <a:t>width</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and </a:t>
            </a:r>
            <a:r>
              <a:rPr kumimoji="0" lang="en-US" altLang="en-US" sz="2400" b="0" i="0" u="none" strike="noStrike" cap="none" normalizeH="0" baseline="0" dirty="0" smtClean="0">
                <a:ln>
                  <a:noFill/>
                </a:ln>
                <a:solidFill>
                  <a:srgbClr val="DC143C"/>
                </a:solidFill>
                <a:effectLst/>
                <a:latin typeface="Times New Roman" panose="02020603050405020304" pitchFamily="18" charset="0"/>
                <a:cs typeface="Times New Roman" panose="02020603050405020304" pitchFamily="18" charset="0"/>
              </a:rPr>
              <a:t>height</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attributes of </a:t>
            </a:r>
            <a:r>
              <a:rPr kumimoji="0" lang="en-US" altLang="en-US" sz="2400" b="0" i="0" u="none" strike="noStrike" cap="none" normalizeH="0" baseline="0" dirty="0" smtClean="0">
                <a:ln>
                  <a:noFill/>
                </a:ln>
                <a:solidFill>
                  <a:srgbClr val="DC143C"/>
                </a:solidFill>
                <a:effectLst/>
                <a:latin typeface="Times New Roman" panose="02020603050405020304" pitchFamily="18" charset="0"/>
                <a:cs typeface="Times New Roman" panose="02020603050405020304" pitchFamily="18" charset="0"/>
              </a:rPr>
              <a:t>&lt;</a:t>
            </a:r>
            <a:r>
              <a:rPr kumimoji="0" lang="en-US" altLang="en-US" sz="2400" b="0" i="0" u="none" strike="noStrike" cap="none" normalizeH="0" baseline="0" dirty="0" err="1" smtClean="0">
                <a:ln>
                  <a:noFill/>
                </a:ln>
                <a:solidFill>
                  <a:srgbClr val="DC143C"/>
                </a:solidFill>
                <a:effectLst/>
                <a:latin typeface="Times New Roman" panose="02020603050405020304" pitchFamily="18" charset="0"/>
                <a:cs typeface="Times New Roman" panose="02020603050405020304" pitchFamily="18" charset="0"/>
              </a:rPr>
              <a:t>img</a:t>
            </a:r>
            <a:r>
              <a:rPr kumimoji="0" lang="en-US" altLang="en-US" sz="2400" b="0" i="0" u="none" strike="noStrike" cap="none" normalizeH="0" baseline="0" dirty="0" smtClean="0">
                <a:ln>
                  <a:noFill/>
                </a:ln>
                <a:solidFill>
                  <a:srgbClr val="DC143C"/>
                </a:solidFill>
                <a:effectLst/>
                <a:latin typeface="Times New Roman" panose="02020603050405020304" pitchFamily="18" charset="0"/>
                <a:cs typeface="Times New Roman" panose="02020603050405020304" pitchFamily="18" charset="0"/>
              </a:rPr>
              <a:t>&gt;</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provide size information for images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sz="2400" b="0" i="0" u="none" strike="noStrike" cap="none" normalizeH="0" baseline="0" dirty="0" smtClean="0">
                <a:ln>
                  <a:noFill/>
                </a:ln>
                <a:solidFill>
                  <a:srgbClr val="DC143C"/>
                </a:solidFill>
                <a:effectLst/>
                <a:latin typeface="Times New Roman" panose="02020603050405020304" pitchFamily="18" charset="0"/>
                <a:cs typeface="Times New Roman" panose="02020603050405020304" pitchFamily="18" charset="0"/>
              </a:rPr>
              <a:t>alt</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attribute of </a:t>
            </a:r>
            <a:r>
              <a:rPr kumimoji="0" lang="en-US" altLang="en-US" sz="2400" b="0" i="0" u="none" strike="noStrike" cap="none" normalizeH="0" baseline="0" dirty="0" smtClean="0">
                <a:ln>
                  <a:noFill/>
                </a:ln>
                <a:solidFill>
                  <a:srgbClr val="DC143C"/>
                </a:solidFill>
                <a:effectLst/>
                <a:latin typeface="Times New Roman" panose="02020603050405020304" pitchFamily="18" charset="0"/>
                <a:cs typeface="Times New Roman" panose="02020603050405020304" pitchFamily="18" charset="0"/>
              </a:rPr>
              <a:t>&lt;</a:t>
            </a:r>
            <a:r>
              <a:rPr kumimoji="0" lang="en-US" altLang="en-US" sz="2400" b="0" i="0" u="none" strike="noStrike" cap="none" normalizeH="0" baseline="0" dirty="0" err="1" smtClean="0">
                <a:ln>
                  <a:noFill/>
                </a:ln>
                <a:solidFill>
                  <a:srgbClr val="DC143C"/>
                </a:solidFill>
                <a:effectLst/>
                <a:latin typeface="Times New Roman" panose="02020603050405020304" pitchFamily="18" charset="0"/>
                <a:cs typeface="Times New Roman" panose="02020603050405020304" pitchFamily="18" charset="0"/>
              </a:rPr>
              <a:t>img</a:t>
            </a:r>
            <a:r>
              <a:rPr kumimoji="0" lang="en-US" altLang="en-US" sz="2400" b="0" i="0" u="none" strike="noStrike" cap="none" normalizeH="0" baseline="0" dirty="0" smtClean="0">
                <a:ln>
                  <a:noFill/>
                </a:ln>
                <a:solidFill>
                  <a:srgbClr val="DC143C"/>
                </a:solidFill>
                <a:effectLst/>
                <a:latin typeface="Times New Roman" panose="02020603050405020304" pitchFamily="18" charset="0"/>
                <a:cs typeface="Times New Roman" panose="02020603050405020304" pitchFamily="18" charset="0"/>
              </a:rPr>
              <a:t>&gt;</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provides an alternate text for an image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sz="2400" b="0" i="0" u="none" strike="noStrike" cap="none" normalizeH="0" baseline="0" dirty="0" smtClean="0">
                <a:ln>
                  <a:noFill/>
                </a:ln>
                <a:solidFill>
                  <a:srgbClr val="DC143C"/>
                </a:solidFill>
                <a:effectLst/>
                <a:latin typeface="Times New Roman" panose="02020603050405020304" pitchFamily="18" charset="0"/>
                <a:cs typeface="Times New Roman" panose="02020603050405020304" pitchFamily="18" charset="0"/>
              </a:rPr>
              <a:t>style</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attribute is used to add styles to an element, such as color, font, size, and more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sz="2400" b="0" i="0" u="none" strike="noStrike" cap="none" normalizeH="0" baseline="0" dirty="0" err="1" smtClean="0">
                <a:ln>
                  <a:noFill/>
                </a:ln>
                <a:solidFill>
                  <a:srgbClr val="DC143C"/>
                </a:solidFill>
                <a:effectLst/>
                <a:latin typeface="Times New Roman" panose="02020603050405020304" pitchFamily="18" charset="0"/>
                <a:cs typeface="Times New Roman" panose="02020603050405020304" pitchFamily="18" charset="0"/>
              </a:rPr>
              <a:t>lang</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attribute of the </a:t>
            </a:r>
            <a:r>
              <a:rPr kumimoji="0" lang="en-US" altLang="en-US" sz="2400" b="0" i="0" u="none" strike="noStrike" cap="none" normalizeH="0" baseline="0" dirty="0" smtClean="0">
                <a:ln>
                  <a:noFill/>
                </a:ln>
                <a:solidFill>
                  <a:srgbClr val="DC143C"/>
                </a:solidFill>
                <a:effectLst/>
                <a:latin typeface="Times New Roman" panose="02020603050405020304" pitchFamily="18" charset="0"/>
                <a:cs typeface="Times New Roman" panose="02020603050405020304" pitchFamily="18" charset="0"/>
              </a:rPr>
              <a:t>&lt;html&gt;</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tag declares the language of the Web page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sz="2400" b="0" i="0" u="none" strike="noStrike" cap="none" normalizeH="0" baseline="0" dirty="0" smtClean="0">
                <a:ln>
                  <a:noFill/>
                </a:ln>
                <a:solidFill>
                  <a:srgbClr val="DC143C"/>
                </a:solidFill>
                <a:effectLst/>
                <a:latin typeface="Times New Roman" panose="02020603050405020304" pitchFamily="18" charset="0"/>
                <a:cs typeface="Times New Roman" panose="02020603050405020304" pitchFamily="18" charset="0"/>
              </a:rPr>
              <a:t>title</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attribute defines some extra information about an element</a:t>
            </a:r>
          </a:p>
        </p:txBody>
      </p:sp>
      <p:sp>
        <p:nvSpPr>
          <p:cNvPr id="3" name="Rectangle 2"/>
          <p:cNvSpPr>
            <a:spLocks noChangeArrowheads="1"/>
          </p:cNvSpPr>
          <p:nvPr/>
        </p:nvSpPr>
        <p:spPr bwMode="auto">
          <a:xfrm>
            <a:off x="609060" y="5083375"/>
            <a:ext cx="96613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sz="2400" b="0" i="0" u="none" strike="noStrike" cap="none" normalizeH="0" baseline="0" dirty="0" smtClean="0">
                <a:ln>
                  <a:noFill/>
                </a:ln>
                <a:solidFill>
                  <a:srgbClr val="DC143C"/>
                </a:solidFill>
                <a:effectLst/>
                <a:latin typeface="Times New Roman" panose="02020603050405020304" pitchFamily="18" charset="0"/>
                <a:cs typeface="Times New Roman" panose="02020603050405020304" pitchFamily="18" charset="0"/>
              </a:rPr>
              <a:t>&lt;</a:t>
            </a:r>
            <a:r>
              <a:rPr kumimoji="0" lang="en-US" altLang="en-US" sz="2400" b="0" i="0" u="none" strike="noStrike" cap="none" normalizeH="0" baseline="0" dirty="0" err="1" smtClean="0">
                <a:ln>
                  <a:noFill/>
                </a:ln>
                <a:solidFill>
                  <a:srgbClr val="DC143C"/>
                </a:solidFill>
                <a:effectLst/>
                <a:latin typeface="Times New Roman" panose="02020603050405020304" pitchFamily="18" charset="0"/>
                <a:cs typeface="Times New Roman" panose="02020603050405020304" pitchFamily="18" charset="0"/>
              </a:rPr>
              <a:t>hr</a:t>
            </a:r>
            <a:r>
              <a:rPr kumimoji="0" lang="en-US" altLang="en-US" sz="2400" b="0" i="0" u="none" strike="noStrike" cap="none" normalizeH="0" baseline="0" dirty="0" smtClean="0">
                <a:ln>
                  <a:noFill/>
                </a:ln>
                <a:solidFill>
                  <a:srgbClr val="DC143C"/>
                </a:solidFill>
                <a:effectLst/>
                <a:latin typeface="Times New Roman" panose="02020603050405020304" pitchFamily="18" charset="0"/>
                <a:cs typeface="Times New Roman" panose="02020603050405020304" pitchFamily="18" charset="0"/>
              </a:rPr>
              <a:t>&gt;</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tag is an empty tag, which means that it has no end tag.</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54703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1816" y="96253"/>
            <a:ext cx="10347158" cy="7109639"/>
          </a:xfrm>
          <a:prstGeom prst="rect">
            <a:avLst/>
          </a:prstGeom>
        </p:spPr>
        <p:txBody>
          <a:bodyPr wrap="square">
            <a:spAutoFit/>
          </a:bodyPr>
          <a:lstStyle/>
          <a:p>
            <a:r>
              <a:rPr lang="en-US" sz="2400" dirty="0">
                <a:solidFill>
                  <a:srgbClr val="CCCCCC"/>
                </a:solidFill>
                <a:latin typeface="Times New Roman" panose="02020603050405020304" pitchFamily="18" charset="0"/>
                <a:cs typeface="Times New Roman" panose="02020603050405020304" pitchFamily="18" charset="0"/>
              </a:rPr>
              <a:t> </a:t>
            </a:r>
            <a:r>
              <a:rPr lang="en-US" sz="2400" dirty="0">
                <a:solidFill>
                  <a:srgbClr val="808080"/>
                </a:solidFill>
                <a:latin typeface="Times New Roman" panose="02020603050405020304" pitchFamily="18" charset="0"/>
                <a:cs typeface="Times New Roman" panose="02020603050405020304" pitchFamily="18" charset="0"/>
              </a:rPr>
              <a:t>&lt;</a:t>
            </a:r>
            <a:r>
              <a:rPr lang="en-US" sz="2400" dirty="0">
                <a:solidFill>
                  <a:srgbClr val="569CD6"/>
                </a:solidFill>
                <a:latin typeface="Times New Roman" panose="02020603050405020304" pitchFamily="18" charset="0"/>
                <a:cs typeface="Times New Roman" panose="02020603050405020304" pitchFamily="18" charset="0"/>
              </a:rPr>
              <a:t>p</a:t>
            </a:r>
            <a:r>
              <a:rPr lang="en-US" sz="2400" dirty="0">
                <a:solidFill>
                  <a:srgbClr val="CCCCCC"/>
                </a:solidFill>
                <a:latin typeface="Times New Roman" panose="02020603050405020304" pitchFamily="18" charset="0"/>
                <a:cs typeface="Times New Roman" panose="02020603050405020304" pitchFamily="18" charset="0"/>
              </a:rPr>
              <a:t> </a:t>
            </a:r>
            <a:r>
              <a:rPr lang="en-US" sz="2400" dirty="0">
                <a:solidFill>
                  <a:srgbClr val="9CDCFE"/>
                </a:solidFill>
                <a:latin typeface="Times New Roman" panose="02020603050405020304" pitchFamily="18" charset="0"/>
                <a:cs typeface="Times New Roman" panose="02020603050405020304" pitchFamily="18" charset="0"/>
              </a:rPr>
              <a:t>title</a:t>
            </a:r>
            <a:r>
              <a:rPr lang="en-US" sz="2400" dirty="0">
                <a:solidFill>
                  <a:srgbClr val="CCCCCC"/>
                </a:solidFill>
                <a:latin typeface="Times New Roman" panose="02020603050405020304" pitchFamily="18" charset="0"/>
                <a:cs typeface="Times New Roman" panose="02020603050405020304" pitchFamily="18" charset="0"/>
              </a:rPr>
              <a:t>=</a:t>
            </a:r>
            <a:r>
              <a:rPr lang="en-US" sz="2400" dirty="0">
                <a:solidFill>
                  <a:srgbClr val="CE9178"/>
                </a:solidFill>
                <a:latin typeface="Times New Roman" panose="02020603050405020304" pitchFamily="18" charset="0"/>
                <a:cs typeface="Times New Roman" panose="02020603050405020304" pitchFamily="18" charset="0"/>
              </a:rPr>
              <a:t>"Title of </a:t>
            </a:r>
            <a:r>
              <a:rPr lang="en-US" sz="2400" dirty="0" err="1">
                <a:solidFill>
                  <a:srgbClr val="CE9178"/>
                </a:solidFill>
                <a:latin typeface="Times New Roman" panose="02020603050405020304" pitchFamily="18" charset="0"/>
                <a:cs typeface="Times New Roman" panose="02020603050405020304" pitchFamily="18" charset="0"/>
              </a:rPr>
              <a:t>paragaph</a:t>
            </a:r>
            <a:r>
              <a:rPr lang="en-US" sz="2400" dirty="0">
                <a:solidFill>
                  <a:srgbClr val="CE9178"/>
                </a:solidFill>
                <a:latin typeface="Times New Roman" panose="02020603050405020304" pitchFamily="18" charset="0"/>
                <a:cs typeface="Times New Roman" panose="02020603050405020304" pitchFamily="18" charset="0"/>
              </a:rPr>
              <a:t>"</a:t>
            </a:r>
            <a:r>
              <a:rPr lang="en-US" sz="2400" dirty="0">
                <a:solidFill>
                  <a:srgbClr val="808080"/>
                </a:solidFill>
                <a:latin typeface="Times New Roman" panose="02020603050405020304" pitchFamily="18" charset="0"/>
                <a:cs typeface="Times New Roman" panose="02020603050405020304" pitchFamily="18" charset="0"/>
              </a:rPr>
              <a:t>&gt;</a:t>
            </a:r>
            <a:r>
              <a:rPr lang="en-US" sz="2400" dirty="0">
                <a:solidFill>
                  <a:srgbClr val="CCCCCC"/>
                </a:solidFill>
                <a:latin typeface="Times New Roman" panose="02020603050405020304" pitchFamily="18" charset="0"/>
                <a:cs typeface="Times New Roman" panose="02020603050405020304" pitchFamily="18" charset="0"/>
              </a:rPr>
              <a:t>This is title</a:t>
            </a:r>
            <a:r>
              <a:rPr lang="en-US" sz="2400" dirty="0">
                <a:solidFill>
                  <a:srgbClr val="808080"/>
                </a:solidFill>
                <a:latin typeface="Times New Roman" panose="02020603050405020304" pitchFamily="18" charset="0"/>
                <a:cs typeface="Times New Roman" panose="02020603050405020304" pitchFamily="18" charset="0"/>
              </a:rPr>
              <a:t>&lt;/</a:t>
            </a:r>
            <a:r>
              <a:rPr lang="en-US" sz="2400" dirty="0">
                <a:solidFill>
                  <a:srgbClr val="569CD6"/>
                </a:solidFill>
                <a:latin typeface="Times New Roman" panose="02020603050405020304" pitchFamily="18" charset="0"/>
                <a:cs typeface="Times New Roman" panose="02020603050405020304" pitchFamily="18" charset="0"/>
              </a:rPr>
              <a:t>p</a:t>
            </a:r>
            <a:r>
              <a:rPr lang="en-US" sz="2400" dirty="0" smtClean="0">
                <a:solidFill>
                  <a:srgbClr val="808080"/>
                </a:solidFill>
                <a:latin typeface="Times New Roman" panose="02020603050405020304" pitchFamily="18" charset="0"/>
                <a:cs typeface="Times New Roman" panose="02020603050405020304" pitchFamily="18" charset="0"/>
              </a:rPr>
              <a:t>&gt;</a:t>
            </a:r>
            <a:r>
              <a:rPr lang="en-US" sz="2400" dirty="0">
                <a:solidFill>
                  <a:srgbClr val="CCCCCC"/>
                </a:solidFill>
                <a:latin typeface="Times New Roman" panose="02020603050405020304" pitchFamily="18" charset="0"/>
                <a:cs typeface="Times New Roman" panose="02020603050405020304" pitchFamily="18" charset="0"/>
              </a:rPr>
              <a:t/>
            </a:r>
            <a:br>
              <a:rPr lang="en-US" sz="2400" dirty="0">
                <a:solidFill>
                  <a:srgbClr val="CCCCCC"/>
                </a:solidFill>
                <a:latin typeface="Times New Roman" panose="02020603050405020304" pitchFamily="18" charset="0"/>
                <a:cs typeface="Times New Roman" panose="02020603050405020304" pitchFamily="18" charset="0"/>
              </a:rPr>
            </a:br>
            <a:r>
              <a:rPr lang="en-US" sz="2400" dirty="0">
                <a:solidFill>
                  <a:srgbClr val="CCCCCC"/>
                </a:solidFill>
                <a:latin typeface="Times New Roman" panose="02020603050405020304" pitchFamily="18" charset="0"/>
                <a:cs typeface="Times New Roman" panose="02020603050405020304" pitchFamily="18" charset="0"/>
              </a:rPr>
              <a:t> </a:t>
            </a:r>
            <a:r>
              <a:rPr lang="en-US" sz="2400" dirty="0">
                <a:solidFill>
                  <a:srgbClr val="808080"/>
                </a:solidFill>
                <a:latin typeface="Times New Roman" panose="02020603050405020304" pitchFamily="18" charset="0"/>
                <a:cs typeface="Times New Roman" panose="02020603050405020304" pitchFamily="18" charset="0"/>
              </a:rPr>
              <a:t>&lt;</a:t>
            </a:r>
            <a:r>
              <a:rPr lang="en-US" sz="2400" dirty="0">
                <a:solidFill>
                  <a:srgbClr val="569CD6"/>
                </a:solidFill>
                <a:latin typeface="Times New Roman" panose="02020603050405020304" pitchFamily="18" charset="0"/>
                <a:cs typeface="Times New Roman" panose="02020603050405020304" pitchFamily="18" charset="0"/>
              </a:rPr>
              <a:t>p</a:t>
            </a:r>
            <a:r>
              <a:rPr lang="en-US" sz="2400" dirty="0">
                <a:solidFill>
                  <a:srgbClr val="808080"/>
                </a:solidFill>
                <a:latin typeface="Times New Roman" panose="02020603050405020304" pitchFamily="18" charset="0"/>
                <a:cs typeface="Times New Roman" panose="02020603050405020304" pitchFamily="18" charset="0"/>
              </a:rPr>
              <a:t>&gt;</a:t>
            </a:r>
            <a:endParaRPr lang="en-US" sz="2400" dirty="0">
              <a:solidFill>
                <a:srgbClr val="CCCCCC"/>
              </a:solidFill>
              <a:latin typeface="Times New Roman" panose="02020603050405020304" pitchFamily="18" charset="0"/>
              <a:cs typeface="Times New Roman" panose="02020603050405020304" pitchFamily="18" charset="0"/>
            </a:endParaRPr>
          </a:p>
          <a:p>
            <a:r>
              <a:rPr lang="en-US" sz="2400" dirty="0">
                <a:solidFill>
                  <a:srgbClr val="CCCCCC"/>
                </a:solidFill>
                <a:latin typeface="Times New Roman" panose="02020603050405020304" pitchFamily="18" charset="0"/>
                <a:cs typeface="Times New Roman" panose="02020603050405020304" pitchFamily="18" charset="0"/>
              </a:rPr>
              <a:t>    This </a:t>
            </a:r>
            <a:r>
              <a:rPr lang="en-US" sz="2400" dirty="0" smtClean="0">
                <a:solidFill>
                  <a:srgbClr val="CCCCCC"/>
                </a:solidFill>
                <a:latin typeface="Times New Roman" panose="02020603050405020304" pitchFamily="18" charset="0"/>
                <a:cs typeface="Times New Roman" panose="02020603050405020304" pitchFamily="18" charset="0"/>
              </a:rPr>
              <a:t>paragraph contains </a:t>
            </a:r>
            <a:r>
              <a:rPr lang="en-US" sz="2400" dirty="0">
                <a:solidFill>
                  <a:srgbClr val="CCCCCC"/>
                </a:solidFill>
                <a:latin typeface="Times New Roman" panose="02020603050405020304" pitchFamily="18" charset="0"/>
                <a:cs typeface="Times New Roman" panose="02020603050405020304" pitchFamily="18" charset="0"/>
              </a:rPr>
              <a:t>a lot of </a:t>
            </a:r>
            <a:r>
              <a:rPr lang="en-US" sz="2400" dirty="0" smtClean="0">
                <a:solidFill>
                  <a:srgbClr val="CCCCCC"/>
                </a:solidFill>
                <a:latin typeface="Times New Roman" panose="02020603050405020304" pitchFamily="18" charset="0"/>
                <a:cs typeface="Times New Roman" panose="02020603050405020304" pitchFamily="18" charset="0"/>
              </a:rPr>
              <a:t>lines in </a:t>
            </a:r>
            <a:r>
              <a:rPr lang="en-US" sz="2400" dirty="0">
                <a:solidFill>
                  <a:srgbClr val="CCCCCC"/>
                </a:solidFill>
                <a:latin typeface="Times New Roman" panose="02020603050405020304" pitchFamily="18" charset="0"/>
                <a:cs typeface="Times New Roman" panose="02020603050405020304" pitchFamily="18" charset="0"/>
              </a:rPr>
              <a:t>the source code</a:t>
            </a:r>
            <a:r>
              <a:rPr lang="en-US" sz="2400" dirty="0" smtClean="0">
                <a:solidFill>
                  <a:srgbClr val="CCCCCC"/>
                </a:solidFill>
                <a:latin typeface="Times New Roman" panose="02020603050405020304" pitchFamily="18" charset="0"/>
                <a:cs typeface="Times New Roman" panose="02020603050405020304" pitchFamily="18" charset="0"/>
              </a:rPr>
              <a:t>,  </a:t>
            </a:r>
            <a:r>
              <a:rPr lang="en-US" sz="2400" dirty="0">
                <a:solidFill>
                  <a:srgbClr val="CCCCCC"/>
                </a:solidFill>
                <a:latin typeface="Times New Roman" panose="02020603050405020304" pitchFamily="18" charset="0"/>
                <a:cs typeface="Times New Roman" panose="02020603050405020304" pitchFamily="18" charset="0"/>
              </a:rPr>
              <a:t>but the </a:t>
            </a:r>
            <a:r>
              <a:rPr lang="en-US" sz="2400" dirty="0" smtClean="0">
                <a:solidFill>
                  <a:srgbClr val="CCCCCC"/>
                </a:solidFill>
                <a:latin typeface="Times New Roman" panose="02020603050405020304" pitchFamily="18" charset="0"/>
                <a:cs typeface="Times New Roman" panose="02020603050405020304" pitchFamily="18" charset="0"/>
              </a:rPr>
              <a:t>browser ignores </a:t>
            </a:r>
            <a:r>
              <a:rPr lang="en-US" sz="2400" dirty="0">
                <a:solidFill>
                  <a:srgbClr val="CCCCCC"/>
                </a:solidFill>
                <a:latin typeface="Times New Roman" panose="02020603050405020304" pitchFamily="18" charset="0"/>
                <a:cs typeface="Times New Roman" panose="02020603050405020304" pitchFamily="18" charset="0"/>
              </a:rPr>
              <a:t>it.</a:t>
            </a:r>
          </a:p>
          <a:p>
            <a:r>
              <a:rPr lang="en-US" sz="2400" dirty="0">
                <a:solidFill>
                  <a:srgbClr val="CCCCCC"/>
                </a:solidFill>
                <a:latin typeface="Times New Roman" panose="02020603050405020304" pitchFamily="18" charset="0"/>
                <a:cs typeface="Times New Roman" panose="02020603050405020304" pitchFamily="18" charset="0"/>
              </a:rPr>
              <a:t>    </a:t>
            </a:r>
            <a:r>
              <a:rPr lang="en-US" sz="2400" dirty="0">
                <a:solidFill>
                  <a:srgbClr val="808080"/>
                </a:solidFill>
                <a:latin typeface="Times New Roman" panose="02020603050405020304" pitchFamily="18" charset="0"/>
                <a:cs typeface="Times New Roman" panose="02020603050405020304" pitchFamily="18" charset="0"/>
              </a:rPr>
              <a:t>&lt;/</a:t>
            </a:r>
            <a:r>
              <a:rPr lang="en-US" sz="2400" dirty="0">
                <a:solidFill>
                  <a:srgbClr val="569CD6"/>
                </a:solidFill>
                <a:latin typeface="Times New Roman" panose="02020603050405020304" pitchFamily="18" charset="0"/>
                <a:cs typeface="Times New Roman" panose="02020603050405020304" pitchFamily="18" charset="0"/>
              </a:rPr>
              <a:t>p</a:t>
            </a:r>
            <a:r>
              <a:rPr lang="en-US" sz="2400" dirty="0" smtClean="0">
                <a:solidFill>
                  <a:srgbClr val="808080"/>
                </a:solidFill>
                <a:latin typeface="Times New Roman" panose="02020603050405020304" pitchFamily="18" charset="0"/>
                <a:cs typeface="Times New Roman" panose="02020603050405020304" pitchFamily="18" charset="0"/>
              </a:rPr>
              <a:t>&gt;</a:t>
            </a:r>
            <a:endParaRPr lang="en-US" sz="2400" dirty="0">
              <a:solidFill>
                <a:srgbClr val="CCCCCC"/>
              </a:solidFill>
              <a:latin typeface="Times New Roman" panose="02020603050405020304" pitchFamily="18" charset="0"/>
              <a:cs typeface="Times New Roman" panose="02020603050405020304" pitchFamily="18" charset="0"/>
            </a:endParaRPr>
          </a:p>
          <a:p>
            <a:r>
              <a:rPr lang="en-US" sz="2400" dirty="0">
                <a:solidFill>
                  <a:srgbClr val="CCCCCC"/>
                </a:solidFill>
                <a:latin typeface="Times New Roman" panose="02020603050405020304" pitchFamily="18" charset="0"/>
                <a:cs typeface="Times New Roman" panose="02020603050405020304" pitchFamily="18" charset="0"/>
              </a:rPr>
              <a:t>    </a:t>
            </a:r>
            <a:r>
              <a:rPr lang="en-US" sz="2400" dirty="0">
                <a:solidFill>
                  <a:srgbClr val="808080"/>
                </a:solidFill>
                <a:latin typeface="Times New Roman" panose="02020603050405020304" pitchFamily="18" charset="0"/>
                <a:cs typeface="Times New Roman" panose="02020603050405020304" pitchFamily="18" charset="0"/>
              </a:rPr>
              <a:t>&lt;</a:t>
            </a:r>
            <a:r>
              <a:rPr lang="en-US" sz="2400" dirty="0">
                <a:solidFill>
                  <a:srgbClr val="569CD6"/>
                </a:solidFill>
                <a:latin typeface="Times New Roman" panose="02020603050405020304" pitchFamily="18" charset="0"/>
                <a:cs typeface="Times New Roman" panose="02020603050405020304" pitchFamily="18" charset="0"/>
              </a:rPr>
              <a:t>p</a:t>
            </a:r>
            <a:r>
              <a:rPr lang="en-US" sz="2400" dirty="0">
                <a:solidFill>
                  <a:srgbClr val="808080"/>
                </a:solidFill>
                <a:latin typeface="Times New Roman" panose="02020603050405020304" pitchFamily="18" charset="0"/>
                <a:cs typeface="Times New Roman" panose="02020603050405020304" pitchFamily="18" charset="0"/>
              </a:rPr>
              <a:t>&gt;</a:t>
            </a:r>
            <a:endParaRPr lang="en-US" sz="2400" dirty="0">
              <a:solidFill>
                <a:srgbClr val="CCCCCC"/>
              </a:solidFill>
              <a:latin typeface="Times New Roman" panose="02020603050405020304" pitchFamily="18" charset="0"/>
              <a:cs typeface="Times New Roman" panose="02020603050405020304" pitchFamily="18" charset="0"/>
            </a:endParaRPr>
          </a:p>
          <a:p>
            <a:r>
              <a:rPr lang="en-US" sz="2400" dirty="0">
                <a:solidFill>
                  <a:srgbClr val="CCCCCC"/>
                </a:solidFill>
                <a:latin typeface="Times New Roman" panose="02020603050405020304" pitchFamily="18" charset="0"/>
                <a:cs typeface="Times New Roman" panose="02020603050405020304" pitchFamily="18" charset="0"/>
              </a:rPr>
              <a:t>    This </a:t>
            </a:r>
            <a:r>
              <a:rPr lang="en-US" sz="2400" dirty="0" smtClean="0">
                <a:solidFill>
                  <a:srgbClr val="CCCCCC"/>
                </a:solidFill>
                <a:latin typeface="Times New Roman" panose="02020603050405020304" pitchFamily="18" charset="0"/>
                <a:cs typeface="Times New Roman" panose="02020603050405020304" pitchFamily="18" charset="0"/>
              </a:rPr>
              <a:t>paragraph contains </a:t>
            </a:r>
            <a:r>
              <a:rPr lang="en-US" sz="2400" dirty="0">
                <a:solidFill>
                  <a:srgbClr val="CCCCCC"/>
                </a:solidFill>
                <a:latin typeface="Times New Roman" panose="02020603050405020304" pitchFamily="18" charset="0"/>
                <a:cs typeface="Times New Roman" panose="02020603050405020304" pitchFamily="18" charset="0"/>
              </a:rPr>
              <a:t>                  a lot of </a:t>
            </a:r>
            <a:r>
              <a:rPr lang="en-US" sz="2400" dirty="0" smtClean="0">
                <a:solidFill>
                  <a:srgbClr val="CCCCCC"/>
                </a:solidFill>
                <a:latin typeface="Times New Roman" panose="02020603050405020304" pitchFamily="18" charset="0"/>
                <a:cs typeface="Times New Roman" panose="02020603050405020304" pitchFamily="18" charset="0"/>
              </a:rPr>
              <a:t>spaces in </a:t>
            </a:r>
            <a:r>
              <a:rPr lang="en-US" sz="2400" dirty="0">
                <a:solidFill>
                  <a:srgbClr val="CCCCCC"/>
                </a:solidFill>
                <a:latin typeface="Times New Roman" panose="02020603050405020304" pitchFamily="18" charset="0"/>
                <a:cs typeface="Times New Roman" panose="02020603050405020304" pitchFamily="18" charset="0"/>
              </a:rPr>
              <a:t>the source         </a:t>
            </a:r>
            <a:r>
              <a:rPr lang="en-US" sz="2400" dirty="0" err="1" smtClean="0">
                <a:solidFill>
                  <a:srgbClr val="CCCCCC"/>
                </a:solidFill>
                <a:latin typeface="Times New Roman" panose="02020603050405020304" pitchFamily="18" charset="0"/>
                <a:cs typeface="Times New Roman" panose="02020603050405020304" pitchFamily="18" charset="0"/>
              </a:rPr>
              <a:t>code,but</a:t>
            </a:r>
            <a:r>
              <a:rPr lang="en-US" sz="2400" dirty="0" smtClean="0">
                <a:solidFill>
                  <a:srgbClr val="CCCCCC"/>
                </a:solidFill>
                <a:latin typeface="Times New Roman" panose="02020603050405020304" pitchFamily="18" charset="0"/>
                <a:cs typeface="Times New Roman" panose="02020603050405020304" pitchFamily="18" charset="0"/>
              </a:rPr>
              <a:t> </a:t>
            </a:r>
            <a:r>
              <a:rPr lang="en-US" sz="2400" dirty="0">
                <a:solidFill>
                  <a:srgbClr val="CCCCCC"/>
                </a:solidFill>
                <a:latin typeface="Times New Roman" panose="02020603050405020304" pitchFamily="18" charset="0"/>
                <a:cs typeface="Times New Roman" panose="02020603050405020304" pitchFamily="18" charset="0"/>
              </a:rPr>
              <a:t>the        </a:t>
            </a:r>
            <a:r>
              <a:rPr lang="en-US" sz="2400" dirty="0" smtClean="0">
                <a:solidFill>
                  <a:srgbClr val="CCCCCC"/>
                </a:solidFill>
                <a:latin typeface="Times New Roman" panose="02020603050405020304" pitchFamily="18" charset="0"/>
                <a:cs typeface="Times New Roman" panose="02020603050405020304" pitchFamily="18" charset="0"/>
              </a:rPr>
              <a:t>browser ignores </a:t>
            </a:r>
            <a:r>
              <a:rPr lang="en-US" sz="2400" dirty="0">
                <a:solidFill>
                  <a:srgbClr val="CCCCCC"/>
                </a:solidFill>
                <a:latin typeface="Times New Roman" panose="02020603050405020304" pitchFamily="18" charset="0"/>
                <a:cs typeface="Times New Roman" panose="02020603050405020304" pitchFamily="18" charset="0"/>
              </a:rPr>
              <a:t>it.</a:t>
            </a:r>
          </a:p>
          <a:p>
            <a:r>
              <a:rPr lang="en-US" sz="2400" dirty="0">
                <a:solidFill>
                  <a:srgbClr val="CCCCCC"/>
                </a:solidFill>
                <a:latin typeface="Times New Roman" panose="02020603050405020304" pitchFamily="18" charset="0"/>
                <a:cs typeface="Times New Roman" panose="02020603050405020304" pitchFamily="18" charset="0"/>
              </a:rPr>
              <a:t>    </a:t>
            </a:r>
            <a:r>
              <a:rPr lang="en-US" sz="2400" dirty="0">
                <a:solidFill>
                  <a:srgbClr val="808080"/>
                </a:solidFill>
                <a:latin typeface="Times New Roman" panose="02020603050405020304" pitchFamily="18" charset="0"/>
                <a:cs typeface="Times New Roman" panose="02020603050405020304" pitchFamily="18" charset="0"/>
              </a:rPr>
              <a:t>&lt;/</a:t>
            </a:r>
            <a:r>
              <a:rPr lang="en-US" sz="2400" dirty="0">
                <a:solidFill>
                  <a:srgbClr val="569CD6"/>
                </a:solidFill>
                <a:latin typeface="Times New Roman" panose="02020603050405020304" pitchFamily="18" charset="0"/>
                <a:cs typeface="Times New Roman" panose="02020603050405020304" pitchFamily="18" charset="0"/>
              </a:rPr>
              <a:t>p</a:t>
            </a:r>
            <a:r>
              <a:rPr lang="en-US" sz="2400" dirty="0">
                <a:solidFill>
                  <a:srgbClr val="808080"/>
                </a:solidFill>
                <a:latin typeface="Times New Roman" panose="02020603050405020304" pitchFamily="18" charset="0"/>
                <a:cs typeface="Times New Roman" panose="02020603050405020304" pitchFamily="18" charset="0"/>
              </a:rPr>
              <a:t>&gt;</a:t>
            </a:r>
            <a:endParaRPr lang="en-US" sz="2400" dirty="0">
              <a:solidFill>
                <a:srgbClr val="CCCCCC"/>
              </a:solidFill>
              <a:latin typeface="Times New Roman" panose="02020603050405020304" pitchFamily="18" charset="0"/>
              <a:cs typeface="Times New Roman" panose="02020603050405020304" pitchFamily="18" charset="0"/>
            </a:endParaRPr>
          </a:p>
          <a:p>
            <a:r>
              <a:rPr lang="en-US" sz="2400" dirty="0">
                <a:solidFill>
                  <a:srgbClr val="CCCCCC"/>
                </a:solidFill>
                <a:latin typeface="Times New Roman" panose="02020603050405020304" pitchFamily="18" charset="0"/>
                <a:cs typeface="Times New Roman" panose="02020603050405020304" pitchFamily="18" charset="0"/>
              </a:rPr>
              <a:t>    </a:t>
            </a:r>
            <a:r>
              <a:rPr lang="en-US" sz="2400" dirty="0">
                <a:solidFill>
                  <a:srgbClr val="808080"/>
                </a:solidFill>
                <a:latin typeface="Times New Roman" panose="02020603050405020304" pitchFamily="18" charset="0"/>
                <a:cs typeface="Times New Roman" panose="02020603050405020304" pitchFamily="18" charset="0"/>
              </a:rPr>
              <a:t>&lt;</a:t>
            </a:r>
            <a:r>
              <a:rPr lang="en-US" sz="2400" dirty="0" err="1">
                <a:solidFill>
                  <a:srgbClr val="569CD6"/>
                </a:solidFill>
                <a:latin typeface="Times New Roman" panose="02020603050405020304" pitchFamily="18" charset="0"/>
                <a:cs typeface="Times New Roman" panose="02020603050405020304" pitchFamily="18" charset="0"/>
              </a:rPr>
              <a:t>hr</a:t>
            </a:r>
            <a:r>
              <a:rPr lang="en-US" sz="2400" dirty="0">
                <a:solidFill>
                  <a:srgbClr val="808080"/>
                </a:solidFill>
                <a:latin typeface="Times New Roman" panose="02020603050405020304" pitchFamily="18" charset="0"/>
                <a:cs typeface="Times New Roman" panose="02020603050405020304" pitchFamily="18" charset="0"/>
              </a:rPr>
              <a:t>&gt;</a:t>
            </a:r>
            <a:endParaRPr lang="en-US" sz="2400" dirty="0">
              <a:solidFill>
                <a:srgbClr val="CCCCCC"/>
              </a:solidFill>
              <a:latin typeface="Times New Roman" panose="02020603050405020304" pitchFamily="18" charset="0"/>
              <a:cs typeface="Times New Roman" panose="02020603050405020304" pitchFamily="18" charset="0"/>
            </a:endParaRPr>
          </a:p>
          <a:p>
            <a:r>
              <a:rPr lang="en-US" sz="2400" dirty="0">
                <a:solidFill>
                  <a:srgbClr val="CCCCCC"/>
                </a:solidFill>
                <a:latin typeface="Times New Roman" panose="02020603050405020304" pitchFamily="18" charset="0"/>
                <a:cs typeface="Times New Roman" panose="02020603050405020304" pitchFamily="18" charset="0"/>
              </a:rPr>
              <a:t>    </a:t>
            </a:r>
            <a:r>
              <a:rPr lang="en-US" sz="2400" dirty="0">
                <a:solidFill>
                  <a:srgbClr val="808080"/>
                </a:solidFill>
                <a:latin typeface="Times New Roman" panose="02020603050405020304" pitchFamily="18" charset="0"/>
                <a:cs typeface="Times New Roman" panose="02020603050405020304" pitchFamily="18" charset="0"/>
              </a:rPr>
              <a:t>&lt;</a:t>
            </a:r>
            <a:r>
              <a:rPr lang="en-US" sz="2400" dirty="0">
                <a:solidFill>
                  <a:srgbClr val="569CD6"/>
                </a:solidFill>
                <a:latin typeface="Times New Roman" panose="02020603050405020304" pitchFamily="18" charset="0"/>
                <a:cs typeface="Times New Roman" panose="02020603050405020304" pitchFamily="18" charset="0"/>
              </a:rPr>
              <a:t>p</a:t>
            </a:r>
            <a:r>
              <a:rPr lang="en-US" sz="2400" dirty="0">
                <a:solidFill>
                  <a:srgbClr val="808080"/>
                </a:solidFill>
                <a:latin typeface="Times New Roman" panose="02020603050405020304" pitchFamily="18" charset="0"/>
                <a:cs typeface="Times New Roman" panose="02020603050405020304" pitchFamily="18" charset="0"/>
              </a:rPr>
              <a:t>&gt;</a:t>
            </a:r>
            <a:r>
              <a:rPr lang="en-US" sz="2400" dirty="0">
                <a:solidFill>
                  <a:srgbClr val="CCCCCC"/>
                </a:solidFill>
                <a:latin typeface="Times New Roman" panose="02020603050405020304" pitchFamily="18" charset="0"/>
                <a:cs typeface="Times New Roman" panose="02020603050405020304" pitchFamily="18" charset="0"/>
              </a:rPr>
              <a:t>this paragraph contains some </a:t>
            </a:r>
            <a:r>
              <a:rPr lang="en-US" sz="2400" dirty="0">
                <a:solidFill>
                  <a:srgbClr val="808080"/>
                </a:solidFill>
                <a:latin typeface="Times New Roman" panose="02020603050405020304" pitchFamily="18" charset="0"/>
                <a:cs typeface="Times New Roman" panose="02020603050405020304" pitchFamily="18" charset="0"/>
              </a:rPr>
              <a:t>&lt;</a:t>
            </a:r>
            <a:r>
              <a:rPr lang="en-US" sz="2400" dirty="0" err="1">
                <a:solidFill>
                  <a:srgbClr val="569CD6"/>
                </a:solidFill>
                <a:latin typeface="Times New Roman" panose="02020603050405020304" pitchFamily="18" charset="0"/>
                <a:cs typeface="Times New Roman" panose="02020603050405020304" pitchFamily="18" charset="0"/>
              </a:rPr>
              <a:t>br</a:t>
            </a:r>
            <a:r>
              <a:rPr lang="en-US" sz="2400" dirty="0">
                <a:solidFill>
                  <a:srgbClr val="808080"/>
                </a:solidFill>
                <a:latin typeface="Times New Roman" panose="02020603050405020304" pitchFamily="18" charset="0"/>
                <a:cs typeface="Times New Roman" panose="02020603050405020304" pitchFamily="18" charset="0"/>
              </a:rPr>
              <a:t>&gt;</a:t>
            </a:r>
            <a:r>
              <a:rPr lang="en-US" sz="2400" dirty="0">
                <a:solidFill>
                  <a:srgbClr val="CCCCCC"/>
                </a:solidFill>
                <a:latin typeface="Times New Roman" panose="02020603050405020304" pitchFamily="18" charset="0"/>
                <a:cs typeface="Times New Roman" panose="02020603050405020304" pitchFamily="18" charset="0"/>
              </a:rPr>
              <a:t> </a:t>
            </a:r>
            <a:r>
              <a:rPr lang="en-US" sz="2400" dirty="0" err="1">
                <a:solidFill>
                  <a:srgbClr val="CCCCCC"/>
                </a:solidFill>
                <a:latin typeface="Times New Roman" panose="02020603050405020304" pitchFamily="18" charset="0"/>
                <a:cs typeface="Times New Roman" panose="02020603050405020304" pitchFamily="18" charset="0"/>
              </a:rPr>
              <a:t>usefull</a:t>
            </a:r>
            <a:r>
              <a:rPr lang="en-US" sz="2400" dirty="0">
                <a:solidFill>
                  <a:srgbClr val="CCCCCC"/>
                </a:solidFill>
                <a:latin typeface="Times New Roman" panose="02020603050405020304" pitchFamily="18" charset="0"/>
                <a:cs typeface="Times New Roman" panose="02020603050405020304" pitchFamily="18" charset="0"/>
              </a:rPr>
              <a:t> information</a:t>
            </a:r>
            <a:r>
              <a:rPr lang="en-US" sz="2400" dirty="0">
                <a:solidFill>
                  <a:srgbClr val="808080"/>
                </a:solidFill>
                <a:latin typeface="Times New Roman" panose="02020603050405020304" pitchFamily="18" charset="0"/>
                <a:cs typeface="Times New Roman" panose="02020603050405020304" pitchFamily="18" charset="0"/>
              </a:rPr>
              <a:t>&lt;/</a:t>
            </a:r>
            <a:r>
              <a:rPr lang="en-US" sz="2400" dirty="0">
                <a:solidFill>
                  <a:srgbClr val="569CD6"/>
                </a:solidFill>
                <a:latin typeface="Times New Roman" panose="02020603050405020304" pitchFamily="18" charset="0"/>
                <a:cs typeface="Times New Roman" panose="02020603050405020304" pitchFamily="18" charset="0"/>
              </a:rPr>
              <a:t>p</a:t>
            </a:r>
            <a:r>
              <a:rPr lang="en-US" sz="2400" dirty="0">
                <a:solidFill>
                  <a:srgbClr val="808080"/>
                </a:solidFill>
                <a:latin typeface="Times New Roman" panose="02020603050405020304" pitchFamily="18" charset="0"/>
                <a:cs typeface="Times New Roman" panose="02020603050405020304" pitchFamily="18" charset="0"/>
              </a:rPr>
              <a:t>&gt;</a:t>
            </a:r>
            <a:endParaRPr lang="en-US" sz="2400" dirty="0">
              <a:solidFill>
                <a:srgbClr val="CCCCCC"/>
              </a:solidFill>
              <a:latin typeface="Times New Roman" panose="02020603050405020304" pitchFamily="18" charset="0"/>
              <a:cs typeface="Times New Roman" panose="02020603050405020304" pitchFamily="18" charset="0"/>
            </a:endParaRPr>
          </a:p>
          <a:p>
            <a:r>
              <a:rPr lang="en-US" sz="2400" dirty="0">
                <a:solidFill>
                  <a:srgbClr val="CCCCCC"/>
                </a:solidFill>
                <a:latin typeface="Times New Roman" panose="02020603050405020304" pitchFamily="18" charset="0"/>
                <a:cs typeface="Times New Roman" panose="02020603050405020304" pitchFamily="18" charset="0"/>
              </a:rPr>
              <a:t>    </a:t>
            </a:r>
            <a:r>
              <a:rPr lang="en-US" sz="2400" dirty="0">
                <a:solidFill>
                  <a:srgbClr val="808080"/>
                </a:solidFill>
                <a:latin typeface="Times New Roman" panose="02020603050405020304" pitchFamily="18" charset="0"/>
                <a:cs typeface="Times New Roman" panose="02020603050405020304" pitchFamily="18" charset="0"/>
              </a:rPr>
              <a:t>&lt;</a:t>
            </a:r>
            <a:r>
              <a:rPr lang="en-US" sz="2400" dirty="0">
                <a:solidFill>
                  <a:srgbClr val="569CD6"/>
                </a:solidFill>
                <a:latin typeface="Times New Roman" panose="02020603050405020304" pitchFamily="18" charset="0"/>
                <a:cs typeface="Times New Roman" panose="02020603050405020304" pitchFamily="18" charset="0"/>
              </a:rPr>
              <a:t>pre</a:t>
            </a:r>
            <a:r>
              <a:rPr lang="en-US" sz="2400" dirty="0" smtClean="0">
                <a:solidFill>
                  <a:srgbClr val="808080"/>
                </a:solidFill>
                <a:latin typeface="Times New Roman" panose="02020603050405020304" pitchFamily="18" charset="0"/>
                <a:cs typeface="Times New Roman" panose="02020603050405020304" pitchFamily="18" charset="0"/>
              </a:rPr>
              <a:t>&gt;   &lt;!– pre formatted text&gt;  </a:t>
            </a:r>
            <a:r>
              <a:rPr lang="en-US" sz="2400" dirty="0" smtClean="0">
                <a:solidFill>
                  <a:srgbClr val="808080"/>
                </a:solidFill>
                <a:latin typeface="Times New Roman" panose="02020603050405020304" pitchFamily="18" charset="0"/>
                <a:cs typeface="Times New Roman" panose="02020603050405020304" pitchFamily="18" charset="0"/>
                <a:sym typeface="Wingdings" panose="05000000000000000000" pitchFamily="2" charset="2"/>
              </a:rPr>
              <a:t>-- &gt;</a:t>
            </a:r>
            <a:endParaRPr lang="en-US" sz="2400" dirty="0">
              <a:solidFill>
                <a:srgbClr val="CCCCCC"/>
              </a:solidFill>
              <a:latin typeface="Times New Roman" panose="02020603050405020304" pitchFamily="18" charset="0"/>
              <a:cs typeface="Times New Roman" panose="02020603050405020304" pitchFamily="18" charset="0"/>
            </a:endParaRPr>
          </a:p>
          <a:p>
            <a:r>
              <a:rPr lang="en-US" sz="2400" dirty="0">
                <a:solidFill>
                  <a:srgbClr val="CCCCCC"/>
                </a:solidFill>
                <a:latin typeface="Times New Roman" panose="02020603050405020304" pitchFamily="18" charset="0"/>
                <a:cs typeface="Times New Roman" panose="02020603050405020304" pitchFamily="18" charset="0"/>
              </a:rPr>
              <a:t>        My Bonnie lies over </a:t>
            </a:r>
          </a:p>
          <a:p>
            <a:r>
              <a:rPr lang="en-US" sz="2400" dirty="0">
                <a:solidFill>
                  <a:srgbClr val="CCCCCC"/>
                </a:solidFill>
                <a:latin typeface="Times New Roman" panose="02020603050405020304" pitchFamily="18" charset="0"/>
                <a:cs typeface="Times New Roman" panose="02020603050405020304" pitchFamily="18" charset="0"/>
              </a:rPr>
              <a:t>            the ocean</a:t>
            </a:r>
            <a:r>
              <a:rPr lang="en-US" sz="2400" dirty="0" smtClean="0">
                <a:solidFill>
                  <a:srgbClr val="CCCCCC"/>
                </a:solidFill>
                <a:latin typeface="Times New Roman" panose="02020603050405020304" pitchFamily="18" charset="0"/>
                <a:cs typeface="Times New Roman" panose="02020603050405020304" pitchFamily="18" charset="0"/>
              </a:rPr>
              <a:t>.</a:t>
            </a:r>
            <a:endParaRPr lang="en-US" sz="2400" dirty="0">
              <a:solidFill>
                <a:srgbClr val="CCCCCC"/>
              </a:solidFill>
              <a:latin typeface="Times New Roman" panose="02020603050405020304" pitchFamily="18" charset="0"/>
              <a:cs typeface="Times New Roman" panose="02020603050405020304" pitchFamily="18" charset="0"/>
            </a:endParaRPr>
          </a:p>
          <a:p>
            <a:r>
              <a:rPr lang="en-US" sz="2400" dirty="0">
                <a:solidFill>
                  <a:srgbClr val="CCCCCC"/>
                </a:solidFill>
                <a:latin typeface="Times New Roman" panose="02020603050405020304" pitchFamily="18" charset="0"/>
                <a:cs typeface="Times New Roman" panose="02020603050405020304" pitchFamily="18" charset="0"/>
              </a:rPr>
              <a:t>        My Bonnie lies over the sea</a:t>
            </a:r>
            <a:r>
              <a:rPr lang="en-US" sz="2400" dirty="0" smtClean="0">
                <a:solidFill>
                  <a:srgbClr val="CCCCCC"/>
                </a:solidFill>
                <a:latin typeface="Times New Roman" panose="02020603050405020304" pitchFamily="18" charset="0"/>
                <a:cs typeface="Times New Roman" panose="02020603050405020304" pitchFamily="18" charset="0"/>
              </a:rPr>
              <a:t>.</a:t>
            </a:r>
            <a:endParaRPr lang="en-US" sz="2400" dirty="0">
              <a:solidFill>
                <a:srgbClr val="CCCCCC"/>
              </a:solidFill>
              <a:latin typeface="Times New Roman" panose="02020603050405020304" pitchFamily="18" charset="0"/>
              <a:cs typeface="Times New Roman" panose="02020603050405020304" pitchFamily="18" charset="0"/>
            </a:endParaRPr>
          </a:p>
          <a:p>
            <a:r>
              <a:rPr lang="en-US" sz="2400" dirty="0">
                <a:solidFill>
                  <a:srgbClr val="CCCCCC"/>
                </a:solidFill>
                <a:latin typeface="Times New Roman" panose="02020603050405020304" pitchFamily="18" charset="0"/>
                <a:cs typeface="Times New Roman" panose="02020603050405020304" pitchFamily="18" charset="0"/>
              </a:rPr>
              <a:t>        My Bonnie lies over the ocean</a:t>
            </a:r>
            <a:r>
              <a:rPr lang="en-US" sz="2400" dirty="0" smtClean="0">
                <a:solidFill>
                  <a:srgbClr val="CCCCCC"/>
                </a:solidFill>
                <a:latin typeface="Times New Roman" panose="02020603050405020304" pitchFamily="18" charset="0"/>
                <a:cs typeface="Times New Roman" panose="02020603050405020304" pitchFamily="18" charset="0"/>
              </a:rPr>
              <a:t>.</a:t>
            </a:r>
            <a:endParaRPr lang="en-US" sz="2400" dirty="0">
              <a:solidFill>
                <a:srgbClr val="CCCCCC"/>
              </a:solidFill>
              <a:latin typeface="Times New Roman" panose="02020603050405020304" pitchFamily="18" charset="0"/>
              <a:cs typeface="Times New Roman" panose="02020603050405020304" pitchFamily="18" charset="0"/>
            </a:endParaRPr>
          </a:p>
          <a:p>
            <a:r>
              <a:rPr lang="en-US" sz="2400" dirty="0">
                <a:solidFill>
                  <a:srgbClr val="CCCCCC"/>
                </a:solidFill>
                <a:latin typeface="Times New Roman" panose="02020603050405020304" pitchFamily="18" charset="0"/>
                <a:cs typeface="Times New Roman" panose="02020603050405020304" pitchFamily="18" charset="0"/>
              </a:rPr>
              <a:t>        Oh, bring back my Bonnie to me.</a:t>
            </a:r>
          </a:p>
          <a:p>
            <a:r>
              <a:rPr lang="en-US" sz="2400" dirty="0">
                <a:solidFill>
                  <a:srgbClr val="CCCCCC"/>
                </a:solidFill>
                <a:latin typeface="Times New Roman" panose="02020603050405020304" pitchFamily="18" charset="0"/>
                <a:cs typeface="Times New Roman" panose="02020603050405020304" pitchFamily="18" charset="0"/>
              </a:rPr>
              <a:t>      </a:t>
            </a:r>
            <a:r>
              <a:rPr lang="en-US" sz="2400" dirty="0">
                <a:solidFill>
                  <a:srgbClr val="808080"/>
                </a:solidFill>
                <a:latin typeface="Times New Roman" panose="02020603050405020304" pitchFamily="18" charset="0"/>
                <a:cs typeface="Times New Roman" panose="02020603050405020304" pitchFamily="18" charset="0"/>
              </a:rPr>
              <a:t>&lt;/</a:t>
            </a:r>
            <a:r>
              <a:rPr lang="en-US" sz="2400" dirty="0">
                <a:solidFill>
                  <a:srgbClr val="569CD6"/>
                </a:solidFill>
                <a:latin typeface="Times New Roman" panose="02020603050405020304" pitchFamily="18" charset="0"/>
                <a:cs typeface="Times New Roman" panose="02020603050405020304" pitchFamily="18" charset="0"/>
              </a:rPr>
              <a:t>pre</a:t>
            </a:r>
            <a:r>
              <a:rPr lang="en-US" sz="2400" dirty="0">
                <a:solidFill>
                  <a:srgbClr val="808080"/>
                </a:solidFill>
                <a:latin typeface="Times New Roman" panose="02020603050405020304" pitchFamily="18" charset="0"/>
                <a:cs typeface="Times New Roman" panose="02020603050405020304" pitchFamily="18" charset="0"/>
              </a:rPr>
              <a:t>&gt;</a:t>
            </a:r>
            <a:endParaRPr lang="en-US" sz="2400" dirty="0">
              <a:solidFill>
                <a:srgbClr val="CCCCCC"/>
              </a:solidFill>
              <a:latin typeface="Times New Roman" panose="02020603050405020304" pitchFamily="18" charset="0"/>
              <a:cs typeface="Times New Roman" panose="02020603050405020304" pitchFamily="18" charset="0"/>
            </a:endParaRPr>
          </a:p>
          <a:p>
            <a:r>
              <a:rPr lang="en-US" sz="2400" dirty="0">
                <a:solidFill>
                  <a:srgbClr val="CCCCCC"/>
                </a:solidFill>
                <a:latin typeface="Times New Roman" panose="02020603050405020304" pitchFamily="18" charset="0"/>
                <a:cs typeface="Times New Roman" panose="02020603050405020304" pitchFamily="18" charset="0"/>
              </a:rPr>
              <a:t>      </a:t>
            </a:r>
            <a:endParaRPr lang="en-US" sz="2400" b="0" dirty="0">
              <a:solidFill>
                <a:srgbClr val="CCCCCC"/>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61734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8037" y="761999"/>
            <a:ext cx="11000509" cy="3785652"/>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word Web Development is made up of two words, that is</a:t>
            </a:r>
            <a:r>
              <a:rPr lang="en-US" sz="2400" dirty="0" smtClean="0">
                <a:latin typeface="Times New Roman" panose="02020603050405020304" pitchFamily="18" charset="0"/>
                <a:cs typeface="Times New Roman" panose="02020603050405020304" pitchFamily="18" charset="0"/>
              </a:rPr>
              <a:t>:</a:t>
            </a:r>
          </a:p>
          <a:p>
            <a:pPr fontAlgn="base"/>
            <a:r>
              <a:rPr lang="en-US" sz="2400" b="1" dirty="0">
                <a:latin typeface="Times New Roman" panose="02020603050405020304" pitchFamily="18" charset="0"/>
                <a:cs typeface="Times New Roman" panose="02020603050405020304" pitchFamily="18" charset="0"/>
              </a:rPr>
              <a:t>Web:</a:t>
            </a:r>
            <a:r>
              <a:rPr lang="en-US" sz="2400" dirty="0">
                <a:latin typeface="Times New Roman" panose="02020603050405020304" pitchFamily="18" charset="0"/>
                <a:cs typeface="Times New Roman" panose="02020603050405020304" pitchFamily="18" charset="0"/>
              </a:rPr>
              <a:t> It refers to websites, web pages or anything that works over the internet</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fontAlgn="base"/>
            <a:r>
              <a:rPr lang="en-US" sz="2400" b="1" dirty="0">
                <a:latin typeface="Times New Roman" panose="02020603050405020304" pitchFamily="18" charset="0"/>
                <a:cs typeface="Times New Roman" panose="02020603050405020304" pitchFamily="18" charset="0"/>
              </a:rPr>
              <a:t>Development:</a:t>
            </a:r>
            <a:r>
              <a:rPr lang="en-US" sz="2400" dirty="0">
                <a:latin typeface="Times New Roman" panose="02020603050405020304" pitchFamily="18" charset="0"/>
                <a:cs typeface="Times New Roman" panose="02020603050405020304" pitchFamily="18" charset="0"/>
              </a:rPr>
              <a:t> It refers to building the application from scratch</a:t>
            </a:r>
            <a:r>
              <a:rPr lang="en-US" sz="2400" dirty="0" smtClean="0">
                <a:latin typeface="Times New Roman" panose="02020603050405020304" pitchFamily="18" charset="0"/>
                <a:cs typeface="Times New Roman" panose="02020603050405020304" pitchFamily="18" charset="0"/>
              </a:rPr>
              <a:t>.</a:t>
            </a:r>
          </a:p>
          <a:p>
            <a:pPr fontAlgn="base"/>
            <a:endParaRPr lang="en-US" sz="2400" dirty="0" smtClean="0">
              <a:latin typeface="Times New Roman" panose="02020603050405020304" pitchFamily="18" charset="0"/>
              <a:cs typeface="Times New Roman" panose="02020603050405020304" pitchFamily="18" charset="0"/>
            </a:endParaRPr>
          </a:p>
          <a:p>
            <a:pPr algn="ctr" fontAlgn="base"/>
            <a:r>
              <a:rPr lang="en-US" sz="2400" b="1" dirty="0">
                <a:latin typeface="Times New Roman" panose="02020603050405020304" pitchFamily="18" charset="0"/>
                <a:cs typeface="Times New Roman" panose="02020603050405020304" pitchFamily="18" charset="0"/>
              </a:rPr>
              <a:t>Web Development can be classified into two ways</a:t>
            </a:r>
            <a:r>
              <a:rPr lang="en-US" sz="2400" b="1" dirty="0" smtClean="0">
                <a:latin typeface="Times New Roman" panose="02020603050405020304" pitchFamily="18" charset="0"/>
                <a:cs typeface="Times New Roman" panose="02020603050405020304" pitchFamily="18" charset="0"/>
              </a:rPr>
              <a:t>:</a:t>
            </a:r>
          </a:p>
          <a:p>
            <a:pPr algn="ctr" fontAlgn="base"/>
            <a:endParaRPr lang="en-US" sz="2400" b="1" dirty="0" smtClean="0">
              <a:latin typeface="Times New Roman" panose="02020603050405020304" pitchFamily="18" charset="0"/>
              <a:cs typeface="Times New Roman" panose="02020603050405020304" pitchFamily="18" charset="0"/>
            </a:endParaRPr>
          </a:p>
          <a:p>
            <a:pPr algn="ctr" fontAlgn="base"/>
            <a:r>
              <a:rPr lang="en-US" sz="2400" u="sng" dirty="0">
                <a:latin typeface="Times New Roman" panose="02020603050405020304" pitchFamily="18" charset="0"/>
                <a:cs typeface="Times New Roman" panose="02020603050405020304" pitchFamily="18" charset="0"/>
                <a:hlinkClick r:id="rId2"/>
              </a:rPr>
              <a:t>Frontend Development</a:t>
            </a:r>
            <a:endParaRPr lang="en-US" sz="2400" dirty="0">
              <a:latin typeface="Times New Roman" panose="02020603050405020304" pitchFamily="18" charset="0"/>
              <a:cs typeface="Times New Roman" panose="02020603050405020304" pitchFamily="18" charset="0"/>
            </a:endParaRPr>
          </a:p>
          <a:p>
            <a:pPr algn="ctr" fontAlgn="base"/>
            <a:r>
              <a:rPr lang="en-US" sz="2400" u="sng" dirty="0">
                <a:latin typeface="Times New Roman" panose="02020603050405020304" pitchFamily="18" charset="0"/>
                <a:cs typeface="Times New Roman" panose="02020603050405020304" pitchFamily="18" charset="0"/>
                <a:hlinkClick r:id="rId3"/>
              </a:rPr>
              <a:t>Backend </a:t>
            </a:r>
            <a:r>
              <a:rPr lang="en-US" sz="2400" u="sng" dirty="0" smtClean="0">
                <a:latin typeface="Times New Roman" panose="02020603050405020304" pitchFamily="18" charset="0"/>
                <a:cs typeface="Times New Roman" panose="02020603050405020304" pitchFamily="18" charset="0"/>
                <a:hlinkClick r:id="rId3"/>
              </a:rPr>
              <a:t>Development</a:t>
            </a:r>
            <a:endParaRPr lang="en-US" sz="2400" dirty="0">
              <a:latin typeface="Times New Roman" panose="02020603050405020304" pitchFamily="18" charset="0"/>
              <a:cs typeface="Times New Roman" panose="02020603050405020304" pitchFamily="18" charset="0"/>
            </a:endParaRPr>
          </a:p>
          <a:p>
            <a:pPr algn="ctr" fontAlgn="base"/>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568037" y="4629927"/>
            <a:ext cx="11000509" cy="1323439"/>
          </a:xfrm>
          <a:prstGeom prst="rect">
            <a:avLst/>
          </a:prstGeom>
        </p:spPr>
        <p:txBody>
          <a:bodyPr wrap="square">
            <a:spAutoFit/>
          </a:bodyPr>
          <a:lstStyle/>
          <a:p>
            <a:pPr algn="ctr" fontAlgn="base"/>
            <a:r>
              <a:rPr lang="en-US" sz="3200" b="1" u="sng" dirty="0">
                <a:solidFill>
                  <a:srgbClr val="273239"/>
                </a:solidFill>
                <a:latin typeface="Times New Roman" panose="02020603050405020304" pitchFamily="18" charset="0"/>
                <a:cs typeface="Times New Roman" panose="02020603050405020304" pitchFamily="18" charset="0"/>
              </a:rPr>
              <a:t>Frontend Development</a:t>
            </a:r>
          </a:p>
          <a:p>
            <a:pPr algn="just" fontAlgn="base"/>
            <a:r>
              <a:rPr lang="en-US" sz="2400" dirty="0">
                <a:solidFill>
                  <a:srgbClr val="273239"/>
                </a:solidFill>
                <a:latin typeface="Times New Roman" panose="02020603050405020304" pitchFamily="18" charset="0"/>
                <a:cs typeface="Times New Roman" panose="02020603050405020304" pitchFamily="18" charset="0"/>
              </a:rPr>
              <a:t>The part of a website where the user interacts directly is termed as front end. It is also referred to as the ‘client side’ of the application.</a:t>
            </a:r>
            <a:endParaRPr lang="en-US" sz="2400" b="0" i="0" dirty="0">
              <a:solidFill>
                <a:srgbClr val="2732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13254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77256" y="924939"/>
            <a:ext cx="10749772" cy="4922408"/>
          </a:xfrm>
          <a:prstGeom prst="rect">
            <a:avLst/>
          </a:prstGeom>
        </p:spPr>
      </p:pic>
      <p:sp>
        <p:nvSpPr>
          <p:cNvPr id="3" name="Oval 2"/>
          <p:cNvSpPr/>
          <p:nvPr/>
        </p:nvSpPr>
        <p:spPr>
          <a:xfrm>
            <a:off x="2034308" y="709863"/>
            <a:ext cx="1863924" cy="92643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034307" y="987666"/>
            <a:ext cx="1766702" cy="369332"/>
          </a:xfrm>
          <a:prstGeom prst="rect">
            <a:avLst/>
          </a:prstGeom>
        </p:spPr>
        <p:txBody>
          <a:bodyPr wrap="none">
            <a:spAutoFit/>
          </a:bodyPr>
          <a:lstStyle/>
          <a:p>
            <a:r>
              <a:rPr lang="en-US" dirty="0">
                <a:solidFill>
                  <a:srgbClr val="CE9178"/>
                </a:solidFill>
                <a:latin typeface="Times New Roman" panose="02020603050405020304" pitchFamily="18" charset="0"/>
                <a:cs typeface="Times New Roman" panose="02020603050405020304" pitchFamily="18" charset="0"/>
              </a:rPr>
              <a:t>Title of </a:t>
            </a:r>
            <a:r>
              <a:rPr lang="en-US" dirty="0" err="1">
                <a:solidFill>
                  <a:srgbClr val="CE9178"/>
                </a:solidFill>
                <a:latin typeface="Times New Roman" panose="02020603050405020304" pitchFamily="18" charset="0"/>
                <a:cs typeface="Times New Roman" panose="02020603050405020304" pitchFamily="18" charset="0"/>
              </a:rPr>
              <a:t>paragaph</a:t>
            </a:r>
            <a:endParaRPr lang="en-US" dirty="0"/>
          </a:p>
        </p:txBody>
      </p:sp>
      <p:cxnSp>
        <p:nvCxnSpPr>
          <p:cNvPr id="6" name="Straight Arrow Connector 5"/>
          <p:cNvCxnSpPr>
            <a:stCxn id="3" idx="1"/>
          </p:cNvCxnSpPr>
          <p:nvPr/>
        </p:nvCxnSpPr>
        <p:spPr>
          <a:xfrm flipH="1">
            <a:off x="1588168" y="845536"/>
            <a:ext cx="719105" cy="28543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77112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2" y="84221"/>
            <a:ext cx="10876548" cy="7294305"/>
          </a:xfrm>
          <a:prstGeom prst="rect">
            <a:avLst/>
          </a:prstGeom>
        </p:spPr>
        <p:txBody>
          <a:bodyPr wrap="square">
            <a:spAutoFit/>
          </a:bodyPr>
          <a:lstStyle/>
          <a:p>
            <a:r>
              <a:rPr lang="en-US" dirty="0">
                <a:solidFill>
                  <a:srgbClr val="CCCCCC"/>
                </a:solidFill>
                <a:latin typeface="Consolas" panose="020B0609020204030204" pitchFamily="49" charset="0"/>
              </a:rPr>
              <a:t/>
            </a:r>
            <a:br>
              <a:rPr lang="en-US" dirty="0">
                <a:solidFill>
                  <a:srgbClr val="CCCCCC"/>
                </a:solidFill>
                <a:latin typeface="Consolas" panose="020B0609020204030204" pitchFamily="49" charset="0"/>
              </a:rPr>
            </a:br>
            <a:r>
              <a:rPr lang="en-US" dirty="0">
                <a:solidFill>
                  <a:srgbClr val="6A9955"/>
                </a:solidFill>
                <a:latin typeface="Consolas" panose="020B0609020204030204" pitchFamily="49" charset="0"/>
              </a:rPr>
              <a:t>&lt;!--HTML Formatting Elements</a:t>
            </a:r>
            <a:endParaRPr lang="en-US" dirty="0">
              <a:solidFill>
                <a:srgbClr val="CCCCCC"/>
              </a:solidFill>
              <a:latin typeface="Consolas" panose="020B0609020204030204" pitchFamily="49" charset="0"/>
            </a:endParaRPr>
          </a:p>
          <a:p>
            <a:r>
              <a:rPr lang="en-US" dirty="0">
                <a:solidFill>
                  <a:srgbClr val="6A9955"/>
                </a:solidFill>
                <a:latin typeface="Consolas" panose="020B0609020204030204" pitchFamily="49" charset="0"/>
              </a:rPr>
              <a:t>Formatting elements were designed to display special types of text:</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r>
            <a:br>
              <a:rPr lang="en-US" dirty="0">
                <a:solidFill>
                  <a:srgbClr val="CCCCCC"/>
                </a:solidFill>
                <a:latin typeface="Consolas" panose="020B0609020204030204" pitchFamily="49" charset="0"/>
              </a:rPr>
            </a:br>
            <a:r>
              <a:rPr lang="en-US" dirty="0">
                <a:solidFill>
                  <a:srgbClr val="6A9955"/>
                </a:solidFill>
                <a:latin typeface="Consolas" panose="020B0609020204030204" pitchFamily="49" charset="0"/>
              </a:rPr>
              <a:t>&lt;b&gt; - Bold text</a:t>
            </a:r>
            <a:endParaRPr lang="en-US" dirty="0">
              <a:solidFill>
                <a:srgbClr val="CCCCCC"/>
              </a:solidFill>
              <a:latin typeface="Consolas" panose="020B0609020204030204" pitchFamily="49" charset="0"/>
            </a:endParaRPr>
          </a:p>
          <a:p>
            <a:r>
              <a:rPr lang="en-US" dirty="0">
                <a:solidFill>
                  <a:srgbClr val="6A9955"/>
                </a:solidFill>
                <a:latin typeface="Consolas" panose="020B0609020204030204" pitchFamily="49" charset="0"/>
              </a:rPr>
              <a:t>&lt;strong&gt; - Important text</a:t>
            </a:r>
            <a:endParaRPr lang="en-US" dirty="0">
              <a:solidFill>
                <a:srgbClr val="CCCCCC"/>
              </a:solidFill>
              <a:latin typeface="Consolas" panose="020B0609020204030204" pitchFamily="49" charset="0"/>
            </a:endParaRPr>
          </a:p>
          <a:p>
            <a:r>
              <a:rPr lang="en-US" dirty="0">
                <a:solidFill>
                  <a:srgbClr val="6A9955"/>
                </a:solidFill>
                <a:latin typeface="Consolas" panose="020B0609020204030204" pitchFamily="49" charset="0"/>
              </a:rPr>
              <a:t>&lt;</a:t>
            </a:r>
            <a:r>
              <a:rPr lang="en-US" dirty="0" err="1">
                <a:solidFill>
                  <a:srgbClr val="6A9955"/>
                </a:solidFill>
                <a:latin typeface="Consolas" panose="020B0609020204030204" pitchFamily="49" charset="0"/>
              </a:rPr>
              <a:t>i</a:t>
            </a:r>
            <a:r>
              <a:rPr lang="en-US" dirty="0">
                <a:solidFill>
                  <a:srgbClr val="6A9955"/>
                </a:solidFill>
                <a:latin typeface="Consolas" panose="020B0609020204030204" pitchFamily="49" charset="0"/>
              </a:rPr>
              <a:t>&gt; - Italic text</a:t>
            </a:r>
            <a:endParaRPr lang="en-US" dirty="0">
              <a:solidFill>
                <a:srgbClr val="CCCCCC"/>
              </a:solidFill>
              <a:latin typeface="Consolas" panose="020B0609020204030204" pitchFamily="49" charset="0"/>
            </a:endParaRPr>
          </a:p>
          <a:p>
            <a:r>
              <a:rPr lang="en-US" dirty="0">
                <a:solidFill>
                  <a:srgbClr val="6A9955"/>
                </a:solidFill>
                <a:latin typeface="Consolas" panose="020B0609020204030204" pitchFamily="49" charset="0"/>
              </a:rPr>
              <a:t>&lt;</a:t>
            </a:r>
            <a:r>
              <a:rPr lang="en-US" dirty="0" err="1">
                <a:solidFill>
                  <a:srgbClr val="6A9955"/>
                </a:solidFill>
                <a:latin typeface="Consolas" panose="020B0609020204030204" pitchFamily="49" charset="0"/>
              </a:rPr>
              <a:t>em</a:t>
            </a:r>
            <a:r>
              <a:rPr lang="en-US" dirty="0">
                <a:solidFill>
                  <a:srgbClr val="6A9955"/>
                </a:solidFill>
                <a:latin typeface="Consolas" panose="020B0609020204030204" pitchFamily="49" charset="0"/>
              </a:rPr>
              <a:t>&gt; - Emphasized text</a:t>
            </a:r>
            <a:endParaRPr lang="en-US" dirty="0">
              <a:solidFill>
                <a:srgbClr val="CCCCCC"/>
              </a:solidFill>
              <a:latin typeface="Consolas" panose="020B0609020204030204" pitchFamily="49" charset="0"/>
            </a:endParaRPr>
          </a:p>
          <a:p>
            <a:r>
              <a:rPr lang="en-US" dirty="0">
                <a:solidFill>
                  <a:srgbClr val="6A9955"/>
                </a:solidFill>
                <a:latin typeface="Consolas" panose="020B0609020204030204" pitchFamily="49" charset="0"/>
              </a:rPr>
              <a:t>&lt;mark&gt; - Marked text</a:t>
            </a:r>
            <a:endParaRPr lang="en-US" dirty="0">
              <a:solidFill>
                <a:srgbClr val="CCCCCC"/>
              </a:solidFill>
              <a:latin typeface="Consolas" panose="020B0609020204030204" pitchFamily="49" charset="0"/>
            </a:endParaRPr>
          </a:p>
          <a:p>
            <a:r>
              <a:rPr lang="en-US" dirty="0">
                <a:solidFill>
                  <a:srgbClr val="6A9955"/>
                </a:solidFill>
                <a:latin typeface="Consolas" panose="020B0609020204030204" pitchFamily="49" charset="0"/>
              </a:rPr>
              <a:t>&lt;small&gt; - Smaller text</a:t>
            </a:r>
            <a:endParaRPr lang="en-US" dirty="0">
              <a:solidFill>
                <a:srgbClr val="CCCCCC"/>
              </a:solidFill>
              <a:latin typeface="Consolas" panose="020B0609020204030204" pitchFamily="49" charset="0"/>
            </a:endParaRPr>
          </a:p>
          <a:p>
            <a:r>
              <a:rPr lang="en-US" dirty="0">
                <a:solidFill>
                  <a:srgbClr val="6A9955"/>
                </a:solidFill>
                <a:latin typeface="Consolas" panose="020B0609020204030204" pitchFamily="49" charset="0"/>
              </a:rPr>
              <a:t>&lt;del&gt; - Deleted text</a:t>
            </a:r>
            <a:endParaRPr lang="en-US" dirty="0">
              <a:solidFill>
                <a:srgbClr val="CCCCCC"/>
              </a:solidFill>
              <a:latin typeface="Consolas" panose="020B0609020204030204" pitchFamily="49" charset="0"/>
            </a:endParaRPr>
          </a:p>
          <a:p>
            <a:r>
              <a:rPr lang="en-US" dirty="0">
                <a:solidFill>
                  <a:srgbClr val="6A9955"/>
                </a:solidFill>
                <a:latin typeface="Consolas" panose="020B0609020204030204" pitchFamily="49" charset="0"/>
              </a:rPr>
              <a:t>&lt;ins&gt; - Inserted text</a:t>
            </a:r>
            <a:endParaRPr lang="en-US" dirty="0">
              <a:solidFill>
                <a:srgbClr val="CCCCCC"/>
              </a:solidFill>
              <a:latin typeface="Consolas" panose="020B0609020204030204" pitchFamily="49" charset="0"/>
            </a:endParaRPr>
          </a:p>
          <a:p>
            <a:r>
              <a:rPr lang="en-US" dirty="0">
                <a:solidFill>
                  <a:srgbClr val="6A9955"/>
                </a:solidFill>
                <a:latin typeface="Consolas" panose="020B0609020204030204" pitchFamily="49" charset="0"/>
              </a:rPr>
              <a:t>&lt;sub&gt; - Subscript text</a:t>
            </a:r>
            <a:endParaRPr lang="en-US" dirty="0">
              <a:solidFill>
                <a:srgbClr val="CCCCCC"/>
              </a:solidFill>
              <a:latin typeface="Consolas" panose="020B0609020204030204" pitchFamily="49" charset="0"/>
            </a:endParaRPr>
          </a:p>
          <a:p>
            <a:r>
              <a:rPr lang="en-US" dirty="0">
                <a:solidFill>
                  <a:srgbClr val="6A9955"/>
                </a:solidFill>
                <a:latin typeface="Consolas" panose="020B0609020204030204" pitchFamily="49" charset="0"/>
              </a:rPr>
              <a:t>&lt;sup&gt; - Superscript text--&gt;</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b</a:t>
            </a:r>
            <a:r>
              <a:rPr lang="en-US" dirty="0">
                <a:solidFill>
                  <a:srgbClr val="808080"/>
                </a:solidFill>
                <a:latin typeface="Consolas" panose="020B0609020204030204" pitchFamily="49" charset="0"/>
              </a:rPr>
              <a:t>&gt;</a:t>
            </a:r>
            <a:r>
              <a:rPr lang="en-US" dirty="0">
                <a:solidFill>
                  <a:srgbClr val="CCCCCC"/>
                </a:solidFill>
                <a:latin typeface="Consolas" panose="020B0609020204030204" pitchFamily="49" charset="0"/>
              </a:rPr>
              <a:t>This is bold text</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b</a:t>
            </a:r>
            <a:r>
              <a:rPr lang="en-US" dirty="0">
                <a:solidFill>
                  <a:srgbClr val="808080"/>
                </a:solidFill>
                <a:latin typeface="Consolas" panose="020B0609020204030204" pitchFamily="49" charset="0"/>
              </a:rPr>
              <a:t>&gt;</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strong</a:t>
            </a:r>
            <a:r>
              <a:rPr lang="en-US" dirty="0">
                <a:solidFill>
                  <a:srgbClr val="808080"/>
                </a:solidFill>
                <a:latin typeface="Consolas" panose="020B0609020204030204" pitchFamily="49" charset="0"/>
              </a:rPr>
              <a:t>&gt;</a:t>
            </a:r>
            <a:r>
              <a:rPr lang="en-US" dirty="0">
                <a:solidFill>
                  <a:srgbClr val="CCCCCC"/>
                </a:solidFill>
                <a:latin typeface="Consolas" panose="020B0609020204030204" pitchFamily="49" charset="0"/>
              </a:rPr>
              <a:t> this is strong text</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strong</a:t>
            </a:r>
            <a:r>
              <a:rPr lang="en-US" dirty="0">
                <a:solidFill>
                  <a:srgbClr val="808080"/>
                </a:solidFill>
                <a:latin typeface="Consolas" panose="020B0609020204030204" pitchFamily="49" charset="0"/>
              </a:rPr>
              <a:t>&gt;</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t>
            </a: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i</a:t>
            </a:r>
            <a:r>
              <a:rPr lang="en-US" dirty="0">
                <a:solidFill>
                  <a:srgbClr val="808080"/>
                </a:solidFill>
                <a:latin typeface="Consolas" panose="020B0609020204030204" pitchFamily="49" charset="0"/>
              </a:rPr>
              <a:t>&gt;</a:t>
            </a:r>
            <a:r>
              <a:rPr lang="en-US" dirty="0">
                <a:solidFill>
                  <a:srgbClr val="CCCCCC"/>
                </a:solidFill>
                <a:latin typeface="Consolas" panose="020B0609020204030204" pitchFamily="49" charset="0"/>
              </a:rPr>
              <a:t>Italic</a:t>
            </a: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i</a:t>
            </a:r>
            <a:r>
              <a:rPr lang="en-US" dirty="0">
                <a:solidFill>
                  <a:srgbClr val="808080"/>
                </a:solidFill>
                <a:latin typeface="Consolas" panose="020B0609020204030204" pitchFamily="49" charset="0"/>
              </a:rPr>
              <a:t>&gt;</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t>
            </a: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em</a:t>
            </a:r>
            <a:r>
              <a:rPr lang="en-US" dirty="0">
                <a:solidFill>
                  <a:srgbClr val="808080"/>
                </a:solidFill>
                <a:latin typeface="Consolas" panose="020B0609020204030204" pitchFamily="49" charset="0"/>
              </a:rPr>
              <a:t>&gt;</a:t>
            </a:r>
            <a:r>
              <a:rPr lang="en-US" dirty="0">
                <a:solidFill>
                  <a:srgbClr val="CCCCCC"/>
                </a:solidFill>
                <a:latin typeface="Consolas" panose="020B0609020204030204" pitchFamily="49" charset="0"/>
              </a:rPr>
              <a:t>Emphasized</a:t>
            </a: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em</a:t>
            </a:r>
            <a:r>
              <a:rPr lang="en-US" dirty="0">
                <a:solidFill>
                  <a:srgbClr val="808080"/>
                </a:solidFill>
                <a:latin typeface="Consolas" panose="020B0609020204030204" pitchFamily="49" charset="0"/>
              </a:rPr>
              <a:t>&gt;</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mark</a:t>
            </a:r>
            <a:r>
              <a:rPr lang="en-US" dirty="0">
                <a:solidFill>
                  <a:srgbClr val="808080"/>
                </a:solidFill>
                <a:latin typeface="Consolas" panose="020B0609020204030204" pitchFamily="49" charset="0"/>
              </a:rPr>
              <a:t>&gt;</a:t>
            </a:r>
            <a:r>
              <a:rPr lang="en-US" dirty="0">
                <a:solidFill>
                  <a:srgbClr val="CCCCCC"/>
                </a:solidFill>
                <a:latin typeface="Consolas" panose="020B0609020204030204" pitchFamily="49" charset="0"/>
              </a:rPr>
              <a:t>marked text</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mark</a:t>
            </a:r>
            <a:r>
              <a:rPr lang="en-US" dirty="0">
                <a:solidFill>
                  <a:srgbClr val="808080"/>
                </a:solidFill>
                <a:latin typeface="Consolas" panose="020B0609020204030204" pitchFamily="49" charset="0"/>
              </a:rPr>
              <a:t>&gt;</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small</a:t>
            </a:r>
            <a:r>
              <a:rPr lang="en-US" dirty="0">
                <a:solidFill>
                  <a:srgbClr val="808080"/>
                </a:solidFill>
                <a:latin typeface="Consolas" panose="020B0609020204030204" pitchFamily="49" charset="0"/>
              </a:rPr>
              <a:t>&gt;</a:t>
            </a:r>
            <a:r>
              <a:rPr lang="en-US" dirty="0">
                <a:solidFill>
                  <a:srgbClr val="CCCCCC"/>
                </a:solidFill>
                <a:latin typeface="Consolas" panose="020B0609020204030204" pitchFamily="49" charset="0"/>
              </a:rPr>
              <a:t>small text</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small</a:t>
            </a:r>
            <a:r>
              <a:rPr lang="en-US" dirty="0">
                <a:solidFill>
                  <a:srgbClr val="808080"/>
                </a:solidFill>
                <a:latin typeface="Consolas" panose="020B0609020204030204" pitchFamily="49" charset="0"/>
              </a:rPr>
              <a:t>&gt;</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del</a:t>
            </a:r>
            <a:r>
              <a:rPr lang="en-US" dirty="0">
                <a:solidFill>
                  <a:srgbClr val="808080"/>
                </a:solidFill>
                <a:latin typeface="Consolas" panose="020B0609020204030204" pitchFamily="49" charset="0"/>
              </a:rPr>
              <a:t>&gt;</a:t>
            </a:r>
            <a:r>
              <a:rPr lang="en-US" dirty="0">
                <a:solidFill>
                  <a:srgbClr val="CCCCCC"/>
                </a:solidFill>
                <a:latin typeface="Consolas" panose="020B0609020204030204" pitchFamily="49" charset="0"/>
              </a:rPr>
              <a:t>Deleted text</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del</a:t>
            </a:r>
            <a:r>
              <a:rPr lang="en-US" dirty="0">
                <a:solidFill>
                  <a:srgbClr val="808080"/>
                </a:solidFill>
                <a:latin typeface="Consolas" panose="020B0609020204030204" pitchFamily="49" charset="0"/>
              </a:rPr>
              <a:t>&gt;</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ins</a:t>
            </a:r>
            <a:r>
              <a:rPr lang="en-US" dirty="0">
                <a:solidFill>
                  <a:srgbClr val="808080"/>
                </a:solidFill>
                <a:latin typeface="Consolas" panose="020B0609020204030204" pitchFamily="49" charset="0"/>
              </a:rPr>
              <a:t>&gt;</a:t>
            </a:r>
            <a:r>
              <a:rPr lang="en-US" dirty="0">
                <a:solidFill>
                  <a:srgbClr val="CCCCCC"/>
                </a:solidFill>
                <a:latin typeface="Consolas" panose="020B0609020204030204" pitchFamily="49" charset="0"/>
              </a:rPr>
              <a:t>Inserted text</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ins</a:t>
            </a:r>
            <a:r>
              <a:rPr lang="en-US" dirty="0">
                <a:solidFill>
                  <a:srgbClr val="808080"/>
                </a:solidFill>
                <a:latin typeface="Consolas" panose="020B0609020204030204" pitchFamily="49" charset="0"/>
              </a:rPr>
              <a:t>&gt;</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sub</a:t>
            </a:r>
            <a:r>
              <a:rPr lang="en-US" dirty="0">
                <a:solidFill>
                  <a:srgbClr val="808080"/>
                </a:solidFill>
                <a:latin typeface="Consolas" panose="020B0609020204030204" pitchFamily="49" charset="0"/>
              </a:rPr>
              <a:t>&gt;</a:t>
            </a:r>
            <a:r>
              <a:rPr lang="en-US" dirty="0">
                <a:solidFill>
                  <a:srgbClr val="CCCCCC"/>
                </a:solidFill>
                <a:latin typeface="Consolas" panose="020B0609020204030204" pitchFamily="49" charset="0"/>
              </a:rPr>
              <a:t>subscript text</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sub</a:t>
            </a:r>
            <a:r>
              <a:rPr lang="en-US" dirty="0">
                <a:solidFill>
                  <a:srgbClr val="808080"/>
                </a:solidFill>
                <a:latin typeface="Consolas" panose="020B0609020204030204" pitchFamily="49" charset="0"/>
              </a:rPr>
              <a:t>&gt;</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sup</a:t>
            </a:r>
            <a:r>
              <a:rPr lang="en-US" dirty="0">
                <a:solidFill>
                  <a:srgbClr val="808080"/>
                </a:solidFill>
                <a:latin typeface="Consolas" panose="020B0609020204030204" pitchFamily="49" charset="0"/>
              </a:rPr>
              <a:t>&gt;</a:t>
            </a:r>
            <a:r>
              <a:rPr lang="en-US" dirty="0">
                <a:solidFill>
                  <a:srgbClr val="CCCCCC"/>
                </a:solidFill>
                <a:latin typeface="Consolas" panose="020B0609020204030204" pitchFamily="49" charset="0"/>
              </a:rPr>
              <a:t>Superscript text</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sup</a:t>
            </a:r>
            <a:r>
              <a:rPr lang="en-US" dirty="0">
                <a:solidFill>
                  <a:srgbClr val="808080"/>
                </a:solidFill>
                <a:latin typeface="Consolas" panose="020B0609020204030204" pitchFamily="49" charset="0"/>
              </a:rPr>
              <a:t>&gt;</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r>
            <a:br>
              <a:rPr lang="en-US" dirty="0">
                <a:solidFill>
                  <a:srgbClr val="CCCCCC"/>
                </a:solidFill>
                <a:latin typeface="Consolas" panose="020B0609020204030204" pitchFamily="49" charset="0"/>
              </a:rPr>
            </a:b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42098905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1419" y="620905"/>
            <a:ext cx="10058400" cy="1200329"/>
          </a:xfrm>
          <a:prstGeom prst="rect">
            <a:avLst/>
          </a:prstGeom>
        </p:spPr>
        <p:txBody>
          <a:bodyPr wrap="square">
            <a:spAutoFit/>
          </a:bodyPr>
          <a:lstStyle/>
          <a:p>
            <a:r>
              <a:rPr lang="en-US" dirty="0">
                <a:solidFill>
                  <a:srgbClr val="CCCCCC"/>
                </a:solidFill>
                <a:latin typeface="Consolas" panose="020B0609020204030204" pitchFamily="49" charset="0"/>
              </a:rPr>
              <a:t>  </a:t>
            </a:r>
            <a:r>
              <a:rPr lang="en-US" dirty="0">
                <a:solidFill>
                  <a:srgbClr val="6A9955"/>
                </a:solidFill>
                <a:latin typeface="Consolas" panose="020B0609020204030204" pitchFamily="49" charset="0"/>
              </a:rPr>
              <a:t>&lt;!--Non breaking space --&gt;</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p</a:t>
            </a:r>
            <a:r>
              <a:rPr lang="en-US" dirty="0">
                <a:solidFill>
                  <a:srgbClr val="808080"/>
                </a:solidFill>
                <a:latin typeface="Consolas" panose="020B0609020204030204" pitchFamily="49" charset="0"/>
              </a:rPr>
              <a:t>&gt;</a:t>
            </a:r>
            <a:r>
              <a:rPr lang="en-US" dirty="0">
                <a:solidFill>
                  <a:srgbClr val="CCCCCC"/>
                </a:solidFill>
                <a:latin typeface="Consolas" panose="020B0609020204030204" pitchFamily="49" charset="0"/>
              </a:rPr>
              <a:t>An example of this technique appears in the movie "12 Angry Men."</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p</a:t>
            </a:r>
            <a:r>
              <a:rPr lang="en-US" dirty="0">
                <a:solidFill>
                  <a:srgbClr val="808080"/>
                </a:solidFill>
                <a:latin typeface="Consolas" panose="020B0609020204030204" pitchFamily="49" charset="0"/>
              </a:rPr>
              <a:t>&gt;</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p</a:t>
            </a:r>
            <a:r>
              <a:rPr lang="en-US" dirty="0">
                <a:solidFill>
                  <a:srgbClr val="808080"/>
                </a:solidFill>
                <a:latin typeface="Consolas" panose="020B0609020204030204" pitchFamily="49" charset="0"/>
              </a:rPr>
              <a:t>&gt;</a:t>
            </a:r>
            <a:r>
              <a:rPr lang="en-US" dirty="0">
                <a:solidFill>
                  <a:srgbClr val="CCCCCC"/>
                </a:solidFill>
                <a:latin typeface="Consolas" panose="020B0609020204030204" pitchFamily="49" charset="0"/>
              </a:rPr>
              <a:t>An example of this technique appears in the movie "12</a:t>
            </a:r>
            <a:r>
              <a:rPr lang="en-US" dirty="0">
                <a:solidFill>
                  <a:srgbClr val="569CD6"/>
                </a:solidFill>
                <a:latin typeface="Consolas" panose="020B0609020204030204" pitchFamily="49" charset="0"/>
              </a:rPr>
              <a:t>&amp;nbsp;&amp;</a:t>
            </a:r>
            <a:r>
              <a:rPr lang="en-US" dirty="0" err="1">
                <a:solidFill>
                  <a:srgbClr val="569CD6"/>
                </a:solidFill>
                <a:latin typeface="Consolas" panose="020B0609020204030204" pitchFamily="49" charset="0"/>
              </a:rPr>
              <a:t>nbsp</a:t>
            </a:r>
            <a:r>
              <a:rPr lang="en-US" dirty="0">
                <a:solidFill>
                  <a:srgbClr val="569CD6"/>
                </a:solidFill>
                <a:latin typeface="Consolas" panose="020B0609020204030204" pitchFamily="49" charset="0"/>
              </a:rPr>
              <a:t>;&amp;</a:t>
            </a:r>
            <a:r>
              <a:rPr lang="en-US" dirty="0" err="1">
                <a:solidFill>
                  <a:srgbClr val="569CD6"/>
                </a:solidFill>
                <a:latin typeface="Consolas" panose="020B0609020204030204" pitchFamily="49" charset="0"/>
              </a:rPr>
              <a:t>nbsp;</a:t>
            </a:r>
            <a:r>
              <a:rPr lang="en-US" dirty="0" err="1">
                <a:solidFill>
                  <a:srgbClr val="CCCCCC"/>
                </a:solidFill>
                <a:latin typeface="Consolas" panose="020B0609020204030204" pitchFamily="49" charset="0"/>
              </a:rPr>
              <a:t>Angry</a:t>
            </a:r>
            <a:r>
              <a:rPr lang="en-US" dirty="0">
                <a:solidFill>
                  <a:srgbClr val="CCCCCC"/>
                </a:solidFill>
                <a:latin typeface="Consolas" panose="020B0609020204030204" pitchFamily="49" charset="0"/>
              </a:rPr>
              <a:t> Men."</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p</a:t>
            </a:r>
            <a:r>
              <a:rPr lang="en-US" dirty="0">
                <a:solidFill>
                  <a:srgbClr val="808080"/>
                </a:solidFill>
                <a:latin typeface="Consolas" panose="020B0609020204030204" pitchFamily="49" charset="0"/>
              </a:rPr>
              <a:t>&gt;</a:t>
            </a:r>
            <a:endParaRPr lang="en-US" b="0" dirty="0">
              <a:solidFill>
                <a:srgbClr val="CCCCCC"/>
              </a:solidFill>
              <a:effectLst/>
              <a:latin typeface="Consolas" panose="020B0609020204030204" pitchFamily="49" charset="0"/>
            </a:endParaRPr>
          </a:p>
        </p:txBody>
      </p:sp>
      <p:pic>
        <p:nvPicPr>
          <p:cNvPr id="3" name="Picture 2"/>
          <p:cNvPicPr>
            <a:picLocks noChangeAspect="1"/>
          </p:cNvPicPr>
          <p:nvPr/>
        </p:nvPicPr>
        <p:blipFill>
          <a:blip r:embed="rId2"/>
          <a:stretch>
            <a:fillRect/>
          </a:stretch>
        </p:blipFill>
        <p:spPr>
          <a:xfrm>
            <a:off x="691419" y="3040894"/>
            <a:ext cx="11020048" cy="2277064"/>
          </a:xfrm>
          <a:prstGeom prst="rect">
            <a:avLst/>
          </a:prstGeom>
        </p:spPr>
      </p:pic>
    </p:spTree>
    <p:extLst>
      <p:ext uri="{BB962C8B-B14F-4D97-AF65-F5344CB8AC3E}">
        <p14:creationId xmlns:p14="http://schemas.microsoft.com/office/powerpoint/2010/main" val="4068550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4074" y="431999"/>
            <a:ext cx="11000509" cy="584775"/>
          </a:xfrm>
          <a:prstGeom prst="rect">
            <a:avLst/>
          </a:prstGeom>
        </p:spPr>
        <p:txBody>
          <a:bodyPr wrap="square">
            <a:spAutoFit/>
          </a:bodyPr>
          <a:lstStyle/>
          <a:p>
            <a:pPr algn="ctr" fontAlgn="base"/>
            <a:r>
              <a:rPr lang="en-US" sz="3200" b="1" u="sng" dirty="0">
                <a:solidFill>
                  <a:srgbClr val="273239"/>
                </a:solidFill>
                <a:latin typeface="Times New Roman" panose="02020603050405020304" pitchFamily="18" charset="0"/>
                <a:cs typeface="Times New Roman" panose="02020603050405020304" pitchFamily="18" charset="0"/>
              </a:rPr>
              <a:t>Frontend </a:t>
            </a:r>
            <a:r>
              <a:rPr lang="en-US" sz="3200" b="1" u="sng" dirty="0" smtClean="0">
                <a:solidFill>
                  <a:srgbClr val="273239"/>
                </a:solidFill>
                <a:latin typeface="Times New Roman" panose="02020603050405020304" pitchFamily="18" charset="0"/>
                <a:cs typeface="Times New Roman" panose="02020603050405020304" pitchFamily="18" charset="0"/>
              </a:rPr>
              <a:t>Development</a:t>
            </a:r>
            <a:endParaRPr lang="en-US" sz="3200" b="1" u="sng" dirty="0">
              <a:solidFill>
                <a:srgbClr val="273239"/>
              </a:solidFill>
              <a:latin typeface="Times New Roman" panose="02020603050405020304" pitchFamily="18" charset="0"/>
              <a:cs typeface="Times New Roman" panose="02020603050405020304" pitchFamily="18" charset="0"/>
            </a:endParaRPr>
          </a:p>
        </p:txBody>
      </p:sp>
      <p:sp>
        <p:nvSpPr>
          <p:cNvPr id="4" name="Rectangle 3"/>
          <p:cNvSpPr/>
          <p:nvPr/>
        </p:nvSpPr>
        <p:spPr>
          <a:xfrm>
            <a:off x="983673" y="1441998"/>
            <a:ext cx="10196945" cy="865173"/>
          </a:xfrm>
          <a:prstGeom prst="rect">
            <a:avLst/>
          </a:prstGeom>
        </p:spPr>
        <p:txBody>
          <a:bodyPr wrap="square">
            <a:spAutoFit/>
          </a:bodyPr>
          <a:lstStyle/>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part of a website where the user interacts directly is termed as front end. It is also referred to as the ‘client side’ of the application.</a:t>
            </a:r>
          </a:p>
        </p:txBody>
      </p:sp>
    </p:spTree>
    <p:extLst>
      <p:ext uri="{BB962C8B-B14F-4D97-AF65-F5344CB8AC3E}">
        <p14:creationId xmlns:p14="http://schemas.microsoft.com/office/powerpoint/2010/main" val="12096965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27177" y="279461"/>
            <a:ext cx="5663025" cy="584775"/>
          </a:xfrm>
          <a:prstGeom prst="rect">
            <a:avLst/>
          </a:prstGeom>
        </p:spPr>
        <p:txBody>
          <a:bodyPr wrap="none">
            <a:spAutoFit/>
          </a:bodyPr>
          <a:lstStyle/>
          <a:p>
            <a:pPr fontAlgn="base"/>
            <a:r>
              <a:rPr lang="en-US" sz="3200" b="1" dirty="0">
                <a:solidFill>
                  <a:srgbClr val="273239"/>
                </a:solidFill>
                <a:latin typeface="Times New Roman" panose="02020603050405020304" pitchFamily="18" charset="0"/>
                <a:cs typeface="Times New Roman" panose="02020603050405020304" pitchFamily="18" charset="0"/>
              </a:rPr>
              <a:t>Popular Frontend Technologies</a:t>
            </a:r>
            <a:endParaRPr lang="en-US" sz="3200" b="1" i="0" dirty="0">
              <a:solidFill>
                <a:srgbClr val="273239"/>
              </a:solidFill>
              <a:effectLst/>
              <a:latin typeface="Times New Roman" panose="02020603050405020304" pitchFamily="18" charset="0"/>
              <a:cs typeface="Times New Roman" panose="02020603050405020304" pitchFamily="18" charset="0"/>
            </a:endParaRPr>
          </a:p>
        </p:txBody>
      </p:sp>
      <p:graphicFrame>
        <p:nvGraphicFramePr>
          <p:cNvPr id="6" name="Diagram 5"/>
          <p:cNvGraphicFramePr/>
          <p:nvPr>
            <p:extLst>
              <p:ext uri="{D42A27DB-BD31-4B8C-83A1-F6EECF244321}">
                <p14:modId xmlns:p14="http://schemas.microsoft.com/office/powerpoint/2010/main" val="2231199690"/>
              </p:ext>
            </p:extLst>
          </p:nvPr>
        </p:nvGraphicFramePr>
        <p:xfrm>
          <a:off x="2309091" y="112144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2554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27177" y="279461"/>
            <a:ext cx="5663025" cy="584775"/>
          </a:xfrm>
          <a:prstGeom prst="rect">
            <a:avLst/>
          </a:prstGeom>
        </p:spPr>
        <p:txBody>
          <a:bodyPr wrap="none">
            <a:spAutoFit/>
          </a:bodyPr>
          <a:lstStyle/>
          <a:p>
            <a:pPr fontAlgn="base"/>
            <a:r>
              <a:rPr lang="en-US" sz="3200" b="1" dirty="0">
                <a:solidFill>
                  <a:srgbClr val="273239"/>
                </a:solidFill>
                <a:latin typeface="Times New Roman" panose="02020603050405020304" pitchFamily="18" charset="0"/>
                <a:cs typeface="Times New Roman" panose="02020603050405020304" pitchFamily="18" charset="0"/>
              </a:rPr>
              <a:t>Popular Frontend Technologies</a:t>
            </a:r>
            <a:endParaRPr lang="en-US" sz="3200" b="1" i="0" dirty="0">
              <a:solidFill>
                <a:srgbClr val="273239"/>
              </a:solidFill>
              <a:effectLst/>
              <a:latin typeface="Times New Roman" panose="02020603050405020304" pitchFamily="18" charset="0"/>
              <a:cs typeface="Times New Roman" panose="02020603050405020304" pitchFamily="18" charset="0"/>
            </a:endParaRPr>
          </a:p>
        </p:txBody>
      </p:sp>
      <p:graphicFrame>
        <p:nvGraphicFramePr>
          <p:cNvPr id="6" name="Diagram 5"/>
          <p:cNvGraphicFramePr/>
          <p:nvPr>
            <p:extLst>
              <p:ext uri="{D42A27DB-BD31-4B8C-83A1-F6EECF244321}">
                <p14:modId xmlns:p14="http://schemas.microsoft.com/office/powerpoint/2010/main" val="4267311536"/>
              </p:ext>
            </p:extLst>
          </p:nvPr>
        </p:nvGraphicFramePr>
        <p:xfrm>
          <a:off x="2309091" y="112144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92030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27177" y="279461"/>
            <a:ext cx="5663025" cy="584775"/>
          </a:xfrm>
          <a:prstGeom prst="rect">
            <a:avLst/>
          </a:prstGeom>
        </p:spPr>
        <p:txBody>
          <a:bodyPr wrap="none">
            <a:spAutoFit/>
          </a:bodyPr>
          <a:lstStyle/>
          <a:p>
            <a:pPr fontAlgn="base"/>
            <a:r>
              <a:rPr lang="en-US" sz="3200" b="1" dirty="0">
                <a:solidFill>
                  <a:srgbClr val="273239"/>
                </a:solidFill>
                <a:latin typeface="Times New Roman" panose="02020603050405020304" pitchFamily="18" charset="0"/>
                <a:cs typeface="Times New Roman" panose="02020603050405020304" pitchFamily="18" charset="0"/>
              </a:rPr>
              <a:t>Popular Frontend Technologies</a:t>
            </a:r>
            <a:endParaRPr lang="en-US" sz="3200" b="1" i="0" dirty="0">
              <a:solidFill>
                <a:srgbClr val="273239"/>
              </a:solidFill>
              <a:effectLst/>
              <a:latin typeface="Times New Roman" panose="02020603050405020304" pitchFamily="18" charset="0"/>
              <a:cs typeface="Times New Roman" panose="02020603050405020304" pitchFamily="18" charset="0"/>
            </a:endParaRPr>
          </a:p>
        </p:txBody>
      </p:sp>
      <p:graphicFrame>
        <p:nvGraphicFramePr>
          <p:cNvPr id="6" name="Diagram 5"/>
          <p:cNvGraphicFramePr/>
          <p:nvPr>
            <p:extLst>
              <p:ext uri="{D42A27DB-BD31-4B8C-83A1-F6EECF244321}">
                <p14:modId xmlns:p14="http://schemas.microsoft.com/office/powerpoint/2010/main" val="535614387"/>
              </p:ext>
            </p:extLst>
          </p:nvPr>
        </p:nvGraphicFramePr>
        <p:xfrm>
          <a:off x="2309091" y="112144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39762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3787</TotalTime>
  <Words>2324</Words>
  <Application>Microsoft Office PowerPoint</Application>
  <PresentationFormat>Widescreen</PresentationFormat>
  <Paragraphs>245</Paragraphs>
  <Slides>52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52</vt:i4>
      </vt:variant>
    </vt:vector>
  </HeadingPairs>
  <TitlesOfParts>
    <vt:vector size="61" baseType="lpstr">
      <vt:lpstr>Arial</vt:lpstr>
      <vt:lpstr>Calibri</vt:lpstr>
      <vt:lpstr>Calibri Light</vt:lpstr>
      <vt:lpstr>Consolas</vt:lpstr>
      <vt:lpstr>Segoe UI</vt:lpstr>
      <vt:lpstr>Tiim</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Shahzada Fahim Jan</dc:creator>
  <cp:lastModifiedBy>Shahzada Fahim Jan</cp:lastModifiedBy>
  <cp:revision>241</cp:revision>
  <dcterms:created xsi:type="dcterms:W3CDTF">2024-10-09T21:34:49Z</dcterms:created>
  <dcterms:modified xsi:type="dcterms:W3CDTF">2024-10-26T03:43:04Z</dcterms:modified>
</cp:coreProperties>
</file>