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B81D-0AC7-4D00-BA35-DC9854A31E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09EA-3EB6-4EC4-93CE-D688BC37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6" y="1685141"/>
            <a:ext cx="7557176" cy="35697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027" y="311817"/>
            <a:ext cx="10715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calculate sales in percentage?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821" y="5704856"/>
            <a:ext cx="3961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=Sales/Target</a:t>
            </a:r>
          </a:p>
        </p:txBody>
      </p:sp>
    </p:spTree>
    <p:extLst>
      <p:ext uri="{BB962C8B-B14F-4D97-AF65-F5344CB8AC3E}">
        <p14:creationId xmlns:p14="http://schemas.microsoft.com/office/powerpoint/2010/main" val="19276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170150" y="4887638"/>
            <a:ext cx="1092584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=today()-Date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=today()-Date+1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93470" y="354678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Of Days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2" y="1932857"/>
            <a:ext cx="6984474" cy="24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3980" y="5351101"/>
            <a:ext cx="10925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=if(Status=“Done”,1,0)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886" y="129209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Conditional Formatting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5" y="1252955"/>
            <a:ext cx="11135973" cy="38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41" y="1958235"/>
            <a:ext cx="10522215" cy="35031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701829"/>
            <a:ext cx="10925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=(timeout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timein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)+(timeout-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timein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886" y="129209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Sheet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1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Total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50907" cy="4351338"/>
          </a:xfrm>
        </p:spPr>
        <p:txBody>
          <a:bodyPr/>
          <a:lstStyle/>
          <a:p>
            <a:r>
              <a:rPr lang="en-US" dirty="0"/>
              <a:t>Sorting</a:t>
            </a:r>
          </a:p>
          <a:p>
            <a:r>
              <a:rPr lang="en-US" dirty="0"/>
              <a:t>Subtotal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49" y="365125"/>
            <a:ext cx="3696026" cy="60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2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01829"/>
            <a:ext cx="10925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sumproduct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(Array1,Array2)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142325" y="266996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 Product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51" y="1916546"/>
            <a:ext cx="5653283" cy="36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16" y="1778696"/>
            <a:ext cx="7477060" cy="4654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357349" y="317101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73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48" y="1596221"/>
            <a:ext cx="6914367" cy="43827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357349" y="317101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85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HLookup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271"/>
            <a:ext cx="9157570" cy="45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1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469"/>
            <a:ext cx="11122556" cy="27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Day, Month,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6" y="2329841"/>
            <a:ext cx="9637132" cy="16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4" y="1988505"/>
            <a:ext cx="9857155" cy="29342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454" y="5692330"/>
            <a:ext cx="5549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=Cost*(1-Discount)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-388681" y="295573"/>
            <a:ext cx="114867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calculate cost after giving discount?</a:t>
            </a:r>
          </a:p>
        </p:txBody>
      </p:sp>
    </p:spTree>
    <p:extLst>
      <p:ext uri="{BB962C8B-B14F-4D97-AF65-F5344CB8AC3E}">
        <p14:creationId xmlns:p14="http://schemas.microsoft.com/office/powerpoint/2010/main" val="9208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Days360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52813" y="2137066"/>
            <a:ext cx="10276538" cy="33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0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Hour, Minutes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3" y="1690687"/>
            <a:ext cx="11410582" cy="32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4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DatedIf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602"/>
            <a:ext cx="11036184" cy="46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7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Birth 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02" y="1380929"/>
            <a:ext cx="9630754" cy="4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36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1690688"/>
            <a:ext cx="12676424" cy="40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8" y="2613372"/>
            <a:ext cx="10665968" cy="28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589" y="4825921"/>
            <a:ext cx="10515600" cy="1325563"/>
          </a:xfrm>
        </p:spPr>
        <p:txBody>
          <a:bodyPr/>
          <a:lstStyle/>
          <a:p>
            <a:r>
              <a:rPr lang="en-US" b="1" dirty="0"/>
              <a:t>=rand()*10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89" y="1822534"/>
            <a:ext cx="7231712" cy="23611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Random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387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RandomBetween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009" y="1505969"/>
            <a:ext cx="13500968" cy="33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Between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1662"/>
            <a:ext cx="7679499" cy="48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4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Sumifs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60" y="2049831"/>
            <a:ext cx="10244855" cy="43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0" y="1883535"/>
            <a:ext cx="10163065" cy="3515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840" y="5742434"/>
            <a:ext cx="4610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=(Aug-Sep)/Aug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86" y="129209"/>
            <a:ext cx="105973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 to see the difference between two months?</a:t>
            </a:r>
          </a:p>
        </p:txBody>
      </p:sp>
    </p:spTree>
    <p:extLst>
      <p:ext uri="{BB962C8B-B14F-4D97-AF65-F5344CB8AC3E}">
        <p14:creationId xmlns:p14="http://schemas.microsoft.com/office/powerpoint/2010/main" val="310990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Substitute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4" y="1961432"/>
            <a:ext cx="11877373" cy="44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Substitute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3" y="2303288"/>
            <a:ext cx="11525050" cy="37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7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7" y="1991313"/>
            <a:ext cx="10651234" cy="42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6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1" y="2162503"/>
            <a:ext cx="7999956" cy="44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9" y="1836446"/>
            <a:ext cx="6997876" cy="46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2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081"/>
            <a:ext cx="9959135" cy="39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42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5582"/>
            <a:ext cx="9971020" cy="43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9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11" y="2251603"/>
            <a:ext cx="8701936" cy="42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05782" cy="38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" y="1690687"/>
            <a:ext cx="9517365" cy="45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9" y="1883535"/>
            <a:ext cx="10890689" cy="25898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03563" y="4473422"/>
            <a:ext cx="109258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=if(sales &gt; target, ‘’Achieved”, ‘’Not Achieved”)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86" y="129209"/>
            <a:ext cx="105973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show achieved if sales is grater then target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3720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89" y="2260949"/>
            <a:ext cx="11605711" cy="34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6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29031" cy="48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5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425"/>
            <a:ext cx="11003137" cy="27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78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Concatenate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882619" cy="4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33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Dollar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1895"/>
            <a:ext cx="4197263" cy="48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9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7025"/>
            <a:ext cx="7715473" cy="37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8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00"/>
            <a:ext cx="10920706" cy="50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3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658"/>
            <a:ext cx="6765099" cy="46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41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85" y="1690688"/>
            <a:ext cx="8623452" cy="47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93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034"/>
            <a:ext cx="10965188" cy="26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0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8" y="1952690"/>
            <a:ext cx="9784513" cy="2719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03563" y="4473422"/>
            <a:ext cx="109258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=if(sales &gt; target, Sales*10%, ‘’sales*5%”)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86" y="129209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calculate commission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6423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749"/>
            <a:ext cx="10665986" cy="24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16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450"/>
            <a:ext cx="10660089" cy="42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3" y="1814185"/>
            <a:ext cx="10327970" cy="43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0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 and </a:t>
            </a:r>
            <a:r>
              <a:rPr lang="en-US" b="1" dirty="0" err="1"/>
              <a:t>CountA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9383"/>
            <a:ext cx="7283117" cy="40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7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51115" cy="46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9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CountIfs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8" y="2066468"/>
            <a:ext cx="11439483" cy="36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0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VLookUp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25109" cy="45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072"/>
            <a:ext cx="7904967" cy="50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7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2" y="803034"/>
            <a:ext cx="11876764" cy="52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Vlookup and Match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3875"/>
            <a:ext cx="7779707" cy="46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  <a:p>
            <a:r>
              <a:rPr lang="en-US" dirty="0"/>
              <a:t>Remove Blank cells</a:t>
            </a:r>
          </a:p>
          <a:p>
            <a:r>
              <a:rPr lang="en-US" dirty="0"/>
              <a:t>Remove Duplicate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5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Days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479082" cy="51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2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Weekend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918"/>
            <a:ext cx="9797819" cy="5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6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 Multiple Column using Vlookup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952"/>
            <a:ext cx="10194991" cy="39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6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48"/>
            <a:ext cx="10515600" cy="1325563"/>
          </a:xfrm>
        </p:spPr>
        <p:txBody>
          <a:bodyPr/>
          <a:lstStyle/>
          <a:p>
            <a:r>
              <a:rPr lang="en-US" b="1" dirty="0"/>
              <a:t>Sum Unique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490"/>
            <a:ext cx="6978041" cy="54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9" y="2155520"/>
            <a:ext cx="10276926" cy="2554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03980" y="5351101"/>
            <a:ext cx="10925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Edate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startDate,NoOfMonth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86" y="129209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EndDate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87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03980" y="5351101"/>
            <a:ext cx="10925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=Now()</a:t>
            </a:r>
          </a:p>
        </p:txBody>
      </p:sp>
      <p:sp>
        <p:nvSpPr>
          <p:cNvPr id="6" name="Rectangle 5"/>
          <p:cNvSpPr/>
          <p:nvPr/>
        </p:nvSpPr>
        <p:spPr>
          <a:xfrm>
            <a:off x="-2067168" y="448849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26" y="1951548"/>
            <a:ext cx="8704169" cy="30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40285" y="5501413"/>
            <a:ext cx="8730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=today()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818730" y="191839"/>
            <a:ext cx="105973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69" y="2110831"/>
            <a:ext cx="5459390" cy="25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ExcelForLearning (7)</Template>
  <TotalTime>14</TotalTime>
  <Words>225</Words>
  <Application>Microsoft Office PowerPoint</Application>
  <PresentationFormat>Widescreen</PresentationFormat>
  <Paragraphs>81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 Total</vt:lpstr>
      <vt:lpstr>PowerPoint Presentation</vt:lpstr>
      <vt:lpstr>PowerPoint Presentation</vt:lpstr>
      <vt:lpstr>PowerPoint Presentation</vt:lpstr>
      <vt:lpstr>HLookup</vt:lpstr>
      <vt:lpstr>Network days</vt:lpstr>
      <vt:lpstr>Day, Month, Year</vt:lpstr>
      <vt:lpstr>Days360</vt:lpstr>
      <vt:lpstr>Hour, Minutes</vt:lpstr>
      <vt:lpstr>DatedIf</vt:lpstr>
      <vt:lpstr>Birth Date</vt:lpstr>
      <vt:lpstr>Date</vt:lpstr>
      <vt:lpstr>Time</vt:lpstr>
      <vt:lpstr>=rand()*10</vt:lpstr>
      <vt:lpstr>RandomBetween</vt:lpstr>
      <vt:lpstr>Random Between</vt:lpstr>
      <vt:lpstr>Sumifs</vt:lpstr>
      <vt:lpstr>Substitute</vt:lpstr>
      <vt:lpstr>Substitute</vt:lpstr>
      <vt:lpstr>Replace</vt:lpstr>
      <vt:lpstr>Rept</vt:lpstr>
      <vt:lpstr>Len</vt:lpstr>
      <vt:lpstr>Find</vt:lpstr>
      <vt:lpstr>Upper</vt:lpstr>
      <vt:lpstr>Lower</vt:lpstr>
      <vt:lpstr>Proper</vt:lpstr>
      <vt:lpstr>Right</vt:lpstr>
      <vt:lpstr>Right</vt:lpstr>
      <vt:lpstr>Left</vt:lpstr>
      <vt:lpstr>Left</vt:lpstr>
      <vt:lpstr>Concatenate</vt:lpstr>
      <vt:lpstr>Dollar</vt:lpstr>
      <vt:lpstr>Clean</vt:lpstr>
      <vt:lpstr>Trim</vt:lpstr>
      <vt:lpstr>Rank</vt:lpstr>
      <vt:lpstr>Rank</vt:lpstr>
      <vt:lpstr>Max</vt:lpstr>
      <vt:lpstr>Min</vt:lpstr>
      <vt:lpstr>Large</vt:lpstr>
      <vt:lpstr>Small</vt:lpstr>
      <vt:lpstr>Count and CountA</vt:lpstr>
      <vt:lpstr>CountIf</vt:lpstr>
      <vt:lpstr>CountIfs</vt:lpstr>
      <vt:lpstr>VLookUp</vt:lpstr>
      <vt:lpstr>Database</vt:lpstr>
      <vt:lpstr>PowerPoint Presentation</vt:lpstr>
      <vt:lpstr>Vlookup and Match</vt:lpstr>
      <vt:lpstr>Days Name</vt:lpstr>
      <vt:lpstr>Find Weekend</vt:lpstr>
      <vt:lpstr>Sum Multiple Column using Vlookup</vt:lpstr>
      <vt:lpstr>Sum Unique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Student-33</dc:creator>
  <cp:lastModifiedBy>Shahzada Muhammad Ahmed</cp:lastModifiedBy>
  <cp:revision>4</cp:revision>
  <dcterms:created xsi:type="dcterms:W3CDTF">2018-10-09T07:03:48Z</dcterms:created>
  <dcterms:modified xsi:type="dcterms:W3CDTF">2018-10-15T20:06:10Z</dcterms:modified>
</cp:coreProperties>
</file>