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82" r:id="rId4"/>
    <p:sldId id="256" r:id="rId5"/>
    <p:sldId id="266" r:id="rId6"/>
    <p:sldId id="264" r:id="rId7"/>
    <p:sldId id="270" r:id="rId8"/>
    <p:sldId id="28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4" r:id="rId17"/>
    <p:sldId id="279" r:id="rId18"/>
    <p:sldId id="278" r:id="rId19"/>
    <p:sldId id="288" r:id="rId20"/>
    <p:sldId id="289" r:id="rId21"/>
    <p:sldId id="286" r:id="rId22"/>
    <p:sldId id="280" r:id="rId23"/>
    <p:sldId id="285" r:id="rId24"/>
    <p:sldId id="281" r:id="rId25"/>
    <p:sldId id="262" r:id="rId26"/>
    <p:sldId id="269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696"/>
    <a:srgbClr val="4BACC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701A1-6F42-42C0-8960-BF2B6AE886C2}" v="5" dt="2022-02-02T13:23:52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84" d="100"/>
          <a:sy n="84" d="100"/>
        </p:scale>
        <p:origin x="1014" y="78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SHER AFGAN SALEEM" userId="4afc7498-a688-473b-9c9b-af0422b08a51" providerId="ADAL" clId="{E5B701A1-6F42-42C0-8960-BF2B6AE886C2}"/>
    <pc:docChg chg="custSel addSld delSld modSld sldOrd">
      <pc:chgData name="SYED SHER AFGAN SALEEM" userId="4afc7498-a688-473b-9c9b-af0422b08a51" providerId="ADAL" clId="{E5B701A1-6F42-42C0-8960-BF2B6AE886C2}" dt="2022-02-02T13:34:54.162" v="49"/>
      <pc:docMkLst>
        <pc:docMk/>
      </pc:docMkLst>
      <pc:sldChg chg="addSp delSp modSp mod ord">
        <pc:chgData name="SYED SHER AFGAN SALEEM" userId="4afc7498-a688-473b-9c9b-af0422b08a51" providerId="ADAL" clId="{E5B701A1-6F42-42C0-8960-BF2B6AE886C2}" dt="2022-02-02T13:34:54.162" v="49"/>
        <pc:sldMkLst>
          <pc:docMk/>
          <pc:sldMk cId="4096472754" sldId="277"/>
        </pc:sldMkLst>
        <pc:graphicFrameChg chg="del">
          <ac:chgData name="SYED SHER AFGAN SALEEM" userId="4afc7498-a688-473b-9c9b-af0422b08a51" providerId="ADAL" clId="{E5B701A1-6F42-42C0-8960-BF2B6AE886C2}" dt="2022-02-02T13:21:05.925" v="1" actId="478"/>
          <ac:graphicFrameMkLst>
            <pc:docMk/>
            <pc:sldMk cId="4096472754" sldId="277"/>
            <ac:graphicFrameMk id="3" creationId="{4029CE08-E86D-4252-8A8C-5F65F623A058}"/>
          </ac:graphicFrameMkLst>
        </pc:graphicFrameChg>
        <pc:picChg chg="del">
          <ac:chgData name="SYED SHER AFGAN SALEEM" userId="4afc7498-a688-473b-9c9b-af0422b08a51" providerId="ADAL" clId="{E5B701A1-6F42-42C0-8960-BF2B6AE886C2}" dt="2022-02-02T13:20:57.446" v="0" actId="478"/>
          <ac:picMkLst>
            <pc:docMk/>
            <pc:sldMk cId="4096472754" sldId="277"/>
            <ac:picMk id="4" creationId="{C60C7359-0E07-4A3E-A20D-1C6B318DED07}"/>
          </ac:picMkLst>
        </pc:picChg>
        <pc:picChg chg="add mod">
          <ac:chgData name="SYED SHER AFGAN SALEEM" userId="4afc7498-a688-473b-9c9b-af0422b08a51" providerId="ADAL" clId="{E5B701A1-6F42-42C0-8960-BF2B6AE886C2}" dt="2022-02-02T13:21:19.979" v="4" actId="1076"/>
          <ac:picMkLst>
            <pc:docMk/>
            <pc:sldMk cId="4096472754" sldId="277"/>
            <ac:picMk id="6" creationId="{37089DF0-C3C1-487F-AF96-38E065140DC0}"/>
          </ac:picMkLst>
        </pc:picChg>
      </pc:sldChg>
      <pc:sldChg chg="addSp delSp modSp add mod">
        <pc:chgData name="SYED SHER AFGAN SALEEM" userId="4afc7498-a688-473b-9c9b-af0422b08a51" providerId="ADAL" clId="{E5B701A1-6F42-42C0-8960-BF2B6AE886C2}" dt="2022-02-02T13:23:05.044" v="30" actId="1076"/>
        <pc:sldMkLst>
          <pc:docMk/>
          <pc:sldMk cId="1775270666" sldId="288"/>
        </pc:sldMkLst>
        <pc:spChg chg="mod">
          <ac:chgData name="SYED SHER AFGAN SALEEM" userId="4afc7498-a688-473b-9c9b-af0422b08a51" providerId="ADAL" clId="{E5B701A1-6F42-42C0-8960-BF2B6AE886C2}" dt="2022-02-02T13:22:42.376" v="23" actId="20577"/>
          <ac:spMkLst>
            <pc:docMk/>
            <pc:sldMk cId="1775270666" sldId="288"/>
            <ac:spMk id="2" creationId="{08B43A85-66BD-4755-8CFD-D0D0874AA6F2}"/>
          </ac:spMkLst>
        </pc:spChg>
        <pc:picChg chg="add mod">
          <ac:chgData name="SYED SHER AFGAN SALEEM" userId="4afc7498-a688-473b-9c9b-af0422b08a51" providerId="ADAL" clId="{E5B701A1-6F42-42C0-8960-BF2B6AE886C2}" dt="2022-02-02T13:23:05.044" v="30" actId="1076"/>
          <ac:picMkLst>
            <pc:docMk/>
            <pc:sldMk cId="1775270666" sldId="288"/>
            <ac:picMk id="4" creationId="{4556F74C-FE7E-4DDF-AC20-8C256CB8C21E}"/>
          </ac:picMkLst>
        </pc:picChg>
        <pc:picChg chg="del">
          <ac:chgData name="SYED SHER AFGAN SALEEM" userId="4afc7498-a688-473b-9c9b-af0422b08a51" providerId="ADAL" clId="{E5B701A1-6F42-42C0-8960-BF2B6AE886C2}" dt="2022-02-02T13:22:46.358" v="24" actId="478"/>
          <ac:picMkLst>
            <pc:docMk/>
            <pc:sldMk cId="1775270666" sldId="288"/>
            <ac:picMk id="5" creationId="{DF3D1C92-7D4B-4CC6-B7E1-C3322B634119}"/>
          </ac:picMkLst>
        </pc:picChg>
      </pc:sldChg>
      <pc:sldChg chg="addSp delSp modSp add mod">
        <pc:chgData name="SYED SHER AFGAN SALEEM" userId="4afc7498-a688-473b-9c9b-af0422b08a51" providerId="ADAL" clId="{E5B701A1-6F42-42C0-8960-BF2B6AE886C2}" dt="2022-02-02T13:24:50.645" v="47" actId="1076"/>
        <pc:sldMkLst>
          <pc:docMk/>
          <pc:sldMk cId="1510080230" sldId="289"/>
        </pc:sldMkLst>
        <pc:spChg chg="mod">
          <ac:chgData name="SYED SHER AFGAN SALEEM" userId="4afc7498-a688-473b-9c9b-af0422b08a51" providerId="ADAL" clId="{E5B701A1-6F42-42C0-8960-BF2B6AE886C2}" dt="2022-02-02T13:24:06.581" v="44" actId="20577"/>
          <ac:spMkLst>
            <pc:docMk/>
            <pc:sldMk cId="1510080230" sldId="289"/>
            <ac:spMk id="2" creationId="{08B43A85-66BD-4755-8CFD-D0D0874AA6F2}"/>
          </ac:spMkLst>
        </pc:spChg>
        <pc:picChg chg="del">
          <ac:chgData name="SYED SHER AFGAN SALEEM" userId="4afc7498-a688-473b-9c9b-af0422b08a51" providerId="ADAL" clId="{E5B701A1-6F42-42C0-8960-BF2B6AE886C2}" dt="2022-02-02T13:23:59.862" v="32" actId="478"/>
          <ac:picMkLst>
            <pc:docMk/>
            <pc:sldMk cId="1510080230" sldId="289"/>
            <ac:picMk id="4" creationId="{4556F74C-FE7E-4DDF-AC20-8C256CB8C21E}"/>
          </ac:picMkLst>
        </pc:picChg>
        <pc:picChg chg="add mod">
          <ac:chgData name="SYED SHER AFGAN SALEEM" userId="4afc7498-a688-473b-9c9b-af0422b08a51" providerId="ADAL" clId="{E5B701A1-6F42-42C0-8960-BF2B6AE886C2}" dt="2022-02-02T13:24:50.645" v="47" actId="1076"/>
          <ac:picMkLst>
            <pc:docMk/>
            <pc:sldMk cId="1510080230" sldId="289"/>
            <ac:picMk id="5" creationId="{96D27E45-4CDB-4908-AFF9-AFA23A20C6BF}"/>
          </ac:picMkLst>
        </pc:picChg>
      </pc:sldChg>
      <pc:sldChg chg="add del">
        <pc:chgData name="SYED SHER AFGAN SALEEM" userId="4afc7498-a688-473b-9c9b-af0422b08a51" providerId="ADAL" clId="{E5B701A1-6F42-42C0-8960-BF2B6AE886C2}" dt="2022-02-02T13:22:48.779" v="26"/>
        <pc:sldMkLst>
          <pc:docMk/>
          <pc:sldMk cId="2050947984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003798"/>
            <a:ext cx="4356124" cy="109536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68678"/>
            <a:ext cx="4356124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75856" y="181632"/>
            <a:ext cx="58681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856" y="757696"/>
            <a:ext cx="586814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12" y="220184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1112" y="1800221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8842" y="3380258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932052" y="1800221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932052" y="3380258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5263" y="3380258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25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267494"/>
            <a:ext cx="5328592" cy="2880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48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078088" y="0"/>
            <a:ext cx="2987824" cy="177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56176" y="0"/>
            <a:ext cx="29878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077912" y="1851670"/>
            <a:ext cx="2988000" cy="32918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8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123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0"/>
            <a:ext cx="2123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09600" y="0"/>
            <a:ext cx="2123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656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1800" y="904998"/>
            <a:ext cx="6372200" cy="20880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71801" y="3055500"/>
            <a:ext cx="6372200" cy="20880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71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72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429900"/>
            <a:ext cx="4572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1721906"/>
            <a:ext cx="4572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25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66" y="1327227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22914" y="1463545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17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659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76998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63788" y="661442"/>
            <a:ext cx="3816424" cy="3816424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63788" y="2124462"/>
            <a:ext cx="3816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63640" y="2715766"/>
            <a:ext cx="381642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55976" y="2067694"/>
            <a:ext cx="4788024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188850"/>
            <a:ext cx="4572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649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63888" y="0"/>
            <a:ext cx="5580112" cy="5143500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23478"/>
            <a:ext cx="52920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699542"/>
            <a:ext cx="52920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775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64000" y="0"/>
            <a:ext cx="5580000" cy="51435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23478"/>
            <a:ext cx="52920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699542"/>
            <a:ext cx="52920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88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0177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4896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65735" y="1400779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12316" y="1400779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9154" y="3075880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8897" y="3075880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9154" y="1529144"/>
            <a:ext cx="1964614" cy="147127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88224" y="1528537"/>
            <a:ext cx="1964614" cy="147127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321121" y="3204245"/>
            <a:ext cx="1964614" cy="147127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812316" y="3204245"/>
            <a:ext cx="1964614" cy="147127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52" r:id="rId5"/>
    <p:sldLayoutId id="2147483674" r:id="rId6"/>
    <p:sldLayoutId id="2147483673" r:id="rId7"/>
    <p:sldLayoutId id="2147483655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2" r:id="rId16"/>
    <p:sldLayoutId id="2147483675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cake, indoor, decorated&#10;&#10;Description automatically generated">
            <a:extLst>
              <a:ext uri="{FF2B5EF4-FFF2-40B4-BE49-F238E27FC236}">
                <a16:creationId xmlns:a16="http://schemas.microsoft.com/office/drawing/2014/main" id="{CC119E56-8FF3-4640-8CD0-8FDAF9366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4" r="2" b="7131"/>
          <a:stretch/>
        </p:blipFill>
        <p:spPr>
          <a:xfrm>
            <a:off x="-36512" y="-20641"/>
            <a:ext cx="9180512" cy="5164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56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60239C-AFA4-4901-B8AD-29F48FBE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93F69-6995-41F1-ABEF-DF9D8B1674DC}"/>
              </a:ext>
            </a:extLst>
          </p:cNvPr>
          <p:cNvSpPr txBox="1"/>
          <p:nvPr/>
        </p:nvSpPr>
        <p:spPr>
          <a:xfrm>
            <a:off x="1043608" y="1779662"/>
            <a:ext cx="7704856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Open the database and fill the credentials.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software will match the username &amp; password query given in database.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the credentials don’t match an error will be displayed.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Click on add button to add patient details in existing database.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Click on database button to search the patient details.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Click on schedule button to check appointment details.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Click on analytics to view the analytical structure of database.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Click on exit button to exit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21304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6E5486-0AF2-4DC5-8FB2-333E2F1FD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54E04-BF06-4B56-B99D-69BF3130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82" y="985520"/>
            <a:ext cx="5944235" cy="31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292667-FD86-40EE-875E-EDE2A33F3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46CD-CAB8-4028-8BAE-2A733911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24" y="1347614"/>
            <a:ext cx="5940152" cy="33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C6344F-0B27-4099-8CB3-F17324494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Patient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89DF0-C3C1-487F-AF96-38E065140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28" y="1347614"/>
            <a:ext cx="6325143" cy="35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C6344F-0B27-4099-8CB3-F17324494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Patient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3119B-2D7C-4FE5-97FC-AF06D215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491630"/>
            <a:ext cx="6264696" cy="31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6C4D88-15B3-4F0F-B09B-74049C24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4" y="339502"/>
            <a:ext cx="7714111" cy="4609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229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43A85-66BD-4755-8CFD-D0D0874AA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Invoice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D1C92-7D4B-4CC6-B7E1-C3322B63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3540"/>
            <a:ext cx="5890944" cy="35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5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43A85-66BD-4755-8CFD-D0D0874AA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Appointment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6F74C-FE7E-4DDF-AC20-8C256CB8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32" y="1491630"/>
            <a:ext cx="5796136" cy="31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43A85-66BD-4755-8CFD-D0D0874AA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Appointment Slip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7E45-4CDB-4908-AFF9-AFA23A20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19" y="1275606"/>
            <a:ext cx="5329961" cy="36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8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43A85-66BD-4755-8CFD-D0D0874AA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Patient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C3F3C-5457-41EA-B0A5-1F138B4D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2" y="1347614"/>
            <a:ext cx="6516216" cy="36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3540" y="1851670"/>
            <a:ext cx="7380460" cy="1095361"/>
          </a:xfrm>
        </p:spPr>
        <p:txBody>
          <a:bodyPr/>
          <a:lstStyle/>
          <a:p>
            <a:r>
              <a:rPr lang="en-US" altLang="ko-KR" sz="2400" b="1" dirty="0">
                <a:ea typeface="맑은 고딕" pitchFamily="50" charset="-127"/>
              </a:rPr>
              <a:t>Hospital Management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121D5-32B7-4BCB-AE08-9DDA18468E8F}"/>
              </a:ext>
            </a:extLst>
          </p:cNvPr>
          <p:cNvSpPr txBox="1"/>
          <p:nvPr/>
        </p:nvSpPr>
        <p:spPr>
          <a:xfrm>
            <a:off x="5004048" y="2941301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Group Members</a:t>
            </a:r>
          </a:p>
          <a:p>
            <a:endParaRPr lang="en-US" dirty="0"/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Shahzad BABAR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019D14-D1F8-49B2-A52D-CBB3805A5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Appointment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3CB2E-65E0-4A49-A8E7-D0AF0999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87" y="843558"/>
            <a:ext cx="7057025" cy="40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019D14-D1F8-49B2-A52D-CBB3805A5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Invoice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F32B0-AE2C-4A89-AA67-92A19256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8" y="843558"/>
            <a:ext cx="7308304" cy="41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6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DF9E6B-40F0-4F03-8FED-20293B69F6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Hospital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F2E28-73E0-4CE4-95B7-FEBA75373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75606"/>
            <a:ext cx="6744630" cy="36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Thankyou for your precious time &amp; attention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75856" y="771550"/>
            <a:ext cx="2592288" cy="25922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83768" y="1779662"/>
            <a:ext cx="4320480" cy="576064"/>
          </a:xfrm>
        </p:spPr>
        <p:txBody>
          <a:bodyPr/>
          <a:lstStyle/>
          <a:p>
            <a:r>
              <a:rPr lang="en-US" altLang="ko-KR" sz="2800" b="1" dirty="0"/>
              <a:t>Any Question!!</a:t>
            </a:r>
            <a:endParaRPr lang="ko-KR" altLang="en-US" sz="2800" b="1" dirty="0"/>
          </a:p>
        </p:txBody>
      </p:sp>
      <p:sp>
        <p:nvSpPr>
          <p:cNvPr id="2" name="Donut 1"/>
          <p:cNvSpPr/>
          <p:nvPr/>
        </p:nvSpPr>
        <p:spPr>
          <a:xfrm>
            <a:off x="3145631" y="641325"/>
            <a:ext cx="2852738" cy="2852738"/>
          </a:xfrm>
          <a:prstGeom prst="donut">
            <a:avLst>
              <a:gd name="adj" fmla="val 1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707904" y="195486"/>
            <a:ext cx="543609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67816" y="987574"/>
            <a:ext cx="36000" cy="38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4474682" y="1232173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4474682" y="1988263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4682" y="2744353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474682" y="3500443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474682" y="4256533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15241" y="1109340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1293" y="1865430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7345" y="2621520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3397" y="3377610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7901" y="4152600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00861" y="1109340"/>
            <a:ext cx="3024336" cy="494026"/>
            <a:chOff x="803640" y="3362835"/>
            <a:chExt cx="2059657" cy="494026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Problem Identification &amp; Solution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Problem Statement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0861" y="1866110"/>
            <a:ext cx="3024336" cy="494026"/>
            <a:chOff x="803640" y="3362835"/>
            <a:chExt cx="2059657" cy="494026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Purpose/Motivation to Built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Objectives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00861" y="2622880"/>
            <a:ext cx="3024336" cy="494026"/>
            <a:chOff x="803640" y="3362835"/>
            <a:chExt cx="2059657" cy="494026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Flow Process Diagram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Flow Diagram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00861" y="3379650"/>
            <a:ext cx="3024336" cy="494026"/>
            <a:chOff x="803640" y="3362835"/>
            <a:chExt cx="2059657" cy="49402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Pseudo code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Pseudo Code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0861" y="4136419"/>
            <a:ext cx="3024336" cy="494026"/>
            <a:chOff x="803640" y="3362835"/>
            <a:chExt cx="2059657" cy="494026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Screenshots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Output Display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1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Problem Statement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Chapter#1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A8AC64-37AA-4A4E-A4E2-5B04DE338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C3E4D-C2AC-4585-81A1-48EB420FCED9}"/>
              </a:ext>
            </a:extLst>
          </p:cNvPr>
          <p:cNvSpPr txBox="1"/>
          <p:nvPr/>
        </p:nvSpPr>
        <p:spPr>
          <a:xfrm>
            <a:off x="1259632" y="1563638"/>
            <a:ext cx="7560840" cy="179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Identification:</a:t>
            </a:r>
          </a:p>
          <a:p>
            <a:pPr marL="0" marR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 Calculations are error prone &amp; consumes a lot of time. </a:t>
            </a:r>
          </a:p>
          <a:p>
            <a:pPr marL="0" marR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Adopted Methodology</a:t>
            </a:r>
          </a:p>
          <a:p>
            <a:pPr marL="0" marR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minimize human effort &amp; increase the efficiency, we propose this  hospital </a:t>
            </a:r>
          </a:p>
          <a:p>
            <a:pPr marL="0" marR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 system based on Database concepts using MS ACCESS. </a:t>
            </a:r>
            <a:endParaRPr lang="en-US" sz="18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5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3EB2B1-4485-4912-87F0-17ADD28C8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MS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0AA56-B1A3-4B57-9486-FADC48F558B0}"/>
              </a:ext>
            </a:extLst>
          </p:cNvPr>
          <p:cNvSpPr txBox="1"/>
          <p:nvPr/>
        </p:nvSpPr>
        <p:spPr>
          <a:xfrm>
            <a:off x="323528" y="134761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Why we used MS ACCESS</a:t>
            </a:r>
          </a:p>
          <a:p>
            <a:pPr algn="just"/>
            <a:r>
              <a:rPr lang="en-US" dirty="0"/>
              <a:t>As we are dealing with offline database system so we are using MS  Access to </a:t>
            </a:r>
          </a:p>
          <a:p>
            <a:pPr algn="just"/>
            <a:r>
              <a:rPr lang="en-US" dirty="0"/>
              <a:t>create forms , apply queries &amp;  relationships.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Future Scope</a:t>
            </a:r>
          </a:p>
          <a:p>
            <a:pPr algn="just"/>
            <a:r>
              <a:rPr lang="en-US" dirty="0"/>
              <a:t> The successful implementation of this concept can be implemented  by using</a:t>
            </a:r>
          </a:p>
          <a:p>
            <a:pPr algn="just"/>
            <a:r>
              <a:rPr lang="en-US" dirty="0"/>
              <a:t> Php &amp; Microsoft.NET for more efficient database system that have proper backend                           as well as front end</a:t>
            </a:r>
          </a:p>
        </p:txBody>
      </p:sp>
    </p:spTree>
    <p:extLst>
      <p:ext uri="{BB962C8B-B14F-4D97-AF65-F5344CB8AC3E}">
        <p14:creationId xmlns:p14="http://schemas.microsoft.com/office/powerpoint/2010/main" val="21041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Chapter#2</a:t>
            </a:r>
          </a:p>
        </p:txBody>
      </p:sp>
    </p:spTree>
    <p:extLst>
      <p:ext uri="{BB962C8B-B14F-4D97-AF65-F5344CB8AC3E}">
        <p14:creationId xmlns:p14="http://schemas.microsoft.com/office/powerpoint/2010/main" val="429067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E183E-E776-4A58-A4D4-A674F3240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E211E-E09A-4451-BCBA-F459B4153999}"/>
              </a:ext>
            </a:extLst>
          </p:cNvPr>
          <p:cNvSpPr txBox="1"/>
          <p:nvPr/>
        </p:nvSpPr>
        <p:spPr>
          <a:xfrm>
            <a:off x="395536" y="2067694"/>
            <a:ext cx="8640960" cy="17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>
              <a:lnSpc>
                <a:spcPct val="103000"/>
              </a:lnSpc>
              <a:spcBef>
                <a:spcPts val="0"/>
              </a:spcBef>
              <a:spcAft>
                <a:spcPts val="5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800" b="1" u="none" strike="noStrike" dirty="0">
                <a:solidFill>
                  <a:schemeClr val="accent3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minimize the time complexity.</a:t>
            </a:r>
            <a:endParaRPr lang="en-US" sz="1800" b="1" u="none" strike="noStrike" dirty="0">
              <a:solidFill>
                <a:schemeClr val="accent3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fontAlgn="base">
              <a:lnSpc>
                <a:spcPct val="103000"/>
              </a:lnSpc>
              <a:spcBef>
                <a:spcPts val="0"/>
              </a:spcBef>
              <a:spcAft>
                <a:spcPts val="5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800" b="1" u="none" strike="noStrike" dirty="0">
                <a:solidFill>
                  <a:schemeClr val="accent3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provide all facilities at a single site .</a:t>
            </a:r>
            <a:endParaRPr lang="en-US" sz="1800" b="1" u="none" strike="noStrike" dirty="0">
              <a:solidFill>
                <a:schemeClr val="accent3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fontAlgn="base">
              <a:lnSpc>
                <a:spcPct val="103000"/>
              </a:lnSpc>
              <a:spcBef>
                <a:spcPts val="0"/>
              </a:spcBef>
              <a:spcAft>
                <a:spcPts val="5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800" b="1" u="none" strike="noStrike" dirty="0">
                <a:solidFill>
                  <a:schemeClr val="accent3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make the records safe and organized.</a:t>
            </a:r>
            <a:endParaRPr lang="en-US" sz="1800" b="1" u="none" strike="noStrike" dirty="0">
              <a:solidFill>
                <a:schemeClr val="accent3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fontAlgn="base">
              <a:lnSpc>
                <a:spcPct val="103000"/>
              </a:lnSpc>
              <a:spcBef>
                <a:spcPts val="0"/>
              </a:spcBef>
              <a:spcAft>
                <a:spcPts val="5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800" b="1" u="none" strike="noStrike" dirty="0">
                <a:solidFill>
                  <a:schemeClr val="accent3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keep data save in soft form.</a:t>
            </a:r>
            <a:endParaRPr lang="en-US" sz="1800" b="1" u="none" strike="noStrike" dirty="0">
              <a:solidFill>
                <a:schemeClr val="accent3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3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F7DED-7AF9-4511-8DD7-9DD3B2A85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Flow Process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328CA-F1C6-4A71-8EC4-867D1938D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1281112"/>
            <a:ext cx="5248275" cy="2581275"/>
          </a:xfrm>
          <a:prstGeom prst="rect">
            <a:avLst/>
          </a:prstGeom>
          <a:ln w="88900" cap="sq" cmpd="thickThin">
            <a:solidFill>
              <a:schemeClr val="tx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27108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301</Words>
  <Application>Microsoft Office PowerPoint</Application>
  <PresentationFormat>On-screen Show (16:9)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맑은 고딕</vt:lpstr>
      <vt:lpstr>Arial</vt:lpstr>
      <vt:lpstr>Arial Unicode MS</vt:lpstr>
      <vt:lpstr>Calibri</vt:lpstr>
      <vt:lpstr>Symbol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Shahzad Baber</cp:lastModifiedBy>
  <cp:revision>92</cp:revision>
  <dcterms:created xsi:type="dcterms:W3CDTF">2016-12-05T23:26:54Z</dcterms:created>
  <dcterms:modified xsi:type="dcterms:W3CDTF">2024-11-30T13:21:00Z</dcterms:modified>
</cp:coreProperties>
</file>