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90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9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80" d="100"/>
          <a:sy n="80" d="100"/>
        </p:scale>
        <p:origin x="739" y="53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i shaikh" userId="52cf294a3682ca91" providerId="LiveId" clId="{D6BF0E08-6FD8-4C49-BB89-AF4D63BC28E0}"/>
    <pc:docChg chg="undo custSel modSld">
      <pc:chgData name="Shahzadi shaikh" userId="52cf294a3682ca91" providerId="LiveId" clId="{D6BF0E08-6FD8-4C49-BB89-AF4D63BC28E0}" dt="2022-06-10T05:34:41.183" v="177" actId="20577"/>
      <pc:docMkLst>
        <pc:docMk/>
      </pc:docMkLst>
      <pc:sldChg chg="addSp delSp modSp mod">
        <pc:chgData name="Shahzadi shaikh" userId="52cf294a3682ca91" providerId="LiveId" clId="{D6BF0E08-6FD8-4C49-BB89-AF4D63BC28E0}" dt="2022-06-10T05:34:41.183" v="177" actId="20577"/>
        <pc:sldMkLst>
          <pc:docMk/>
          <pc:sldMk cId="3363481197" sldId="1990"/>
        </pc:sldMkLst>
        <pc:spChg chg="add mod">
          <ac:chgData name="Shahzadi shaikh" userId="52cf294a3682ca91" providerId="LiveId" clId="{D6BF0E08-6FD8-4C49-BB89-AF4D63BC28E0}" dt="2022-06-10T05:30:30.423" v="37" actId="1076"/>
          <ac:spMkLst>
            <pc:docMk/>
            <pc:sldMk cId="3363481197" sldId="1990"/>
            <ac:spMk id="19" creationId="{8EEEDFD0-1D64-9F3B-6CE5-DDE4706E536F}"/>
          </ac:spMkLst>
        </pc:spChg>
        <pc:spChg chg="add mod">
          <ac:chgData name="Shahzadi shaikh" userId="52cf294a3682ca91" providerId="LiveId" clId="{D6BF0E08-6FD8-4C49-BB89-AF4D63BC28E0}" dt="2022-06-10T05:30:50.153" v="39"/>
          <ac:spMkLst>
            <pc:docMk/>
            <pc:sldMk cId="3363481197" sldId="1990"/>
            <ac:spMk id="20" creationId="{4CE942AD-FA54-31A0-8A73-9F27165DB905}"/>
          </ac:spMkLst>
        </pc:spChg>
        <pc:spChg chg="mod">
          <ac:chgData name="Shahzadi shaikh" userId="52cf294a3682ca91" providerId="LiveId" clId="{D6BF0E08-6FD8-4C49-BB89-AF4D63BC28E0}" dt="2022-06-10T05:33:48.308" v="116" actId="20577"/>
          <ac:spMkLst>
            <pc:docMk/>
            <pc:sldMk cId="3363481197" sldId="1990"/>
            <ac:spMk id="21" creationId="{8A262522-D5A9-4F0C-B7A4-A87A54B833C3}"/>
          </ac:spMkLst>
        </pc:spChg>
        <pc:spChg chg="add del">
          <ac:chgData name="Shahzadi shaikh" userId="52cf294a3682ca91" providerId="LiveId" clId="{D6BF0E08-6FD8-4C49-BB89-AF4D63BC28E0}" dt="2022-06-10T05:34:06.740" v="118" actId="22"/>
          <ac:spMkLst>
            <pc:docMk/>
            <pc:sldMk cId="3363481197" sldId="1990"/>
            <ac:spMk id="22" creationId="{E2F8AFEE-E64D-572D-96C5-8655636D8A83}"/>
          </ac:spMkLst>
        </pc:spChg>
        <pc:spChg chg="add mod">
          <ac:chgData name="Shahzadi shaikh" userId="52cf294a3682ca91" providerId="LiveId" clId="{D6BF0E08-6FD8-4C49-BB89-AF4D63BC28E0}" dt="2022-06-10T05:34:41.183" v="177" actId="20577"/>
          <ac:spMkLst>
            <pc:docMk/>
            <pc:sldMk cId="3363481197" sldId="1990"/>
            <ac:spMk id="23" creationId="{4F975757-77D1-08E1-28F2-7695D95CE05C}"/>
          </ac:spMkLst>
        </pc:spChg>
        <pc:picChg chg="add mod">
          <ac:chgData name="Shahzadi shaikh" userId="52cf294a3682ca91" providerId="LiveId" clId="{D6BF0E08-6FD8-4C49-BB89-AF4D63BC28E0}" dt="2022-06-10T05:30:20.173" v="36" actId="1076"/>
          <ac:picMkLst>
            <pc:docMk/>
            <pc:sldMk cId="3363481197" sldId="1990"/>
            <ac:picMk id="15" creationId="{D261B5F6-FD02-A6C3-9A34-6A979BCBA7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t>28/06/2022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98021" y="1494771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/>
          <p:nvPr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/>
          <p:cNvSpPr/>
          <p:nvPr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>
            <a:fillRect/>
          </a:stretch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98144" y="1495447"/>
            <a:ext cx="11813714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/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/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87334" y="1533439"/>
            <a:ext cx="5541093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181954" y="1533440"/>
            <a:ext cx="5541093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87334" y="2206953"/>
            <a:ext cx="5541093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181954" y="2208394"/>
            <a:ext cx="5541093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87335" y="1542648"/>
            <a:ext cx="5541093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182332" y="1533439"/>
            <a:ext cx="5541093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348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348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054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054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92348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92348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054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217054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 bwMode="gray">
          <a:xfrm>
            <a:off x="321579" y="990600"/>
            <a:ext cx="115824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gray">
          <a:xfrm>
            <a:off x="321733" y="212730"/>
            <a:ext cx="1161897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533673"/>
            <a:ext cx="3544277" cy="1651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1908" y="6732599"/>
            <a:ext cx="242277" cy="10318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21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12700" imgH="12700" progId="">
                  <p:embed/>
                </p:oleObj>
              </mc:Choice>
              <mc:Fallback>
                <p:oleObj name="think-cell Slide" r:id="rId24" imgW="12700" imgH="1270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" y="4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98028" y="1501977"/>
            <a:ext cx="11616154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Freeform 4"/>
          <p:cNvSpPr/>
          <p:nvPr>
            <p:custDataLst>
              <p:tags r:id="rId21"/>
            </p:custDataLst>
          </p:nvPr>
        </p:nvSpPr>
        <p:spPr bwMode="auto">
          <a:xfrm>
            <a:off x="9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/>
          <a:lstStyle/>
          <a:p>
            <a:endParaRPr lang="fr-FR" sz="1800"/>
          </a:p>
        </p:txBody>
      </p:sp>
      <p:cxnSp>
        <p:nvCxnSpPr>
          <p:cNvPr id="15" name="Straight Connector 5"/>
          <p:cNvCxnSpPr/>
          <p:nvPr>
            <p:custDataLst>
              <p:tags r:id="rId22"/>
            </p:custDataLst>
          </p:nvPr>
        </p:nvCxnSpPr>
        <p:spPr>
          <a:xfrm flipH="1">
            <a:off x="9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 1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6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23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297642" y="6623414"/>
            <a:ext cx="3274639" cy="18350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680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2018. All Rights Reserved</a:t>
            </a:r>
          </a:p>
        </p:txBody>
      </p:sp>
      <p:grpSp>
        <p:nvGrpSpPr>
          <p:cNvPr id="13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8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20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PresentationTitle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Author | Date</a:t>
            </a:r>
          </a:p>
        </p:txBody>
      </p:sp>
      <p:grpSp>
        <p:nvGrpSpPr>
          <p:cNvPr id="25" name="Groupe 2"/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31" name="Groupe 4"/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32" name="Rectangle 31"/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370" indent="-16637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725" indent="-193675" algn="l" defTabSz="914400" rtl="0" eaLnBrk="1" latinLnBrk="0" hangingPunct="1">
        <a:spcBef>
          <a:spcPts val="0"/>
        </a:spcBef>
        <a:buClr>
          <a:srgbClr val="B1B1B1"/>
        </a:buClr>
        <a:buFont typeface="Arial" panose="020B0604020202020204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12700" imgH="12700" progId="TCLayout.ActiveDocument.1">
                  <p:embed/>
                </p:oleObj>
              </mc:Choice>
              <mc:Fallback>
                <p:oleObj name="think-cell Slide" r:id="rId11" imgW="12700" imgH="1270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/>
          <p:cNvSpPr txBox="1"/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hzadi-Shaikh/Flight_Booking_Syste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B801A-DBB1-4ECB-A836-925B376FB3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79" y="719363"/>
            <a:ext cx="6056596" cy="321205"/>
          </a:xfrm>
        </p:spPr>
        <p:txBody>
          <a:bodyPr/>
          <a:lstStyle/>
          <a:p>
            <a:r>
              <a:rPr lang="nl-NL" altLang="nl-NL" dirty="0"/>
              <a:t>Analyst/Software Engineer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B484B-B534-46F9-8CED-CA5480C70F7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22688" y="1333234"/>
            <a:ext cx="2373312" cy="221076"/>
          </a:xfrm>
        </p:spPr>
        <p:txBody>
          <a:bodyPr/>
          <a:lstStyle/>
          <a:p>
            <a:r>
              <a:rPr lang="en-IN" dirty="0"/>
              <a:t>Mumbai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F05442-4A7B-45D2-8761-068F3A7B7E7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93D6B2-9E28-40AE-8EC6-C1BB3C3B91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52483" y="1603736"/>
            <a:ext cx="3590484" cy="349954"/>
          </a:xfrm>
        </p:spPr>
        <p:txBody>
          <a:bodyPr/>
          <a:lstStyle/>
          <a:p>
            <a:r>
              <a:rPr lang="en-IN" dirty="0"/>
              <a:t>SHAHZADI-BEGUM.SHAIKH@CAPGEMINI.COM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48F0834A-DCE0-449D-8A43-FA8A036B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8648"/>
              </p:ext>
            </p:extLst>
          </p:nvPr>
        </p:nvGraphicFramePr>
        <p:xfrm>
          <a:off x="9256160" y="2375213"/>
          <a:ext cx="2935840" cy="29830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27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C#Basics,OOPS,Generics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Collections,Array,Loops,LINQ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58887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ADO.NET,ASP.NET with MVC5 and WEB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API,Entity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416153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021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 3,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JavaScript,Angular</a:t>
                      </a: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Git,Visual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Studio,Visual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Studio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687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ADB50A9-EFEF-418D-9796-7406C5BE3538}"/>
              </a:ext>
            </a:extLst>
          </p:cNvPr>
          <p:cNvSpPr txBox="1">
            <a:spLocks/>
          </p:cNvSpPr>
          <p:nvPr/>
        </p:nvSpPr>
        <p:spPr bwMode="white">
          <a:xfrm>
            <a:off x="3352483" y="1827339"/>
            <a:ext cx="2382837" cy="33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+91 9623468994</a:t>
            </a:r>
            <a:endParaRPr lang="en-US" altLang="nl-NL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E827E95-2538-4810-A3F3-4DB7578E5487}"/>
              </a:ext>
            </a:extLst>
          </p:cNvPr>
          <p:cNvSpPr txBox="1">
            <a:spLocks/>
          </p:cNvSpPr>
          <p:nvPr/>
        </p:nvSpPr>
        <p:spPr>
          <a:xfrm flipH="1">
            <a:off x="761999" y="3036713"/>
            <a:ext cx="3823761" cy="298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u="non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/>
              <a:t>  Full Stack Developer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Hands on experience on </a:t>
            </a:r>
            <a:r>
              <a:rPr lang="en-US" sz="1200" b="1" dirty="0" err="1">
                <a:cs typeface="Times New Roman" panose="02020603050405020304" pitchFamily="18" charset="0"/>
                <a:sym typeface="+mn-ea"/>
              </a:rPr>
              <a:t>GitHub,SQL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 Server, </a:t>
            </a:r>
            <a:r>
              <a:rPr lang="en-US" sz="1200" b="1" dirty="0" err="1">
                <a:cs typeface="Times New Roman" panose="02020603050405020304" pitchFamily="18" charset="0"/>
              </a:rPr>
              <a:t>C#,JavaScript</a:t>
            </a:r>
            <a:r>
              <a:rPr lang="en-US" sz="1200" b="1" dirty="0"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cs typeface="Times New Roman" panose="02020603050405020304" pitchFamily="18" charset="0"/>
              </a:rPr>
              <a:t>Basics,HTML,CSS,TypeScript</a:t>
            </a:r>
            <a:r>
              <a:rPr lang="en-US" sz="1200" b="1" dirty="0"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cs typeface="Times New Roman" panose="02020603050405020304" pitchFamily="18" charset="0"/>
              </a:rPr>
              <a:t>Baiscs,Angular</a:t>
            </a:r>
            <a:r>
              <a:rPr lang="en-US" sz="1200" b="1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Some basic experience in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Linux, AWS,    Word Press, C++ </a:t>
            </a:r>
            <a:r>
              <a:rPr lang="en-US" sz="1200" dirty="0">
                <a:cs typeface="Times New Roman" panose="02020603050405020304" pitchFamily="18" charset="0"/>
                <a:sym typeface="+mn-ea"/>
              </a:rPr>
              <a:t>and in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 Python</a:t>
            </a:r>
            <a:endParaRPr lang="en-US" sz="1200" dirty="0"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Developing web pages using 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HTML5, CSS3,JavaScript,TypeScript,Angular</a:t>
            </a:r>
            <a:endParaRPr lang="en-US" sz="1200" dirty="0"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Understanding of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Oops Concept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Completing the course on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Azure Fundamentals</a:t>
            </a:r>
            <a:r>
              <a:rPr lang="en-US" sz="1200" dirty="0"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b="1" dirty="0">
              <a:cs typeface="Times New Roman" panose="02020603050405020304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CF76394B-EB48-42CA-86CF-FCDA07CF0969}"/>
              </a:ext>
            </a:extLst>
          </p:cNvPr>
          <p:cNvSpPr txBox="1">
            <a:spLocks/>
          </p:cNvSpPr>
          <p:nvPr/>
        </p:nvSpPr>
        <p:spPr bwMode="white">
          <a:xfrm>
            <a:off x="2468563" y="187771"/>
            <a:ext cx="6223000" cy="306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dirty="0"/>
              <a:t>Shahzadi Begum Shaikh Rafique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CD895-1D64-4C40-9B73-9D6ECFD283EE}"/>
              </a:ext>
            </a:extLst>
          </p:cNvPr>
          <p:cNvSpPr/>
          <p:nvPr/>
        </p:nvSpPr>
        <p:spPr>
          <a:xfrm>
            <a:off x="9457890" y="559038"/>
            <a:ext cx="2532379" cy="99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Technology.</a:t>
            </a: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Computer Science And  Engineering: (2018-2021)</a:t>
            </a: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Certifications: RHCSA and Some Certifications done </a:t>
            </a: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from </a:t>
            </a:r>
            <a:r>
              <a:rPr lang="en-US" altLang="nl-NL" sz="1050" dirty="0" err="1">
                <a:solidFill>
                  <a:prstClr val="black"/>
                </a:solidFill>
                <a:latin typeface="Verdana" panose="020B0604030504040204" pitchFamily="34" charset="0"/>
              </a:rPr>
              <a:t>coursera</a:t>
            </a:r>
            <a:endParaRPr kumimoji="0" lang="en-US" alt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8C88-C38C-42EC-91A8-7C159052BD16}"/>
              </a:ext>
            </a:extLst>
          </p:cNvPr>
          <p:cNvSpPr/>
          <p:nvPr/>
        </p:nvSpPr>
        <p:spPr>
          <a:xfrm>
            <a:off x="10237151" y="1986217"/>
            <a:ext cx="937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26" name="Picture Placeholder 3">
            <a:extLst>
              <a:ext uri="{FF2B5EF4-FFF2-40B4-BE49-F238E27FC236}">
                <a16:creationId xmlns:a16="http://schemas.microsoft.com/office/drawing/2014/main" id="{4FCC9674-353B-4776-9E17-BB9DCF96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2144" r="7200" b="909"/>
          <a:stretch/>
        </p:blipFill>
        <p:spPr bwMode="ltGray">
          <a:xfrm rot="16200000">
            <a:off x="336315" y="211974"/>
            <a:ext cx="1848633" cy="1800225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2CC62B04-0A93-4631-9E2D-2AA6E8C17EC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6576" y="1973470"/>
            <a:ext cx="1800224" cy="32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62522-D5A9-4F0C-B7A4-A87A54B833C3}"/>
              </a:ext>
            </a:extLst>
          </p:cNvPr>
          <p:cNvSpPr txBox="1"/>
          <p:nvPr/>
        </p:nvSpPr>
        <p:spPr>
          <a:xfrm>
            <a:off x="4644221" y="3084635"/>
            <a:ext cx="40568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+mj-lt"/>
              </a:rPr>
              <a:t>Audio Book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Using Python language created Audio Book’s backend part to convert pdf files into audio files.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b="1" dirty="0">
                <a:latin typeface="+mj-lt"/>
              </a:rPr>
              <a:t>Flight Booking System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Completed case study on </a:t>
            </a:r>
            <a:r>
              <a:rPr lang="en-IN" sz="1200" b="1" dirty="0">
                <a:latin typeface="+mj-lt"/>
              </a:rPr>
              <a:t>Online</a:t>
            </a:r>
            <a:r>
              <a:rPr lang="en-IN" sz="1200" dirty="0">
                <a:latin typeface="+mj-lt"/>
              </a:rPr>
              <a:t> </a:t>
            </a:r>
            <a:r>
              <a:rPr lang="en-IN" sz="1200" b="1" dirty="0">
                <a:latin typeface="+mj-lt"/>
              </a:rPr>
              <a:t>Flight Booking System </a:t>
            </a:r>
            <a:r>
              <a:rPr lang="en-IN" sz="1200" dirty="0">
                <a:latin typeface="+mj-lt"/>
              </a:rPr>
              <a:t>which is a web based system where passenger can easily do </a:t>
            </a:r>
            <a:r>
              <a:rPr lang="en-IN" sz="1200" dirty="0" err="1">
                <a:latin typeface="+mj-lt"/>
              </a:rPr>
              <a:t>Signup,Login</a:t>
            </a:r>
            <a:r>
              <a:rPr lang="en-IN" sz="1200" dirty="0">
                <a:latin typeface="+mj-lt"/>
              </a:rPr>
              <a:t>, Searching Flight then Ticket booking after that one reference number is generated using that number can check the details of the passenger.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Created this system using </a:t>
            </a:r>
            <a:r>
              <a:rPr lang="en-IN" sz="1200" b="1" dirty="0">
                <a:latin typeface="+mj-lt"/>
              </a:rPr>
              <a:t>Angular</a:t>
            </a:r>
            <a:r>
              <a:rPr lang="en-IN" sz="1200" dirty="0">
                <a:latin typeface="+mj-lt"/>
              </a:rPr>
              <a:t> as frontend </a:t>
            </a:r>
            <a:r>
              <a:rPr lang="en-IN" sz="1200" b="1" dirty="0" err="1">
                <a:latin typeface="+mj-lt"/>
              </a:rPr>
              <a:t>Webapi</a:t>
            </a:r>
            <a:r>
              <a:rPr lang="en-IN" sz="1200" b="1" dirty="0">
                <a:latin typeface="+mj-lt"/>
              </a:rPr>
              <a:t> dot net core </a:t>
            </a:r>
            <a:r>
              <a:rPr lang="en-IN" sz="1200" dirty="0">
                <a:latin typeface="+mj-lt"/>
              </a:rPr>
              <a:t>as backend and using</a:t>
            </a:r>
            <a:r>
              <a:rPr lang="en-IN" sz="1200" b="1" dirty="0">
                <a:latin typeface="+mj-lt"/>
              </a:rPr>
              <a:t> SQL </a:t>
            </a:r>
            <a:r>
              <a:rPr lang="en-IN" sz="1200" dirty="0">
                <a:latin typeface="+mj-lt"/>
              </a:rPr>
              <a:t>for store the details of the passenger.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D261B5F6-FD02-A6C3-9A34-6A979BCB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7070" y="6148162"/>
            <a:ext cx="537379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81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1_CG_2012_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366</TotalTime>
  <Words>267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Verdana</vt:lpstr>
      <vt:lpstr>Wingdings</vt:lpstr>
      <vt:lpstr>1_CG_2012_Template</vt:lpstr>
      <vt:lpstr>2_Capgemini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Shahzadi shaikh</cp:lastModifiedBy>
  <cp:revision>137</cp:revision>
  <dcterms:created xsi:type="dcterms:W3CDTF">2020-09-22T06:24:00Z</dcterms:created>
  <dcterms:modified xsi:type="dcterms:W3CDTF">2022-06-28T11:12:58Z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