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62" r:id="rId6"/>
    <p:sldId id="263" r:id="rId7"/>
    <p:sldId id="271" r:id="rId8"/>
    <p:sldId id="272" r:id="rId9"/>
    <p:sldId id="278" r:id="rId10"/>
    <p:sldId id="279" r:id="rId11"/>
    <p:sldId id="280" r:id="rId12"/>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gs" Target="tags/tag102.xml"/><Relationship Id="rId16" Type="http://schemas.openxmlformats.org/officeDocument/2006/relationships/commentAuthors" Target="commentAuthors.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2256367" y="4411663"/>
            <a:ext cx="2489200" cy="2330450"/>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en-US"/>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en-US"/>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en-US"/>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en-US"/>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en-US"/>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en-US"/>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en-US"/>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en-US"/>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en-US"/>
            </a:p>
          </p:txBody>
        </p:sp>
      </p:grpSp>
      <p:sp>
        <p:nvSpPr>
          <p:cNvPr id="2051" name="未知"/>
          <p:cNvSpPr>
            <a:spLocks noChangeAspect="1"/>
          </p:cNvSpPr>
          <p:nvPr/>
        </p:nvSpPr>
        <p:spPr>
          <a:xfrm>
            <a:off x="3043767" y="2293938"/>
            <a:ext cx="9196917" cy="4591050"/>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en-US"/>
          </a:p>
        </p:txBody>
      </p:sp>
      <p:sp>
        <p:nvSpPr>
          <p:cNvPr id="2061" name="Rectangle 13"/>
          <p:cNvSpPr>
            <a:spLocks noGrp="1" noChangeArrowheads="1"/>
          </p:cNvSpPr>
          <p:nvPr>
            <p:ph type="ctrTitle" sz="quarter"/>
          </p:nvPr>
        </p:nvSpPr>
        <p:spPr>
          <a:xfrm>
            <a:off x="529167" y="2133600"/>
            <a:ext cx="11231033" cy="1470025"/>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828800" y="3886200"/>
            <a:ext cx="8534400" cy="1198563"/>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30" name="Rectangle 1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31" name="Rectangle 1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7016751" y="4076700"/>
            <a:ext cx="1862667" cy="1749425"/>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en-US"/>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en-US"/>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en-US"/>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en-US"/>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en-US"/>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en-US"/>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en-US"/>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en-US"/>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en-US"/>
            </a:p>
          </p:txBody>
        </p:sp>
      </p:grpSp>
      <p:sp>
        <p:nvSpPr>
          <p:cNvPr id="1027" name="未知"/>
          <p:cNvSpPr>
            <a:spLocks noChangeAspect="1"/>
          </p:cNvSpPr>
          <p:nvPr/>
        </p:nvSpPr>
        <p:spPr>
          <a:xfrm>
            <a:off x="2840567" y="4749800"/>
            <a:ext cx="9351433" cy="2135188"/>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en-US"/>
          </a:p>
        </p:txBody>
      </p:sp>
      <p:sp>
        <p:nvSpPr>
          <p:cNvPr id="1028" name="Rectangle 13"/>
          <p:cNvSpPr>
            <a:spLocks noGrp="1"/>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3" name="Rectangle 1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4" name="Rectangle 1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3" Type="http://schemas.openxmlformats.org/officeDocument/2006/relationships/slideLayout" Target="../slideLayouts/slideLayout2.xml"/><Relationship Id="rId22" Type="http://schemas.openxmlformats.org/officeDocument/2006/relationships/tags" Target="../tags/tag21.xml"/><Relationship Id="rId21" Type="http://schemas.openxmlformats.org/officeDocument/2006/relationships/tags" Target="../tags/tag20.xml"/><Relationship Id="rId20" Type="http://schemas.openxmlformats.org/officeDocument/2006/relationships/tags" Target="../tags/tag19.xml"/><Relationship Id="rId2" Type="http://schemas.openxmlformats.org/officeDocument/2006/relationships/tags" Target="../tags/tag1.xml"/><Relationship Id="rId19" Type="http://schemas.openxmlformats.org/officeDocument/2006/relationships/tags" Target="../tags/tag18.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image" Target="../media/image3.png"/><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image" Target="../media/image2.png"/><Relationship Id="rId4" Type="http://schemas.openxmlformats.org/officeDocument/2006/relationships/tags" Target="../tags/tag25.xml"/><Relationship Id="rId3" Type="http://schemas.openxmlformats.org/officeDocument/2006/relationships/tags" Target="../tags/tag24.xml"/><Relationship Id="rId22" Type="http://schemas.openxmlformats.org/officeDocument/2006/relationships/slideLayout" Target="../slideLayouts/slideLayout2.xml"/><Relationship Id="rId21" Type="http://schemas.openxmlformats.org/officeDocument/2006/relationships/image" Target="../media/image1.jpeg"/><Relationship Id="rId20" Type="http://schemas.openxmlformats.org/officeDocument/2006/relationships/image" Target="../media/image6.png"/><Relationship Id="rId2" Type="http://schemas.openxmlformats.org/officeDocument/2006/relationships/tags" Target="../tags/tag23.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image" Target="../media/image5.png"/><Relationship Id="rId13" Type="http://schemas.openxmlformats.org/officeDocument/2006/relationships/tags" Target="../tags/tag31.xml"/><Relationship Id="rId12" Type="http://schemas.openxmlformats.org/officeDocument/2006/relationships/image" Target="../media/image4.png"/><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tags" Target="../tags/tag22.xml"/></Relationships>
</file>

<file path=ppt/slides/_rels/slide6.xml.rels><?xml version="1.0" encoding="UTF-8" standalone="yes"?>
<Relationships xmlns="http://schemas.openxmlformats.org/package/2006/relationships"><Relationship Id="rId9" Type="http://schemas.openxmlformats.org/officeDocument/2006/relationships/tags" Target="../tags/tag45.xml"/><Relationship Id="rId8" Type="http://schemas.openxmlformats.org/officeDocument/2006/relationships/tags" Target="../tags/tag44.xml"/><Relationship Id="rId7" Type="http://schemas.openxmlformats.org/officeDocument/2006/relationships/tags" Target="../tags/tag43.xml"/><Relationship Id="rId6" Type="http://schemas.openxmlformats.org/officeDocument/2006/relationships/tags" Target="../tags/tag42.xml"/><Relationship Id="rId5" Type="http://schemas.openxmlformats.org/officeDocument/2006/relationships/tags" Target="../tags/tag41.xml"/><Relationship Id="rId44" Type="http://schemas.openxmlformats.org/officeDocument/2006/relationships/slideLayout" Target="../slideLayouts/slideLayout2.xml"/><Relationship Id="rId43" Type="http://schemas.openxmlformats.org/officeDocument/2006/relationships/tags" Target="../tags/tag75.xml"/><Relationship Id="rId42" Type="http://schemas.openxmlformats.org/officeDocument/2006/relationships/image" Target="../media/image1.jpeg"/><Relationship Id="rId41" Type="http://schemas.openxmlformats.org/officeDocument/2006/relationships/tags" Target="../tags/tag74.xml"/><Relationship Id="rId40" Type="http://schemas.openxmlformats.org/officeDocument/2006/relationships/tags" Target="../tags/tag73.xml"/><Relationship Id="rId4" Type="http://schemas.openxmlformats.org/officeDocument/2006/relationships/tags" Target="../tags/tag40.xml"/><Relationship Id="rId39" Type="http://schemas.openxmlformats.org/officeDocument/2006/relationships/tags" Target="../tags/tag72.xml"/><Relationship Id="rId38" Type="http://schemas.openxmlformats.org/officeDocument/2006/relationships/tags" Target="../tags/tag71.xml"/><Relationship Id="rId37" Type="http://schemas.openxmlformats.org/officeDocument/2006/relationships/tags" Target="../tags/tag70.xml"/><Relationship Id="rId36" Type="http://schemas.openxmlformats.org/officeDocument/2006/relationships/image" Target="../media/image9.png"/><Relationship Id="rId35" Type="http://schemas.openxmlformats.org/officeDocument/2006/relationships/tags" Target="../tags/tag69.xml"/><Relationship Id="rId34" Type="http://schemas.openxmlformats.org/officeDocument/2006/relationships/tags" Target="../tags/tag68.xml"/><Relationship Id="rId33" Type="http://schemas.openxmlformats.org/officeDocument/2006/relationships/tags" Target="../tags/tag67.xml"/><Relationship Id="rId32" Type="http://schemas.openxmlformats.org/officeDocument/2006/relationships/tags" Target="../tags/tag66.xml"/><Relationship Id="rId31" Type="http://schemas.openxmlformats.org/officeDocument/2006/relationships/tags" Target="../tags/tag65.xml"/><Relationship Id="rId30" Type="http://schemas.openxmlformats.org/officeDocument/2006/relationships/tags" Target="../tags/tag64.xml"/><Relationship Id="rId3" Type="http://schemas.openxmlformats.org/officeDocument/2006/relationships/tags" Target="../tags/tag39.xml"/><Relationship Id="rId29" Type="http://schemas.openxmlformats.org/officeDocument/2006/relationships/tags" Target="../tags/tag63.xml"/><Relationship Id="rId28" Type="http://schemas.openxmlformats.org/officeDocument/2006/relationships/tags" Target="../tags/tag62.xml"/><Relationship Id="rId27" Type="http://schemas.openxmlformats.org/officeDocument/2006/relationships/tags" Target="../tags/tag61.xml"/><Relationship Id="rId26" Type="http://schemas.openxmlformats.org/officeDocument/2006/relationships/tags" Target="../tags/tag60.xml"/><Relationship Id="rId25" Type="http://schemas.openxmlformats.org/officeDocument/2006/relationships/tags" Target="../tags/tag59.xml"/><Relationship Id="rId24" Type="http://schemas.openxmlformats.org/officeDocument/2006/relationships/image" Target="../media/image8.png"/><Relationship Id="rId23" Type="http://schemas.openxmlformats.org/officeDocument/2006/relationships/tags" Target="../tags/tag58.xml"/><Relationship Id="rId22" Type="http://schemas.openxmlformats.org/officeDocument/2006/relationships/image" Target="../media/image7.png"/><Relationship Id="rId21" Type="http://schemas.openxmlformats.org/officeDocument/2006/relationships/tags" Target="../tags/tag57.xml"/><Relationship Id="rId20" Type="http://schemas.openxmlformats.org/officeDocument/2006/relationships/tags" Target="../tags/tag56.xml"/><Relationship Id="rId2" Type="http://schemas.openxmlformats.org/officeDocument/2006/relationships/tags" Target="../tags/tag38.xml"/><Relationship Id="rId19" Type="http://schemas.openxmlformats.org/officeDocument/2006/relationships/tags" Target="../tags/tag55.xml"/><Relationship Id="rId18" Type="http://schemas.openxmlformats.org/officeDocument/2006/relationships/tags" Target="../tags/tag54.xml"/><Relationship Id="rId17" Type="http://schemas.openxmlformats.org/officeDocument/2006/relationships/tags" Target="../tags/tag53.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tags" Target="../tags/tag49.xml"/><Relationship Id="rId12" Type="http://schemas.openxmlformats.org/officeDocument/2006/relationships/tags" Target="../tags/tag48.xml"/><Relationship Id="rId11" Type="http://schemas.openxmlformats.org/officeDocument/2006/relationships/tags" Target="../tags/tag47.xml"/><Relationship Id="rId10" Type="http://schemas.openxmlformats.org/officeDocument/2006/relationships/tags" Target="../tags/tag46.xml"/><Relationship Id="rId1" Type="http://schemas.openxmlformats.org/officeDocument/2006/relationships/tags" Target="../tags/tag3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9" Type="http://schemas.openxmlformats.org/officeDocument/2006/relationships/slideLayout" Target="../slideLayouts/slideLayout2.xml"/><Relationship Id="rId28" Type="http://schemas.openxmlformats.org/officeDocument/2006/relationships/tags" Target="../tags/tag101.xml"/><Relationship Id="rId27" Type="http://schemas.openxmlformats.org/officeDocument/2006/relationships/image" Target="../media/image1.jpeg"/><Relationship Id="rId26" Type="http://schemas.openxmlformats.org/officeDocument/2006/relationships/tags" Target="../tags/tag100.xml"/><Relationship Id="rId25" Type="http://schemas.openxmlformats.org/officeDocument/2006/relationships/tags" Target="../tags/tag99.xml"/><Relationship Id="rId24" Type="http://schemas.openxmlformats.org/officeDocument/2006/relationships/tags" Target="../tags/tag98.xml"/><Relationship Id="rId23" Type="http://schemas.openxmlformats.org/officeDocument/2006/relationships/tags" Target="../tags/tag97.xml"/><Relationship Id="rId22" Type="http://schemas.openxmlformats.org/officeDocument/2006/relationships/tags" Target="../tags/tag96.xml"/><Relationship Id="rId21" Type="http://schemas.openxmlformats.org/officeDocument/2006/relationships/tags" Target="../tags/tag95.xml"/><Relationship Id="rId20" Type="http://schemas.openxmlformats.org/officeDocument/2006/relationships/tags" Target="../tags/tag94.xml"/><Relationship Id="rId2" Type="http://schemas.openxmlformats.org/officeDocument/2006/relationships/tags" Target="../tags/tag77.xml"/><Relationship Id="rId19" Type="http://schemas.openxmlformats.org/officeDocument/2006/relationships/tags" Target="../tags/tag93.xml"/><Relationship Id="rId18" Type="http://schemas.openxmlformats.org/officeDocument/2006/relationships/tags" Target="../tags/tag92.xml"/><Relationship Id="rId17" Type="http://schemas.openxmlformats.org/officeDocument/2006/relationships/tags" Target="../tags/tag91.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image" Target="../media/image10.png"/><Relationship Id="rId10" Type="http://schemas.openxmlformats.org/officeDocument/2006/relationships/tags" Target="../tags/tag85.xml"/><Relationship Id="rId1" Type="http://schemas.openxmlformats.org/officeDocument/2006/relationships/tags" Target="../tags/tag76.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jpeg"/><Relationship Id="rId3" Type="http://schemas.openxmlformats.org/officeDocument/2006/relationships/image" Target="../media/image13.jpeg"/><Relationship Id="rId2" Type="http://schemas.openxmlformats.org/officeDocument/2006/relationships/image" Target="../media/image12.sv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E4444"/>
            </a:gs>
            <a:gs pos="100000">
              <a:srgbClr val="832B2B"/>
            </a:gs>
          </a:gsLst>
          <a:lin ang="5400000" scaled="0"/>
        </a:gradFill>
        <a:effectLst/>
      </p:bgPr>
    </p:bg>
    <p:spTree>
      <p:nvGrpSpPr>
        <p:cNvPr id="1" name=""/>
        <p:cNvGrpSpPr/>
        <p:nvPr/>
      </p:nvGrpSpPr>
      <p:grpSpPr/>
      <p:sp>
        <p:nvSpPr>
          <p:cNvPr id="2" name="Title 1"/>
          <p:cNvSpPr>
            <a:spLocks noGrp="1"/>
          </p:cNvSpPr>
          <p:nvPr>
            <p:ph type="ctrTitle"/>
          </p:nvPr>
        </p:nvSpPr>
        <p:spPr/>
        <p:txBody>
          <a:bodyPr>
            <a:normAutofit fontScale="90000"/>
          </a:bodyPr>
          <a:p>
            <a:r>
              <a:rPr lang="en-US"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rPr>
              <a:t>Customer Segmentation model for a Airtel Company</a:t>
            </a:r>
            <a:endParaRPr lang="en-US" b="1">
              <a:solidFill>
                <a:schemeClr val="tx1"/>
              </a:solidFill>
              <a:effectLst>
                <a:outerShdw blurRad="38100" dist="19050" dir="2700000" algn="tl" rotWithShape="0">
                  <a:schemeClr val="dk1">
                    <a:alpha val="40000"/>
                  </a:schemeClr>
                </a:outerShdw>
              </a:effectLst>
              <a:latin typeface="Arial Black" panose="020B0A04020102020204" charset="0"/>
              <a:cs typeface="Arial Black" panose="020B0A04020102020204" charset="0"/>
            </a:endParaRPr>
          </a:p>
        </p:txBody>
      </p:sp>
      <p:sp>
        <p:nvSpPr>
          <p:cNvPr id="3" name="Subtitle 2"/>
          <p:cNvSpPr>
            <a:spLocks noGrp="1"/>
          </p:cNvSpPr>
          <p:nvPr>
            <p:ph type="subTitle" idx="1"/>
          </p:nvPr>
        </p:nvSpPr>
        <p:spPr>
          <a:xfrm>
            <a:off x="4159250" y="4588828"/>
            <a:ext cx="9144000" cy="1655762"/>
          </a:xfrm>
        </p:spPr>
        <p:txBody>
          <a:bodyPr>
            <a:normAutofit lnSpcReduction="20000"/>
          </a:bodyPr>
          <a:p>
            <a:endParaRPr lang="en-US"/>
          </a:p>
          <a:p>
            <a:endParaRPr lang="en-US"/>
          </a:p>
          <a:p>
            <a:r>
              <a:rPr lang="en-US"/>
              <a:t>Presented by:- Shahzad Sheikh</a:t>
            </a:r>
            <a:endParaRPr lang="en-US"/>
          </a:p>
          <a:p>
            <a:r>
              <a:rPr lang="en-US"/>
              <a:t>Business Analysis</a:t>
            </a:r>
            <a:endParaRPr lang="en-US"/>
          </a:p>
        </p:txBody>
      </p:sp>
      <p:pic>
        <p:nvPicPr>
          <p:cNvPr id="6" name="Picture 5" descr="Airtel logo"/>
          <p:cNvPicPr>
            <a:picLocks noChangeAspect="1"/>
          </p:cNvPicPr>
          <p:nvPr/>
        </p:nvPicPr>
        <p:blipFill>
          <a:blip r:embed="rId1"/>
          <a:stretch>
            <a:fillRect/>
          </a:stretch>
        </p:blipFill>
        <p:spPr>
          <a:xfrm>
            <a:off x="10667365" y="156210"/>
            <a:ext cx="1363980" cy="8502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8155" y="2486978"/>
            <a:ext cx="10972800" cy="1143000"/>
          </a:xfrm>
        </p:spPr>
        <p:txBody>
          <a:bodyPr/>
          <a:p>
            <a:r>
              <a:rPr lang="en-US"/>
              <a:t>Thank you ...</a:t>
            </a:r>
            <a:endParaRPr lang="en-US"/>
          </a:p>
        </p:txBody>
      </p:sp>
      <p:pic>
        <p:nvPicPr>
          <p:cNvPr id="6" name="Picture 5" descr="Airtel logo"/>
          <p:cNvPicPr>
            <a:picLocks noChangeAspect="1"/>
          </p:cNvPicPr>
          <p:nvPr/>
        </p:nvPicPr>
        <p:blipFill>
          <a:blip r:embed="rId1"/>
          <a:stretch>
            <a:fillRect/>
          </a:stretch>
        </p:blipFill>
        <p:spPr>
          <a:xfrm>
            <a:off x="10667365" y="156210"/>
            <a:ext cx="1363980" cy="8502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Content</a:t>
            </a:r>
            <a:endParaRPr lang="en-US"/>
          </a:p>
        </p:txBody>
      </p:sp>
      <p:sp>
        <p:nvSpPr>
          <p:cNvPr id="5" name="Content Placeholder 4"/>
          <p:cNvSpPr>
            <a:spLocks noGrp="1"/>
          </p:cNvSpPr>
          <p:nvPr>
            <p:ph idx="1"/>
          </p:nvPr>
        </p:nvSpPr>
        <p:spPr/>
        <p:txBody>
          <a:bodyPr/>
          <a:p>
            <a:r>
              <a:rPr lang="en-US"/>
              <a:t>What are the Customer Segmentation?</a:t>
            </a:r>
            <a:endParaRPr lang="en-US"/>
          </a:p>
          <a:p>
            <a:r>
              <a:rPr lang="en-US"/>
              <a:t>Objective of Customer Segmentation.</a:t>
            </a:r>
            <a:endParaRPr lang="en-US"/>
          </a:p>
          <a:p>
            <a:r>
              <a:rPr lang="en-US"/>
              <a:t>Introduction of Aritel telecommunication.</a:t>
            </a:r>
            <a:endParaRPr lang="en-US"/>
          </a:p>
          <a:p>
            <a:r>
              <a:rPr lang="en-US"/>
              <a:t>Requirements of Airtel.</a:t>
            </a:r>
            <a:endParaRPr lang="en-US"/>
          </a:p>
          <a:p>
            <a:r>
              <a:rPr lang="en-US"/>
              <a:t>Telecommunication Company </a:t>
            </a:r>
            <a:endParaRPr lang="en-US"/>
          </a:p>
          <a:p>
            <a:endParaRPr lang="en-US"/>
          </a:p>
          <a:p>
            <a:endParaRPr lang="en-US"/>
          </a:p>
        </p:txBody>
      </p:sp>
      <p:pic>
        <p:nvPicPr>
          <p:cNvPr id="6" name="Picture 5" descr="Airtel logo"/>
          <p:cNvPicPr>
            <a:picLocks noChangeAspect="1"/>
          </p:cNvPicPr>
          <p:nvPr/>
        </p:nvPicPr>
        <p:blipFill>
          <a:blip r:embed="rId1"/>
          <a:stretch>
            <a:fillRect/>
          </a:stretch>
        </p:blipFill>
        <p:spPr>
          <a:xfrm>
            <a:off x="10667365" y="156210"/>
            <a:ext cx="1363980" cy="8502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are the customer Segmantation ?</a:t>
            </a:r>
            <a:endParaRPr lang="en-US"/>
          </a:p>
        </p:txBody>
      </p:sp>
      <p:sp>
        <p:nvSpPr>
          <p:cNvPr id="3" name="Content Placeholder 2"/>
          <p:cNvSpPr>
            <a:spLocks noGrp="1"/>
          </p:cNvSpPr>
          <p:nvPr>
            <p:ph idx="1"/>
          </p:nvPr>
        </p:nvSpPr>
        <p:spPr/>
        <p:txBody>
          <a:bodyPr/>
          <a:p>
            <a:r>
              <a:rPr lang="en-US"/>
              <a:t>Customer segmentation analysis is the process performed when looking to discover insights that define specific segments of customers. Marketers and brands leverage this process to determine what campaigns, offers, or products to leverage when communicating with specific segments.</a:t>
            </a:r>
            <a:endParaRPr lang="en-US"/>
          </a:p>
        </p:txBody>
      </p:sp>
      <p:pic>
        <p:nvPicPr>
          <p:cNvPr id="6" name="Picture 5" descr="Airtel logo"/>
          <p:cNvPicPr>
            <a:picLocks noChangeAspect="1"/>
          </p:cNvPicPr>
          <p:nvPr/>
        </p:nvPicPr>
        <p:blipFill>
          <a:blip r:embed="rId1"/>
          <a:stretch>
            <a:fillRect/>
          </a:stretch>
        </p:blipFill>
        <p:spPr>
          <a:xfrm>
            <a:off x="10667365" y="156210"/>
            <a:ext cx="1363980" cy="8502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t>What are the Customer Segmentation ?</a:t>
            </a:r>
            <a:endParaRPr lang="en-US" b="1"/>
          </a:p>
        </p:txBody>
      </p:sp>
      <p:pic>
        <p:nvPicPr>
          <p:cNvPr id="6" name="Picture 5" descr="Airtel logo"/>
          <p:cNvPicPr>
            <a:picLocks noChangeAspect="1"/>
          </p:cNvPicPr>
          <p:nvPr/>
        </p:nvPicPr>
        <p:blipFill>
          <a:blip r:embed="rId1"/>
          <a:stretch>
            <a:fillRect/>
          </a:stretch>
        </p:blipFill>
        <p:spPr>
          <a:xfrm>
            <a:off x="10667365" y="156210"/>
            <a:ext cx="1363980" cy="850265"/>
          </a:xfrm>
          <a:prstGeom prst="rect">
            <a:avLst/>
          </a:prstGeom>
        </p:spPr>
      </p:pic>
      <p:sp>
        <p:nvSpPr>
          <p:cNvPr id="12" name="矩形 11"/>
          <p:cNvSpPr/>
          <p:nvPr>
            <p:custDataLst>
              <p:tags r:id="rId2"/>
            </p:custDataLst>
          </p:nvPr>
        </p:nvSpPr>
        <p:spPr>
          <a:xfrm>
            <a:off x="1102278" y="2417980"/>
            <a:ext cx="2556010" cy="316231"/>
          </a:xfrm>
          <a:prstGeom prst="rect">
            <a:avLst/>
          </a:prstGeom>
          <a:noFill/>
        </p:spPr>
        <p:txBody>
          <a:bodyPr wrap="square" lIns="0" tIns="0" rIns="0" bIns="0" rtlCol="0" anchor="ctr">
            <a:normAutofit/>
          </a:bodyPr>
          <a:p>
            <a:pPr algn="ctr">
              <a:spcBef>
                <a:spcPct val="0"/>
              </a:spcBef>
              <a:spcAft>
                <a:spcPct val="0"/>
              </a:spcAft>
            </a:pPr>
            <a:r>
              <a:rPr lang="en-US" sz="1600" b="1">
                <a:solidFill>
                  <a:schemeClr val="accent1"/>
                </a:solidFill>
                <a:latin typeface="+mj-lt"/>
              </a:rPr>
              <a:t>Geographical</a:t>
            </a:r>
            <a:endParaRPr lang="en-US" sz="1600" b="1">
              <a:solidFill>
                <a:schemeClr val="accent1"/>
              </a:solidFill>
              <a:latin typeface="+mj-lt"/>
            </a:endParaRPr>
          </a:p>
        </p:txBody>
      </p:sp>
      <p:sp>
        <p:nvSpPr>
          <p:cNvPr id="14" name="矩形 13"/>
          <p:cNvSpPr/>
          <p:nvPr>
            <p:custDataLst>
              <p:tags r:id="rId3"/>
            </p:custDataLst>
          </p:nvPr>
        </p:nvSpPr>
        <p:spPr>
          <a:xfrm>
            <a:off x="4824630" y="2417980"/>
            <a:ext cx="2556010" cy="316231"/>
          </a:xfrm>
          <a:prstGeom prst="rect">
            <a:avLst/>
          </a:prstGeom>
          <a:noFill/>
        </p:spPr>
        <p:txBody>
          <a:bodyPr wrap="square" lIns="0" tIns="0" rIns="0" bIns="0" rtlCol="0" anchor="ctr">
            <a:normAutofit/>
          </a:bodyPr>
          <a:p>
            <a:pPr algn="ctr">
              <a:spcBef>
                <a:spcPct val="0"/>
              </a:spcBef>
              <a:spcAft>
                <a:spcPct val="0"/>
              </a:spcAft>
            </a:pPr>
            <a:r>
              <a:rPr lang="en-US" sz="1600" b="1">
                <a:solidFill>
                  <a:schemeClr val="accent1"/>
                </a:solidFill>
                <a:latin typeface="+mj-lt"/>
              </a:rPr>
              <a:t>Democracy</a:t>
            </a:r>
            <a:endParaRPr lang="en-US" sz="1600" b="1">
              <a:solidFill>
                <a:schemeClr val="accent1"/>
              </a:solidFill>
              <a:latin typeface="+mj-lt"/>
            </a:endParaRPr>
          </a:p>
        </p:txBody>
      </p:sp>
      <p:sp>
        <p:nvSpPr>
          <p:cNvPr id="16" name="矩形 15"/>
          <p:cNvSpPr/>
          <p:nvPr>
            <p:custDataLst>
              <p:tags r:id="rId4"/>
            </p:custDataLst>
          </p:nvPr>
        </p:nvSpPr>
        <p:spPr>
          <a:xfrm>
            <a:off x="2966295" y="4152364"/>
            <a:ext cx="2556010" cy="316231"/>
          </a:xfrm>
          <a:prstGeom prst="rect">
            <a:avLst/>
          </a:prstGeom>
          <a:noFill/>
        </p:spPr>
        <p:txBody>
          <a:bodyPr wrap="square" lIns="0" tIns="0" rIns="0" bIns="0" rtlCol="0" anchor="ctr">
            <a:normAutofit/>
          </a:bodyPr>
          <a:p>
            <a:pPr algn="ctr">
              <a:spcBef>
                <a:spcPct val="0"/>
              </a:spcBef>
              <a:spcAft>
                <a:spcPct val="0"/>
              </a:spcAft>
            </a:pPr>
            <a:r>
              <a:rPr lang="en-US" sz="1600" b="1">
                <a:solidFill>
                  <a:schemeClr val="accent1"/>
                </a:solidFill>
                <a:latin typeface="+mj-lt"/>
              </a:rPr>
              <a:t>Dencity of Area</a:t>
            </a:r>
            <a:endParaRPr lang="en-US" sz="1600" b="1">
              <a:solidFill>
                <a:schemeClr val="accent1"/>
              </a:solidFill>
              <a:latin typeface="+mj-lt"/>
            </a:endParaRPr>
          </a:p>
        </p:txBody>
      </p:sp>
      <p:sp>
        <p:nvSpPr>
          <p:cNvPr id="29" name="矩形 28"/>
          <p:cNvSpPr/>
          <p:nvPr>
            <p:custDataLst>
              <p:tags r:id="rId5"/>
            </p:custDataLst>
          </p:nvPr>
        </p:nvSpPr>
        <p:spPr>
          <a:xfrm>
            <a:off x="6690585" y="4152364"/>
            <a:ext cx="2556010" cy="316231"/>
          </a:xfrm>
          <a:prstGeom prst="rect">
            <a:avLst/>
          </a:prstGeom>
          <a:noFill/>
        </p:spPr>
        <p:txBody>
          <a:bodyPr wrap="square" lIns="0" tIns="0" rIns="0" bIns="0" rtlCol="0" anchor="ctr">
            <a:normAutofit/>
          </a:bodyPr>
          <a:p>
            <a:pPr algn="ctr">
              <a:spcBef>
                <a:spcPct val="0"/>
              </a:spcBef>
              <a:spcAft>
                <a:spcPct val="0"/>
              </a:spcAft>
            </a:pPr>
            <a:r>
              <a:rPr lang="en-US" sz="1600" b="1">
                <a:solidFill>
                  <a:schemeClr val="accent1"/>
                </a:solidFill>
                <a:latin typeface="+mj-lt"/>
              </a:rPr>
              <a:t>Psychographic</a:t>
            </a:r>
            <a:endParaRPr lang="en-US" sz="1600" b="1">
              <a:solidFill>
                <a:schemeClr val="accent1"/>
              </a:solidFill>
              <a:latin typeface="+mj-lt"/>
            </a:endParaRPr>
          </a:p>
        </p:txBody>
      </p:sp>
      <p:sp>
        <p:nvSpPr>
          <p:cNvPr id="34" name="任意多边形 33"/>
          <p:cNvSpPr/>
          <p:nvPr>
            <p:custDataLst>
              <p:tags r:id="rId6"/>
            </p:custDataLst>
          </p:nvPr>
        </p:nvSpPr>
        <p:spPr>
          <a:xfrm>
            <a:off x="1450005" y="3274060"/>
            <a:ext cx="1860557" cy="308611"/>
          </a:xfrm>
          <a:custGeom>
            <a:avLst/>
            <a:gdLst>
              <a:gd name="connsiteX0" fmla="*/ 0 w 1860550"/>
              <a:gd name="connsiteY0" fmla="*/ 77153 h 308610"/>
              <a:gd name="connsiteX1" fmla="*/ 572471 w 1860550"/>
              <a:gd name="connsiteY1" fmla="*/ 77153 h 308610"/>
              <a:gd name="connsiteX2" fmla="*/ 556895 w 1860550"/>
              <a:gd name="connsiteY2" fmla="*/ 154305 h 308610"/>
              <a:gd name="connsiteX3" fmla="*/ 572472 w 1860550"/>
              <a:gd name="connsiteY3" fmla="*/ 231458 h 308610"/>
              <a:gd name="connsiteX4" fmla="*/ 0 w 1860550"/>
              <a:gd name="connsiteY4" fmla="*/ 231458 h 308610"/>
              <a:gd name="connsiteX5" fmla="*/ 77153 w 1860550"/>
              <a:gd name="connsiteY5" fmla="*/ 154305 h 308610"/>
              <a:gd name="connsiteX6" fmla="*/ 1706245 w 1860550"/>
              <a:gd name="connsiteY6" fmla="*/ 0 h 308610"/>
              <a:gd name="connsiteX7" fmla="*/ 1860550 w 1860550"/>
              <a:gd name="connsiteY7" fmla="*/ 154305 h 308610"/>
              <a:gd name="connsiteX8" fmla="*/ 1706245 w 1860550"/>
              <a:gd name="connsiteY8" fmla="*/ 308610 h 308610"/>
              <a:gd name="connsiteX9" fmla="*/ 1706245 w 1860550"/>
              <a:gd name="connsiteY9" fmla="*/ 231458 h 308610"/>
              <a:gd name="connsiteX10" fmla="*/ 1290619 w 1860550"/>
              <a:gd name="connsiteY10" fmla="*/ 231458 h 308610"/>
              <a:gd name="connsiteX11" fmla="*/ 1306195 w 1860550"/>
              <a:gd name="connsiteY11" fmla="*/ 154305 h 308610"/>
              <a:gd name="connsiteX12" fmla="*/ 1290619 w 1860550"/>
              <a:gd name="connsiteY12" fmla="*/ 77153 h 308610"/>
              <a:gd name="connsiteX13" fmla="*/ 1706245 w 1860550"/>
              <a:gd name="connsiteY13" fmla="*/ 77153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0550" h="308610">
                <a:moveTo>
                  <a:pt x="0" y="77153"/>
                </a:moveTo>
                <a:lnTo>
                  <a:pt x="572471" y="77153"/>
                </a:lnTo>
                <a:lnTo>
                  <a:pt x="556895" y="154305"/>
                </a:lnTo>
                <a:lnTo>
                  <a:pt x="572472" y="231458"/>
                </a:lnTo>
                <a:lnTo>
                  <a:pt x="0" y="231458"/>
                </a:lnTo>
                <a:lnTo>
                  <a:pt x="77153" y="154305"/>
                </a:lnTo>
                <a:close/>
                <a:moveTo>
                  <a:pt x="1706245" y="0"/>
                </a:moveTo>
                <a:lnTo>
                  <a:pt x="1860550" y="154305"/>
                </a:lnTo>
                <a:lnTo>
                  <a:pt x="1706245" y="308610"/>
                </a:lnTo>
                <a:lnTo>
                  <a:pt x="1706245" y="231458"/>
                </a:lnTo>
                <a:lnTo>
                  <a:pt x="1290619" y="231458"/>
                </a:lnTo>
                <a:lnTo>
                  <a:pt x="1306195" y="154305"/>
                </a:lnTo>
                <a:lnTo>
                  <a:pt x="1290619" y="77153"/>
                </a:lnTo>
                <a:lnTo>
                  <a:pt x="1706245" y="77153"/>
                </a:lnTo>
                <a:close/>
              </a:path>
            </a:pathLst>
          </a:custGeom>
          <a:gradFill>
            <a:gsLst>
              <a:gs pos="0">
                <a:srgbClr val="E30000"/>
              </a:gs>
              <a:gs pos="100000">
                <a:srgbClr val="760303"/>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sp>
        <p:nvSpPr>
          <p:cNvPr id="35" name="任意多边形 34"/>
          <p:cNvSpPr/>
          <p:nvPr>
            <p:custDataLst>
              <p:tags r:id="rId7"/>
            </p:custDataLst>
          </p:nvPr>
        </p:nvSpPr>
        <p:spPr>
          <a:xfrm>
            <a:off x="3310562" y="3274695"/>
            <a:ext cx="1860557" cy="308611"/>
          </a:xfrm>
          <a:custGeom>
            <a:avLst/>
            <a:gdLst>
              <a:gd name="connsiteX0" fmla="*/ 0 w 1860550"/>
              <a:gd name="connsiteY0" fmla="*/ 77153 h 308610"/>
              <a:gd name="connsiteX1" fmla="*/ 571073 w 1860550"/>
              <a:gd name="connsiteY1" fmla="*/ 77153 h 308610"/>
              <a:gd name="connsiteX2" fmla="*/ 555625 w 1860550"/>
              <a:gd name="connsiteY2" fmla="*/ 153670 h 308610"/>
              <a:gd name="connsiteX3" fmla="*/ 571330 w 1860550"/>
              <a:gd name="connsiteY3" fmla="*/ 231458 h 308610"/>
              <a:gd name="connsiteX4" fmla="*/ 0 w 1860550"/>
              <a:gd name="connsiteY4" fmla="*/ 231458 h 308610"/>
              <a:gd name="connsiteX5" fmla="*/ 77153 w 1860550"/>
              <a:gd name="connsiteY5" fmla="*/ 154305 h 308610"/>
              <a:gd name="connsiteX6" fmla="*/ 1706245 w 1860550"/>
              <a:gd name="connsiteY6" fmla="*/ 0 h 308610"/>
              <a:gd name="connsiteX7" fmla="*/ 1860550 w 1860550"/>
              <a:gd name="connsiteY7" fmla="*/ 154305 h 308610"/>
              <a:gd name="connsiteX8" fmla="*/ 1706245 w 1860550"/>
              <a:gd name="connsiteY8" fmla="*/ 308610 h 308610"/>
              <a:gd name="connsiteX9" fmla="*/ 1706245 w 1860550"/>
              <a:gd name="connsiteY9" fmla="*/ 231458 h 308610"/>
              <a:gd name="connsiteX10" fmla="*/ 1289221 w 1860550"/>
              <a:gd name="connsiteY10" fmla="*/ 231458 h 308610"/>
              <a:gd name="connsiteX11" fmla="*/ 1304925 w 1860550"/>
              <a:gd name="connsiteY11" fmla="*/ 153670 h 308610"/>
              <a:gd name="connsiteX12" fmla="*/ 1289477 w 1860550"/>
              <a:gd name="connsiteY12" fmla="*/ 77153 h 308610"/>
              <a:gd name="connsiteX13" fmla="*/ 1706245 w 1860550"/>
              <a:gd name="connsiteY13" fmla="*/ 77153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0550" h="308610">
                <a:moveTo>
                  <a:pt x="0" y="77153"/>
                </a:moveTo>
                <a:lnTo>
                  <a:pt x="571073" y="77153"/>
                </a:lnTo>
                <a:lnTo>
                  <a:pt x="555625" y="153670"/>
                </a:lnTo>
                <a:lnTo>
                  <a:pt x="571330" y="231458"/>
                </a:lnTo>
                <a:lnTo>
                  <a:pt x="0" y="231458"/>
                </a:lnTo>
                <a:lnTo>
                  <a:pt x="77153" y="154305"/>
                </a:lnTo>
                <a:close/>
                <a:moveTo>
                  <a:pt x="1706245" y="0"/>
                </a:moveTo>
                <a:lnTo>
                  <a:pt x="1860550" y="154305"/>
                </a:lnTo>
                <a:lnTo>
                  <a:pt x="1706245" y="308610"/>
                </a:lnTo>
                <a:lnTo>
                  <a:pt x="1706245" y="231458"/>
                </a:lnTo>
                <a:lnTo>
                  <a:pt x="1289221" y="231458"/>
                </a:lnTo>
                <a:lnTo>
                  <a:pt x="1304925" y="153670"/>
                </a:lnTo>
                <a:lnTo>
                  <a:pt x="1289477" y="77153"/>
                </a:lnTo>
                <a:lnTo>
                  <a:pt x="1706245" y="77153"/>
                </a:lnTo>
                <a:close/>
              </a:path>
            </a:pathLst>
          </a:cu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sp>
        <p:nvSpPr>
          <p:cNvPr id="36" name="任意多边形 35"/>
          <p:cNvSpPr/>
          <p:nvPr>
            <p:custDataLst>
              <p:tags r:id="rId8"/>
            </p:custDataLst>
          </p:nvPr>
        </p:nvSpPr>
        <p:spPr>
          <a:xfrm>
            <a:off x="5171119" y="3274060"/>
            <a:ext cx="1860557" cy="308611"/>
          </a:xfrm>
          <a:custGeom>
            <a:avLst/>
            <a:gdLst>
              <a:gd name="connsiteX0" fmla="*/ 0 w 1860550"/>
              <a:gd name="connsiteY0" fmla="*/ 77153 h 308610"/>
              <a:gd name="connsiteX1" fmla="*/ 569932 w 1860550"/>
              <a:gd name="connsiteY1" fmla="*/ 77153 h 308610"/>
              <a:gd name="connsiteX2" fmla="*/ 554355 w 1860550"/>
              <a:gd name="connsiteY2" fmla="*/ 154305 h 308610"/>
              <a:gd name="connsiteX3" fmla="*/ 569932 w 1860550"/>
              <a:gd name="connsiteY3" fmla="*/ 231458 h 308610"/>
              <a:gd name="connsiteX4" fmla="*/ 0 w 1860550"/>
              <a:gd name="connsiteY4" fmla="*/ 231458 h 308610"/>
              <a:gd name="connsiteX5" fmla="*/ 77153 w 1860550"/>
              <a:gd name="connsiteY5" fmla="*/ 154305 h 308610"/>
              <a:gd name="connsiteX6" fmla="*/ 1706245 w 1860550"/>
              <a:gd name="connsiteY6" fmla="*/ 0 h 308610"/>
              <a:gd name="connsiteX7" fmla="*/ 1860550 w 1860550"/>
              <a:gd name="connsiteY7" fmla="*/ 154305 h 308610"/>
              <a:gd name="connsiteX8" fmla="*/ 1706245 w 1860550"/>
              <a:gd name="connsiteY8" fmla="*/ 308610 h 308610"/>
              <a:gd name="connsiteX9" fmla="*/ 1706245 w 1860550"/>
              <a:gd name="connsiteY9" fmla="*/ 231458 h 308610"/>
              <a:gd name="connsiteX10" fmla="*/ 1288079 w 1860550"/>
              <a:gd name="connsiteY10" fmla="*/ 231458 h 308610"/>
              <a:gd name="connsiteX11" fmla="*/ 1303655 w 1860550"/>
              <a:gd name="connsiteY11" fmla="*/ 154305 h 308610"/>
              <a:gd name="connsiteX12" fmla="*/ 1288079 w 1860550"/>
              <a:gd name="connsiteY12" fmla="*/ 77153 h 308610"/>
              <a:gd name="connsiteX13" fmla="*/ 1706245 w 1860550"/>
              <a:gd name="connsiteY13" fmla="*/ 77153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0550" h="308610">
                <a:moveTo>
                  <a:pt x="0" y="77153"/>
                </a:moveTo>
                <a:lnTo>
                  <a:pt x="569932" y="77153"/>
                </a:lnTo>
                <a:lnTo>
                  <a:pt x="554355" y="154305"/>
                </a:lnTo>
                <a:lnTo>
                  <a:pt x="569932" y="231458"/>
                </a:lnTo>
                <a:lnTo>
                  <a:pt x="0" y="231458"/>
                </a:lnTo>
                <a:lnTo>
                  <a:pt x="77153" y="154305"/>
                </a:lnTo>
                <a:close/>
                <a:moveTo>
                  <a:pt x="1706245" y="0"/>
                </a:moveTo>
                <a:lnTo>
                  <a:pt x="1860550" y="154305"/>
                </a:lnTo>
                <a:lnTo>
                  <a:pt x="1706245" y="308610"/>
                </a:lnTo>
                <a:lnTo>
                  <a:pt x="1706245" y="231458"/>
                </a:lnTo>
                <a:lnTo>
                  <a:pt x="1288079" y="231458"/>
                </a:lnTo>
                <a:lnTo>
                  <a:pt x="1303655" y="154305"/>
                </a:lnTo>
                <a:lnTo>
                  <a:pt x="1288079" y="77153"/>
                </a:lnTo>
                <a:lnTo>
                  <a:pt x="1706245" y="77153"/>
                </a:lnTo>
                <a:close/>
              </a:path>
            </a:pathLst>
          </a:custGeom>
          <a:gradFill>
            <a:gsLst>
              <a:gs pos="0">
                <a:srgbClr val="FE4444"/>
              </a:gs>
              <a:gs pos="100000">
                <a:srgbClr val="832B2B"/>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sp>
        <p:nvSpPr>
          <p:cNvPr id="37" name="任意多边形 36"/>
          <p:cNvSpPr/>
          <p:nvPr>
            <p:custDataLst>
              <p:tags r:id="rId9"/>
            </p:custDataLst>
          </p:nvPr>
        </p:nvSpPr>
        <p:spPr>
          <a:xfrm>
            <a:off x="7032311" y="3274060"/>
            <a:ext cx="1860557" cy="308611"/>
          </a:xfrm>
          <a:custGeom>
            <a:avLst/>
            <a:gdLst>
              <a:gd name="connsiteX0" fmla="*/ 0 w 1860550"/>
              <a:gd name="connsiteY0" fmla="*/ 77153 h 308610"/>
              <a:gd name="connsiteX1" fmla="*/ 568027 w 1860550"/>
              <a:gd name="connsiteY1" fmla="*/ 77153 h 308610"/>
              <a:gd name="connsiteX2" fmla="*/ 552450 w 1860550"/>
              <a:gd name="connsiteY2" fmla="*/ 154305 h 308610"/>
              <a:gd name="connsiteX3" fmla="*/ 568027 w 1860550"/>
              <a:gd name="connsiteY3" fmla="*/ 231458 h 308610"/>
              <a:gd name="connsiteX4" fmla="*/ 0 w 1860550"/>
              <a:gd name="connsiteY4" fmla="*/ 231458 h 308610"/>
              <a:gd name="connsiteX5" fmla="*/ 77153 w 1860550"/>
              <a:gd name="connsiteY5" fmla="*/ 154305 h 308610"/>
              <a:gd name="connsiteX6" fmla="*/ 1706245 w 1860550"/>
              <a:gd name="connsiteY6" fmla="*/ 0 h 308610"/>
              <a:gd name="connsiteX7" fmla="*/ 1860550 w 1860550"/>
              <a:gd name="connsiteY7" fmla="*/ 154305 h 308610"/>
              <a:gd name="connsiteX8" fmla="*/ 1706245 w 1860550"/>
              <a:gd name="connsiteY8" fmla="*/ 308610 h 308610"/>
              <a:gd name="connsiteX9" fmla="*/ 1706245 w 1860550"/>
              <a:gd name="connsiteY9" fmla="*/ 231458 h 308610"/>
              <a:gd name="connsiteX10" fmla="*/ 1286174 w 1860550"/>
              <a:gd name="connsiteY10" fmla="*/ 231458 h 308610"/>
              <a:gd name="connsiteX11" fmla="*/ 1301750 w 1860550"/>
              <a:gd name="connsiteY11" fmla="*/ 154305 h 308610"/>
              <a:gd name="connsiteX12" fmla="*/ 1286174 w 1860550"/>
              <a:gd name="connsiteY12" fmla="*/ 77153 h 308610"/>
              <a:gd name="connsiteX13" fmla="*/ 1706245 w 1860550"/>
              <a:gd name="connsiteY13" fmla="*/ 77153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0550" h="308610">
                <a:moveTo>
                  <a:pt x="0" y="77153"/>
                </a:moveTo>
                <a:lnTo>
                  <a:pt x="568027" y="77153"/>
                </a:lnTo>
                <a:lnTo>
                  <a:pt x="552450" y="154305"/>
                </a:lnTo>
                <a:lnTo>
                  <a:pt x="568027" y="231458"/>
                </a:lnTo>
                <a:lnTo>
                  <a:pt x="0" y="231458"/>
                </a:lnTo>
                <a:lnTo>
                  <a:pt x="77153" y="154305"/>
                </a:lnTo>
                <a:close/>
                <a:moveTo>
                  <a:pt x="1706245" y="0"/>
                </a:moveTo>
                <a:lnTo>
                  <a:pt x="1860550" y="154305"/>
                </a:lnTo>
                <a:lnTo>
                  <a:pt x="1706245" y="308610"/>
                </a:lnTo>
                <a:lnTo>
                  <a:pt x="1706245" y="231458"/>
                </a:lnTo>
                <a:lnTo>
                  <a:pt x="1286174" y="231458"/>
                </a:lnTo>
                <a:lnTo>
                  <a:pt x="1301750" y="154305"/>
                </a:lnTo>
                <a:lnTo>
                  <a:pt x="1286174" y="77153"/>
                </a:lnTo>
                <a:lnTo>
                  <a:pt x="1706245" y="77153"/>
                </a:lnTo>
                <a:close/>
              </a:path>
            </a:pathLst>
          </a:cu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sp>
        <p:nvSpPr>
          <p:cNvPr id="5" name="椭圆 4"/>
          <p:cNvSpPr/>
          <p:nvPr>
            <p:custDataLst>
              <p:tags r:id="rId10"/>
            </p:custDataLst>
          </p:nvPr>
        </p:nvSpPr>
        <p:spPr>
          <a:xfrm>
            <a:off x="2038652" y="3086734"/>
            <a:ext cx="683898" cy="683898"/>
          </a:xfrm>
          <a:prstGeom prst="ellipse">
            <a:avLst/>
          </a:prstGeom>
          <a:solidFill>
            <a:schemeClr val="accent1"/>
          </a:solidFill>
          <a:ln w="3175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dirty="0">
              <a:latin typeface="Arial" panose="020B0604020202020204" pitchFamily="34" charset="0"/>
              <a:sym typeface="Arial" panose="020B0604020202020204" pitchFamily="34" charset="0"/>
            </a:endParaRPr>
          </a:p>
        </p:txBody>
      </p:sp>
      <p:sp>
        <p:nvSpPr>
          <p:cNvPr id="19" name="椭圆 18"/>
          <p:cNvSpPr/>
          <p:nvPr>
            <p:custDataLst>
              <p:tags r:id="rId11"/>
            </p:custDataLst>
          </p:nvPr>
        </p:nvSpPr>
        <p:spPr>
          <a:xfrm>
            <a:off x="3899209" y="3086734"/>
            <a:ext cx="683898" cy="683898"/>
          </a:xfrm>
          <a:prstGeom prst="ellipse">
            <a:avLst/>
          </a:prstGeom>
          <a:solidFill>
            <a:schemeClr val="accent1"/>
          </a:solidFill>
          <a:ln w="3175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
        <p:nvSpPr>
          <p:cNvPr id="21" name="椭圆 20"/>
          <p:cNvSpPr/>
          <p:nvPr>
            <p:custDataLst>
              <p:tags r:id="rId12"/>
            </p:custDataLst>
          </p:nvPr>
        </p:nvSpPr>
        <p:spPr>
          <a:xfrm>
            <a:off x="5759131" y="3086734"/>
            <a:ext cx="683898" cy="683898"/>
          </a:xfrm>
          <a:prstGeom prst="ellipse">
            <a:avLst/>
          </a:prstGeom>
          <a:solidFill>
            <a:schemeClr val="accent1"/>
          </a:solidFill>
          <a:ln w="3175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
        <p:nvSpPr>
          <p:cNvPr id="22" name="椭圆 21"/>
          <p:cNvSpPr/>
          <p:nvPr>
            <p:custDataLst>
              <p:tags r:id="rId13"/>
            </p:custDataLst>
          </p:nvPr>
        </p:nvSpPr>
        <p:spPr>
          <a:xfrm>
            <a:off x="7619688" y="3086734"/>
            <a:ext cx="683898" cy="683898"/>
          </a:xfrm>
          <a:prstGeom prst="ellipse">
            <a:avLst/>
          </a:prstGeom>
          <a:solidFill>
            <a:schemeClr val="accent1"/>
          </a:solidFill>
          <a:ln w="3175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
        <p:nvSpPr>
          <p:cNvPr id="38" name="任意多边形 37"/>
          <p:cNvSpPr/>
          <p:nvPr>
            <p:custDataLst>
              <p:tags r:id="rId14"/>
            </p:custDataLst>
          </p:nvPr>
        </p:nvSpPr>
        <p:spPr>
          <a:xfrm>
            <a:off x="8892868" y="3274060"/>
            <a:ext cx="1860557" cy="308611"/>
          </a:xfrm>
          <a:custGeom>
            <a:avLst/>
            <a:gdLst>
              <a:gd name="connsiteX0" fmla="*/ 0 w 1860550"/>
              <a:gd name="connsiteY0" fmla="*/ 77153 h 308610"/>
              <a:gd name="connsiteX1" fmla="*/ 574376 w 1860550"/>
              <a:gd name="connsiteY1" fmla="*/ 77153 h 308610"/>
              <a:gd name="connsiteX2" fmla="*/ 558800 w 1860550"/>
              <a:gd name="connsiteY2" fmla="*/ 154305 h 308610"/>
              <a:gd name="connsiteX3" fmla="*/ 574377 w 1860550"/>
              <a:gd name="connsiteY3" fmla="*/ 231458 h 308610"/>
              <a:gd name="connsiteX4" fmla="*/ 0 w 1860550"/>
              <a:gd name="connsiteY4" fmla="*/ 231458 h 308610"/>
              <a:gd name="connsiteX5" fmla="*/ 77153 w 1860550"/>
              <a:gd name="connsiteY5" fmla="*/ 154305 h 308610"/>
              <a:gd name="connsiteX6" fmla="*/ 1706245 w 1860550"/>
              <a:gd name="connsiteY6" fmla="*/ 0 h 308610"/>
              <a:gd name="connsiteX7" fmla="*/ 1860550 w 1860550"/>
              <a:gd name="connsiteY7" fmla="*/ 154305 h 308610"/>
              <a:gd name="connsiteX8" fmla="*/ 1706245 w 1860550"/>
              <a:gd name="connsiteY8" fmla="*/ 308610 h 308610"/>
              <a:gd name="connsiteX9" fmla="*/ 1706245 w 1860550"/>
              <a:gd name="connsiteY9" fmla="*/ 231458 h 308610"/>
              <a:gd name="connsiteX10" fmla="*/ 1292523 w 1860550"/>
              <a:gd name="connsiteY10" fmla="*/ 231458 h 308610"/>
              <a:gd name="connsiteX11" fmla="*/ 1308100 w 1860550"/>
              <a:gd name="connsiteY11" fmla="*/ 154305 h 308610"/>
              <a:gd name="connsiteX12" fmla="*/ 1292524 w 1860550"/>
              <a:gd name="connsiteY12" fmla="*/ 77153 h 308610"/>
              <a:gd name="connsiteX13" fmla="*/ 1706245 w 1860550"/>
              <a:gd name="connsiteY13" fmla="*/ 77153 h 30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0550" h="308610">
                <a:moveTo>
                  <a:pt x="0" y="77153"/>
                </a:moveTo>
                <a:lnTo>
                  <a:pt x="574376" y="77153"/>
                </a:lnTo>
                <a:lnTo>
                  <a:pt x="558800" y="154305"/>
                </a:lnTo>
                <a:lnTo>
                  <a:pt x="574377" y="231458"/>
                </a:lnTo>
                <a:lnTo>
                  <a:pt x="0" y="231458"/>
                </a:lnTo>
                <a:lnTo>
                  <a:pt x="77153" y="154305"/>
                </a:lnTo>
                <a:close/>
                <a:moveTo>
                  <a:pt x="1706245" y="0"/>
                </a:moveTo>
                <a:lnTo>
                  <a:pt x="1860550" y="154305"/>
                </a:lnTo>
                <a:lnTo>
                  <a:pt x="1706245" y="308610"/>
                </a:lnTo>
                <a:lnTo>
                  <a:pt x="1706245" y="231458"/>
                </a:lnTo>
                <a:lnTo>
                  <a:pt x="1292523" y="231458"/>
                </a:lnTo>
                <a:lnTo>
                  <a:pt x="1308100" y="154305"/>
                </a:lnTo>
                <a:lnTo>
                  <a:pt x="1292524" y="77153"/>
                </a:lnTo>
                <a:lnTo>
                  <a:pt x="1706245" y="77153"/>
                </a:lnTo>
                <a:close/>
              </a:path>
            </a:pathLst>
          </a:custGeom>
          <a:gradFill>
            <a:gsLst>
              <a:gs pos="0">
                <a:srgbClr val="E30000"/>
              </a:gs>
              <a:gs pos="100000">
                <a:srgbClr val="760303"/>
              </a:gs>
            </a:gsLst>
            <a:lin ang="5400000" scaled="0"/>
          </a:gra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p>
            <a:pPr algn="ctr"/>
            <a:endParaRPr lang="en-US">
              <a:latin typeface="Arial" panose="020B0604020202020204" pitchFamily="34" charset="0"/>
              <a:sym typeface="Arial" panose="020B0604020202020204" pitchFamily="34" charset="0"/>
            </a:endParaRPr>
          </a:p>
        </p:txBody>
      </p:sp>
      <p:sp>
        <p:nvSpPr>
          <p:cNvPr id="24" name="椭圆 23"/>
          <p:cNvSpPr/>
          <p:nvPr>
            <p:custDataLst>
              <p:tags r:id="rId15"/>
            </p:custDataLst>
          </p:nvPr>
        </p:nvSpPr>
        <p:spPr>
          <a:xfrm>
            <a:off x="9480880" y="3086734"/>
            <a:ext cx="683898" cy="683898"/>
          </a:xfrm>
          <a:prstGeom prst="ellipse">
            <a:avLst/>
          </a:prstGeom>
          <a:solidFill>
            <a:schemeClr val="accent1"/>
          </a:solidFill>
          <a:ln w="31750">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latin typeface="Arial" panose="020B0604020202020204" pitchFamily="34" charset="0"/>
              <a:sym typeface="Arial" panose="020B0604020202020204" pitchFamily="34" charset="0"/>
            </a:endParaRPr>
          </a:p>
        </p:txBody>
      </p:sp>
      <p:sp>
        <p:nvSpPr>
          <p:cNvPr id="31" name="矩形 30"/>
          <p:cNvSpPr/>
          <p:nvPr>
            <p:custDataLst>
              <p:tags r:id="rId16"/>
            </p:custDataLst>
          </p:nvPr>
        </p:nvSpPr>
        <p:spPr>
          <a:xfrm>
            <a:off x="8535584" y="2417980"/>
            <a:ext cx="2556010" cy="316231"/>
          </a:xfrm>
          <a:prstGeom prst="rect">
            <a:avLst/>
          </a:prstGeom>
          <a:noFill/>
        </p:spPr>
        <p:txBody>
          <a:bodyPr wrap="square" lIns="0" tIns="0" rIns="0" bIns="0" rtlCol="0" anchor="ctr">
            <a:normAutofit/>
          </a:bodyPr>
          <a:p>
            <a:pPr algn="ctr">
              <a:spcBef>
                <a:spcPct val="0"/>
              </a:spcBef>
              <a:spcAft>
                <a:spcPct val="0"/>
              </a:spcAft>
            </a:pPr>
            <a:r>
              <a:rPr lang="en-US" sz="1600" b="1">
                <a:solidFill>
                  <a:schemeClr val="accent1"/>
                </a:solidFill>
                <a:latin typeface="+mj-lt"/>
              </a:rPr>
              <a:t>Behaviour</a:t>
            </a:r>
            <a:endParaRPr lang="en-US" sz="1600" b="1">
              <a:solidFill>
                <a:schemeClr val="accent1"/>
              </a:solidFill>
              <a:latin typeface="+mj-lt"/>
            </a:endParaRPr>
          </a:p>
        </p:txBody>
      </p:sp>
      <p:sp>
        <p:nvSpPr>
          <p:cNvPr id="44" name="任意多边形: 形状 43"/>
          <p:cNvSpPr/>
          <p:nvPr>
            <p:custDataLst>
              <p:tags r:id="rId17"/>
            </p:custDataLst>
          </p:nvPr>
        </p:nvSpPr>
        <p:spPr>
          <a:xfrm>
            <a:off x="2249809" y="3284681"/>
            <a:ext cx="261568" cy="288011"/>
          </a:xfrm>
          <a:custGeom>
            <a:avLst/>
            <a:gdLst>
              <a:gd name="connsiteX0" fmla="*/ 23306 w 261567"/>
              <a:gd name="connsiteY0" fmla="*/ 155664 h 288010"/>
              <a:gd name="connsiteX1" fmla="*/ 23306 w 261567"/>
              <a:gd name="connsiteY1" fmla="*/ 232467 h 288010"/>
              <a:gd name="connsiteX2" fmla="*/ 43897 w 261567"/>
              <a:gd name="connsiteY2" fmla="*/ 262523 h 288010"/>
              <a:gd name="connsiteX3" fmla="*/ 43897 w 261567"/>
              <a:gd name="connsiteY3" fmla="*/ 155664 h 288010"/>
              <a:gd name="connsiteX4" fmla="*/ 127056 w 261567"/>
              <a:gd name="connsiteY4" fmla="*/ 154634 h 288010"/>
              <a:gd name="connsiteX5" fmla="*/ 186857 w 261567"/>
              <a:gd name="connsiteY5" fmla="*/ 154634 h 288010"/>
              <a:gd name="connsiteX6" fmla="*/ 198518 w 261567"/>
              <a:gd name="connsiteY6" fmla="*/ 166295 h 288010"/>
              <a:gd name="connsiteX7" fmla="*/ 186857 w 261567"/>
              <a:gd name="connsiteY7" fmla="*/ 177956 h 288010"/>
              <a:gd name="connsiteX8" fmla="*/ 127056 w 261567"/>
              <a:gd name="connsiteY8" fmla="*/ 177956 h 288010"/>
              <a:gd name="connsiteX9" fmla="*/ 115395 w 261567"/>
              <a:gd name="connsiteY9" fmla="*/ 166295 h 288010"/>
              <a:gd name="connsiteX10" fmla="*/ 127056 w 261567"/>
              <a:gd name="connsiteY10" fmla="*/ 154634 h 288010"/>
              <a:gd name="connsiteX11" fmla="*/ 127056 w 261567"/>
              <a:gd name="connsiteY11" fmla="*/ 105668 h 288010"/>
              <a:gd name="connsiteX12" fmla="*/ 186857 w 261567"/>
              <a:gd name="connsiteY12" fmla="*/ 105668 h 288010"/>
              <a:gd name="connsiteX13" fmla="*/ 198518 w 261567"/>
              <a:gd name="connsiteY13" fmla="*/ 117329 h 288010"/>
              <a:gd name="connsiteX14" fmla="*/ 186857 w 261567"/>
              <a:gd name="connsiteY14" fmla="*/ 128989 h 288010"/>
              <a:gd name="connsiteX15" fmla="*/ 127056 w 261567"/>
              <a:gd name="connsiteY15" fmla="*/ 128989 h 288010"/>
              <a:gd name="connsiteX16" fmla="*/ 115395 w 261567"/>
              <a:gd name="connsiteY16" fmla="*/ 117329 h 288010"/>
              <a:gd name="connsiteX17" fmla="*/ 127056 w 261567"/>
              <a:gd name="connsiteY17" fmla="*/ 105668 h 288010"/>
              <a:gd name="connsiteX18" fmla="*/ 67224 w 261567"/>
              <a:gd name="connsiteY18" fmla="*/ 23307 h 288010"/>
              <a:gd name="connsiteX19" fmla="*/ 67224 w 261567"/>
              <a:gd name="connsiteY19" fmla="*/ 264694 h 288010"/>
              <a:gd name="connsiteX20" fmla="*/ 209956 w 261567"/>
              <a:gd name="connsiteY20" fmla="*/ 264694 h 288010"/>
              <a:gd name="connsiteX21" fmla="*/ 238262 w 261567"/>
              <a:gd name="connsiteY21" fmla="*/ 236387 h 288010"/>
              <a:gd name="connsiteX22" fmla="*/ 238262 w 261567"/>
              <a:gd name="connsiteY22" fmla="*/ 23307 h 288010"/>
              <a:gd name="connsiteX23" fmla="*/ 63218 w 261567"/>
              <a:gd name="connsiteY23" fmla="*/ 0 h 288010"/>
              <a:gd name="connsiteX24" fmla="*/ 242252 w 261567"/>
              <a:gd name="connsiteY24" fmla="*/ 0 h 288010"/>
              <a:gd name="connsiteX25" fmla="*/ 261567 w 261567"/>
              <a:gd name="connsiteY25" fmla="*/ 19315 h 288010"/>
              <a:gd name="connsiteX26" fmla="*/ 261567 w 261567"/>
              <a:gd name="connsiteY26" fmla="*/ 236387 h 288010"/>
              <a:gd name="connsiteX27" fmla="*/ 209956 w 261567"/>
              <a:gd name="connsiteY27" fmla="*/ 287999 h 288010"/>
              <a:gd name="connsiteX28" fmla="*/ 67204 w 261567"/>
              <a:gd name="connsiteY28" fmla="*/ 287999 h 288010"/>
              <a:gd name="connsiteX29" fmla="*/ 67204 w 261567"/>
              <a:gd name="connsiteY29" fmla="*/ 288010 h 288010"/>
              <a:gd name="connsiteX30" fmla="*/ 55543 w 261567"/>
              <a:gd name="connsiteY30" fmla="*/ 288010 h 288010"/>
              <a:gd name="connsiteX31" fmla="*/ 0 w 261567"/>
              <a:gd name="connsiteY31" fmla="*/ 232467 h 288010"/>
              <a:gd name="connsiteX32" fmla="*/ 0 w 261567"/>
              <a:gd name="connsiteY32" fmla="*/ 151761 h 288010"/>
              <a:gd name="connsiteX33" fmla="*/ 19405 w 261567"/>
              <a:gd name="connsiteY33" fmla="*/ 132356 h 288010"/>
              <a:gd name="connsiteX34" fmla="*/ 43902 w 261567"/>
              <a:gd name="connsiteY34" fmla="*/ 132356 h 288010"/>
              <a:gd name="connsiteX35" fmla="*/ 43902 w 261567"/>
              <a:gd name="connsiteY35" fmla="*/ 19315 h 288010"/>
              <a:gd name="connsiteX36" fmla="*/ 63218 w 261567"/>
              <a:gd name="connsiteY36" fmla="*/ 0 h 288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61567" h="288010">
                <a:moveTo>
                  <a:pt x="23306" y="155664"/>
                </a:moveTo>
                <a:lnTo>
                  <a:pt x="23306" y="232467"/>
                </a:lnTo>
                <a:cubicBezTo>
                  <a:pt x="23306" y="246130"/>
                  <a:pt x="31851" y="257850"/>
                  <a:pt x="43897" y="262523"/>
                </a:cubicBezTo>
                <a:lnTo>
                  <a:pt x="43897" y="155664"/>
                </a:lnTo>
                <a:close/>
                <a:moveTo>
                  <a:pt x="127056" y="154634"/>
                </a:moveTo>
                <a:lnTo>
                  <a:pt x="186857" y="154634"/>
                </a:lnTo>
                <a:cubicBezTo>
                  <a:pt x="193295" y="154634"/>
                  <a:pt x="198518" y="159855"/>
                  <a:pt x="198518" y="166295"/>
                </a:cubicBezTo>
                <a:cubicBezTo>
                  <a:pt x="198518" y="172734"/>
                  <a:pt x="193295" y="177956"/>
                  <a:pt x="186857" y="177956"/>
                </a:cubicBezTo>
                <a:lnTo>
                  <a:pt x="127056" y="177956"/>
                </a:lnTo>
                <a:cubicBezTo>
                  <a:pt x="120618" y="177956"/>
                  <a:pt x="115395" y="172734"/>
                  <a:pt x="115395" y="166295"/>
                </a:cubicBezTo>
                <a:cubicBezTo>
                  <a:pt x="115395" y="159855"/>
                  <a:pt x="120617" y="154634"/>
                  <a:pt x="127056" y="154634"/>
                </a:cubicBezTo>
                <a:close/>
                <a:moveTo>
                  <a:pt x="127056" y="105668"/>
                </a:moveTo>
                <a:lnTo>
                  <a:pt x="186857" y="105668"/>
                </a:lnTo>
                <a:cubicBezTo>
                  <a:pt x="193295" y="105668"/>
                  <a:pt x="198518" y="110889"/>
                  <a:pt x="198518" y="117329"/>
                </a:cubicBezTo>
                <a:cubicBezTo>
                  <a:pt x="198518" y="123768"/>
                  <a:pt x="193295" y="128989"/>
                  <a:pt x="186857" y="128989"/>
                </a:cubicBezTo>
                <a:lnTo>
                  <a:pt x="127056" y="128989"/>
                </a:lnTo>
                <a:cubicBezTo>
                  <a:pt x="120618" y="128989"/>
                  <a:pt x="115395" y="123768"/>
                  <a:pt x="115395" y="117329"/>
                </a:cubicBezTo>
                <a:cubicBezTo>
                  <a:pt x="115395" y="110889"/>
                  <a:pt x="120617" y="105668"/>
                  <a:pt x="127056" y="105668"/>
                </a:cubicBezTo>
                <a:close/>
                <a:moveTo>
                  <a:pt x="67224" y="23307"/>
                </a:moveTo>
                <a:lnTo>
                  <a:pt x="67224" y="264694"/>
                </a:lnTo>
                <a:lnTo>
                  <a:pt x="209956" y="264694"/>
                </a:lnTo>
                <a:cubicBezTo>
                  <a:pt x="225562" y="264694"/>
                  <a:pt x="238262" y="251995"/>
                  <a:pt x="238262" y="236387"/>
                </a:cubicBezTo>
                <a:lnTo>
                  <a:pt x="238262" y="23307"/>
                </a:lnTo>
                <a:close/>
                <a:moveTo>
                  <a:pt x="63218" y="0"/>
                </a:moveTo>
                <a:lnTo>
                  <a:pt x="242252" y="0"/>
                </a:lnTo>
                <a:cubicBezTo>
                  <a:pt x="252904" y="0"/>
                  <a:pt x="261567" y="8664"/>
                  <a:pt x="261567" y="19315"/>
                </a:cubicBezTo>
                <a:lnTo>
                  <a:pt x="261567" y="236387"/>
                </a:lnTo>
                <a:cubicBezTo>
                  <a:pt x="261554" y="264842"/>
                  <a:pt x="238410" y="287999"/>
                  <a:pt x="209956" y="287999"/>
                </a:cubicBezTo>
                <a:lnTo>
                  <a:pt x="67204" y="287999"/>
                </a:lnTo>
                <a:lnTo>
                  <a:pt x="67204" y="288010"/>
                </a:lnTo>
                <a:lnTo>
                  <a:pt x="55543" y="288010"/>
                </a:lnTo>
                <a:cubicBezTo>
                  <a:pt x="24908" y="288010"/>
                  <a:pt x="0" y="263087"/>
                  <a:pt x="0" y="232467"/>
                </a:cubicBezTo>
                <a:lnTo>
                  <a:pt x="0" y="151761"/>
                </a:lnTo>
                <a:cubicBezTo>
                  <a:pt x="0" y="141065"/>
                  <a:pt x="8708" y="132356"/>
                  <a:pt x="19405" y="132356"/>
                </a:cubicBezTo>
                <a:lnTo>
                  <a:pt x="43902" y="132356"/>
                </a:lnTo>
                <a:lnTo>
                  <a:pt x="43902" y="19315"/>
                </a:lnTo>
                <a:cubicBezTo>
                  <a:pt x="43902" y="8663"/>
                  <a:pt x="52567" y="0"/>
                  <a:pt x="63218" y="0"/>
                </a:cubicBezTo>
                <a:close/>
              </a:path>
            </a:pathLst>
          </a:custGeom>
          <a:solidFill>
            <a:srgbClr val="FFFFFF"/>
          </a:solidFill>
          <a:ln w="687" cap="flat">
            <a:noFill/>
            <a:prstDash val="solid"/>
            <a:miter/>
          </a:ln>
        </p:spPr>
        <p:txBody>
          <a:bodyPr rtlCol="0" anchor="ctr"/>
          <a:p>
            <a:endParaRPr lang="en-US">
              <a:latin typeface="Arial" panose="020B0604020202020204" pitchFamily="34" charset="0"/>
              <a:sym typeface="Arial" panose="020B0604020202020204" pitchFamily="34" charset="0"/>
            </a:endParaRPr>
          </a:p>
        </p:txBody>
      </p:sp>
      <p:sp>
        <p:nvSpPr>
          <p:cNvPr id="49" name="任意多边形: 形状 48"/>
          <p:cNvSpPr/>
          <p:nvPr>
            <p:custDataLst>
              <p:tags r:id="rId18"/>
            </p:custDataLst>
          </p:nvPr>
        </p:nvSpPr>
        <p:spPr>
          <a:xfrm>
            <a:off x="4097156" y="3295592"/>
            <a:ext cx="288000" cy="266180"/>
          </a:xfrm>
          <a:custGeom>
            <a:avLst/>
            <a:gdLst>
              <a:gd name="connsiteX0" fmla="*/ 112347 w 287999"/>
              <a:gd name="connsiteY0" fmla="*/ 165856 h 266179"/>
              <a:gd name="connsiteX1" fmla="*/ 174121 w 287999"/>
              <a:gd name="connsiteY1" fmla="*/ 165856 h 266179"/>
              <a:gd name="connsiteX2" fmla="*/ 186166 w 287999"/>
              <a:gd name="connsiteY2" fmla="*/ 177901 h 266179"/>
              <a:gd name="connsiteX3" fmla="*/ 174121 w 287999"/>
              <a:gd name="connsiteY3" fmla="*/ 189946 h 266179"/>
              <a:gd name="connsiteX4" fmla="*/ 112347 w 287999"/>
              <a:gd name="connsiteY4" fmla="*/ 189946 h 266179"/>
              <a:gd name="connsiteX5" fmla="*/ 100302 w 287999"/>
              <a:gd name="connsiteY5" fmla="*/ 177901 h 266179"/>
              <a:gd name="connsiteX6" fmla="*/ 112347 w 287999"/>
              <a:gd name="connsiteY6" fmla="*/ 165856 h 266179"/>
              <a:gd name="connsiteX7" fmla="*/ 112347 w 287999"/>
              <a:gd name="connsiteY7" fmla="*/ 112929 h 266179"/>
              <a:gd name="connsiteX8" fmla="*/ 174121 w 287999"/>
              <a:gd name="connsiteY8" fmla="*/ 112929 h 266179"/>
              <a:gd name="connsiteX9" fmla="*/ 186166 w 287999"/>
              <a:gd name="connsiteY9" fmla="*/ 124974 h 266179"/>
              <a:gd name="connsiteX10" fmla="*/ 174121 w 287999"/>
              <a:gd name="connsiteY10" fmla="*/ 137019 h 266179"/>
              <a:gd name="connsiteX11" fmla="*/ 112347 w 287999"/>
              <a:gd name="connsiteY11" fmla="*/ 137019 h 266179"/>
              <a:gd name="connsiteX12" fmla="*/ 100302 w 287999"/>
              <a:gd name="connsiteY12" fmla="*/ 124974 h 266179"/>
              <a:gd name="connsiteX13" fmla="*/ 112347 w 287999"/>
              <a:gd name="connsiteY13" fmla="*/ 112929 h 266179"/>
              <a:gd name="connsiteX14" fmla="*/ 24075 w 287999"/>
              <a:gd name="connsiteY14" fmla="*/ 24090 h 266179"/>
              <a:gd name="connsiteX15" fmla="*/ 24075 w 287999"/>
              <a:gd name="connsiteY15" fmla="*/ 242103 h 266179"/>
              <a:gd name="connsiteX16" fmla="*/ 234686 w 287999"/>
              <a:gd name="connsiteY16" fmla="*/ 242103 h 266179"/>
              <a:gd name="connsiteX17" fmla="*/ 263926 w 287999"/>
              <a:gd name="connsiteY17" fmla="*/ 212863 h 266179"/>
              <a:gd name="connsiteX18" fmla="*/ 263926 w 287999"/>
              <a:gd name="connsiteY18" fmla="*/ 68901 h 266179"/>
              <a:gd name="connsiteX19" fmla="*/ 138645 w 287999"/>
              <a:gd name="connsiteY19" fmla="*/ 68901 h 266179"/>
              <a:gd name="connsiteX20" fmla="*/ 122017 w 287999"/>
              <a:gd name="connsiteY20" fmla="*/ 59967 h 266179"/>
              <a:gd name="connsiteX21" fmla="*/ 98247 w 287999"/>
              <a:gd name="connsiteY21" fmla="*/ 24090 h 266179"/>
              <a:gd name="connsiteX22" fmla="*/ 19952 w 287999"/>
              <a:gd name="connsiteY22" fmla="*/ 0 h 266179"/>
              <a:gd name="connsiteX23" fmla="*/ 100453 w 287999"/>
              <a:gd name="connsiteY23" fmla="*/ 0 h 266179"/>
              <a:gd name="connsiteX24" fmla="*/ 117081 w 287999"/>
              <a:gd name="connsiteY24" fmla="*/ 8934 h 266179"/>
              <a:gd name="connsiteX25" fmla="*/ 140865 w 287999"/>
              <a:gd name="connsiteY25" fmla="*/ 44809 h 266179"/>
              <a:gd name="connsiteX26" fmla="*/ 268046 w 287999"/>
              <a:gd name="connsiteY26" fmla="*/ 44809 h 266179"/>
              <a:gd name="connsiteX27" fmla="*/ 287999 w 287999"/>
              <a:gd name="connsiteY27" fmla="*/ 64762 h 266179"/>
              <a:gd name="connsiteX28" fmla="*/ 287999 w 287999"/>
              <a:gd name="connsiteY28" fmla="*/ 212863 h 266179"/>
              <a:gd name="connsiteX29" fmla="*/ 234686 w 287999"/>
              <a:gd name="connsiteY29" fmla="*/ 266179 h 266179"/>
              <a:gd name="connsiteX30" fmla="*/ 19952 w 287999"/>
              <a:gd name="connsiteY30" fmla="*/ 266179 h 266179"/>
              <a:gd name="connsiteX31" fmla="*/ 0 w 287999"/>
              <a:gd name="connsiteY31" fmla="*/ 246226 h 266179"/>
              <a:gd name="connsiteX32" fmla="*/ 0 w 287999"/>
              <a:gd name="connsiteY32" fmla="*/ 19953 h 266179"/>
              <a:gd name="connsiteX33" fmla="*/ 19952 w 287999"/>
              <a:gd name="connsiteY33" fmla="*/ 0 h 266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87999" h="266179">
                <a:moveTo>
                  <a:pt x="112347" y="165856"/>
                </a:moveTo>
                <a:lnTo>
                  <a:pt x="174121" y="165856"/>
                </a:lnTo>
                <a:cubicBezTo>
                  <a:pt x="180773" y="165856"/>
                  <a:pt x="186166" y="171250"/>
                  <a:pt x="186166" y="177901"/>
                </a:cubicBezTo>
                <a:cubicBezTo>
                  <a:pt x="186166" y="184551"/>
                  <a:pt x="180773" y="189946"/>
                  <a:pt x="174121" y="189946"/>
                </a:cubicBezTo>
                <a:lnTo>
                  <a:pt x="112347" y="189946"/>
                </a:lnTo>
                <a:cubicBezTo>
                  <a:pt x="105695" y="189946"/>
                  <a:pt x="100302" y="184552"/>
                  <a:pt x="100302" y="177901"/>
                </a:cubicBezTo>
                <a:cubicBezTo>
                  <a:pt x="100302" y="171250"/>
                  <a:pt x="105695" y="165856"/>
                  <a:pt x="112347" y="165856"/>
                </a:cubicBezTo>
                <a:close/>
                <a:moveTo>
                  <a:pt x="112347" y="112929"/>
                </a:moveTo>
                <a:lnTo>
                  <a:pt x="174121" y="112929"/>
                </a:lnTo>
                <a:cubicBezTo>
                  <a:pt x="180773" y="112929"/>
                  <a:pt x="186166" y="118322"/>
                  <a:pt x="186166" y="124974"/>
                </a:cubicBezTo>
                <a:cubicBezTo>
                  <a:pt x="186166" y="131624"/>
                  <a:pt x="180773" y="137019"/>
                  <a:pt x="174121" y="137019"/>
                </a:cubicBezTo>
                <a:lnTo>
                  <a:pt x="112347" y="137019"/>
                </a:lnTo>
                <a:cubicBezTo>
                  <a:pt x="105695" y="137019"/>
                  <a:pt x="100302" y="131625"/>
                  <a:pt x="100302" y="124974"/>
                </a:cubicBezTo>
                <a:cubicBezTo>
                  <a:pt x="100302" y="118322"/>
                  <a:pt x="105695" y="112929"/>
                  <a:pt x="112347" y="112929"/>
                </a:cubicBezTo>
                <a:close/>
                <a:moveTo>
                  <a:pt x="24075" y="24090"/>
                </a:moveTo>
                <a:lnTo>
                  <a:pt x="24075" y="242103"/>
                </a:lnTo>
                <a:lnTo>
                  <a:pt x="234686" y="242103"/>
                </a:lnTo>
                <a:cubicBezTo>
                  <a:pt x="250808" y="242103"/>
                  <a:pt x="263926" y="228985"/>
                  <a:pt x="263926" y="212863"/>
                </a:cubicBezTo>
                <a:lnTo>
                  <a:pt x="263926" y="68901"/>
                </a:lnTo>
                <a:lnTo>
                  <a:pt x="138645" y="68901"/>
                </a:lnTo>
                <a:cubicBezTo>
                  <a:pt x="131933" y="68901"/>
                  <a:pt x="125726" y="65560"/>
                  <a:pt x="122017" y="59967"/>
                </a:cubicBezTo>
                <a:lnTo>
                  <a:pt x="98247" y="24090"/>
                </a:lnTo>
                <a:close/>
                <a:moveTo>
                  <a:pt x="19952" y="0"/>
                </a:moveTo>
                <a:lnTo>
                  <a:pt x="100453" y="0"/>
                </a:lnTo>
                <a:cubicBezTo>
                  <a:pt x="107165" y="0"/>
                  <a:pt x="113388" y="3341"/>
                  <a:pt x="117081" y="8934"/>
                </a:cubicBezTo>
                <a:lnTo>
                  <a:pt x="140865" y="44809"/>
                </a:lnTo>
                <a:lnTo>
                  <a:pt x="268046" y="44809"/>
                </a:lnTo>
                <a:cubicBezTo>
                  <a:pt x="279049" y="44809"/>
                  <a:pt x="287999" y="53759"/>
                  <a:pt x="287999" y="64762"/>
                </a:cubicBezTo>
                <a:lnTo>
                  <a:pt x="287999" y="212863"/>
                </a:lnTo>
                <a:cubicBezTo>
                  <a:pt x="288002" y="242256"/>
                  <a:pt x="264095" y="266179"/>
                  <a:pt x="234686" y="266179"/>
                </a:cubicBezTo>
                <a:lnTo>
                  <a:pt x="19952" y="266179"/>
                </a:lnTo>
                <a:cubicBezTo>
                  <a:pt x="8949" y="266179"/>
                  <a:pt x="0" y="257229"/>
                  <a:pt x="0" y="246226"/>
                </a:cubicBezTo>
                <a:lnTo>
                  <a:pt x="0" y="19953"/>
                </a:lnTo>
                <a:cubicBezTo>
                  <a:pt x="0" y="8950"/>
                  <a:pt x="8949" y="0"/>
                  <a:pt x="19952" y="0"/>
                </a:cubicBezTo>
                <a:close/>
              </a:path>
            </a:pathLst>
          </a:custGeom>
          <a:solidFill>
            <a:srgbClr val="FFFFFF"/>
          </a:solidFill>
          <a:ln w="716" cap="flat">
            <a:noFill/>
            <a:prstDash val="solid"/>
            <a:miter/>
          </a:ln>
        </p:spPr>
        <p:txBody>
          <a:bodyPr rtlCol="0" anchor="ctr"/>
          <a:p>
            <a:endParaRPr lang="en-US">
              <a:latin typeface="Arial" panose="020B0604020202020204" pitchFamily="34" charset="0"/>
              <a:sym typeface="Arial" panose="020B0604020202020204" pitchFamily="34" charset="0"/>
            </a:endParaRPr>
          </a:p>
        </p:txBody>
      </p:sp>
      <p:sp>
        <p:nvSpPr>
          <p:cNvPr id="54" name="任意多边形: 形状 53"/>
          <p:cNvSpPr/>
          <p:nvPr>
            <p:custDataLst>
              <p:tags r:id="rId19"/>
            </p:custDataLst>
          </p:nvPr>
        </p:nvSpPr>
        <p:spPr>
          <a:xfrm>
            <a:off x="5957078" y="3294724"/>
            <a:ext cx="288001" cy="267916"/>
          </a:xfrm>
          <a:custGeom>
            <a:avLst/>
            <a:gdLst>
              <a:gd name="connsiteX0" fmla="*/ 112655 w 288000"/>
              <a:gd name="connsiteY0" fmla="*/ 122626 h 267915"/>
              <a:gd name="connsiteX1" fmla="*/ 175265 w 288000"/>
              <a:gd name="connsiteY1" fmla="*/ 122626 h 267915"/>
              <a:gd name="connsiteX2" fmla="*/ 187473 w 288000"/>
              <a:gd name="connsiteY2" fmla="*/ 134835 h 267915"/>
              <a:gd name="connsiteX3" fmla="*/ 175266 w 288000"/>
              <a:gd name="connsiteY3" fmla="*/ 147043 h 267915"/>
              <a:gd name="connsiteX4" fmla="*/ 112655 w 288000"/>
              <a:gd name="connsiteY4" fmla="*/ 147043 h 267915"/>
              <a:gd name="connsiteX5" fmla="*/ 100446 w 288000"/>
              <a:gd name="connsiteY5" fmla="*/ 134835 h 267915"/>
              <a:gd name="connsiteX6" fmla="*/ 112655 w 288000"/>
              <a:gd name="connsiteY6" fmla="*/ 122626 h 267915"/>
              <a:gd name="connsiteX7" fmla="*/ 112655 w 288000"/>
              <a:gd name="connsiteY7" fmla="*/ 71359 h 267915"/>
              <a:gd name="connsiteX8" fmla="*/ 175265 w 288000"/>
              <a:gd name="connsiteY8" fmla="*/ 71359 h 267915"/>
              <a:gd name="connsiteX9" fmla="*/ 187473 w 288000"/>
              <a:gd name="connsiteY9" fmla="*/ 83568 h 267915"/>
              <a:gd name="connsiteX10" fmla="*/ 175266 w 288000"/>
              <a:gd name="connsiteY10" fmla="*/ 95776 h 267915"/>
              <a:gd name="connsiteX11" fmla="*/ 112655 w 288000"/>
              <a:gd name="connsiteY11" fmla="*/ 95776 h 267915"/>
              <a:gd name="connsiteX12" fmla="*/ 100446 w 288000"/>
              <a:gd name="connsiteY12" fmla="*/ 83568 h 267915"/>
              <a:gd name="connsiteX13" fmla="*/ 112655 w 288000"/>
              <a:gd name="connsiteY13" fmla="*/ 71359 h 267915"/>
              <a:gd name="connsiteX14" fmla="*/ 24417 w 288000"/>
              <a:gd name="connsiteY14" fmla="*/ 24401 h 267915"/>
              <a:gd name="connsiteX15" fmla="*/ 24417 w 288000"/>
              <a:gd name="connsiteY15" fmla="*/ 189198 h 267915"/>
              <a:gd name="connsiteX16" fmla="*/ 95616 w 288000"/>
              <a:gd name="connsiteY16" fmla="*/ 189198 h 267915"/>
              <a:gd name="connsiteX17" fmla="*/ 115653 w 288000"/>
              <a:gd name="connsiteY17" fmla="*/ 199667 h 267915"/>
              <a:gd name="connsiteX18" fmla="*/ 144078 w 288000"/>
              <a:gd name="connsiteY18" fmla="*/ 240502 h 267915"/>
              <a:gd name="connsiteX19" fmla="*/ 173170 w 288000"/>
              <a:gd name="connsiteY19" fmla="*/ 199202 h 267915"/>
              <a:gd name="connsiteX20" fmla="*/ 192460 w 288000"/>
              <a:gd name="connsiteY20" fmla="*/ 189200 h 267915"/>
              <a:gd name="connsiteX21" fmla="*/ 233977 w 288000"/>
              <a:gd name="connsiteY21" fmla="*/ 189200 h 267915"/>
              <a:gd name="connsiteX22" fmla="*/ 263613 w 288000"/>
              <a:gd name="connsiteY22" fmla="*/ 159565 h 267915"/>
              <a:gd name="connsiteX23" fmla="*/ 263613 w 288000"/>
              <a:gd name="connsiteY23" fmla="*/ 24401 h 267915"/>
              <a:gd name="connsiteX24" fmla="*/ 20223 w 288000"/>
              <a:gd name="connsiteY24" fmla="*/ 0 h 267915"/>
              <a:gd name="connsiteX25" fmla="*/ 267777 w 288000"/>
              <a:gd name="connsiteY25" fmla="*/ 0 h 267915"/>
              <a:gd name="connsiteX26" fmla="*/ 288000 w 288000"/>
              <a:gd name="connsiteY26" fmla="*/ 20223 h 267915"/>
              <a:gd name="connsiteX27" fmla="*/ 288000 w 288000"/>
              <a:gd name="connsiteY27" fmla="*/ 159563 h 267915"/>
              <a:gd name="connsiteX28" fmla="*/ 233964 w 288000"/>
              <a:gd name="connsiteY28" fmla="*/ 213600 h 267915"/>
              <a:gd name="connsiteX29" fmla="*/ 192866 w 288000"/>
              <a:gd name="connsiteY29" fmla="*/ 213600 h 267915"/>
              <a:gd name="connsiteX30" fmla="*/ 160698 w 288000"/>
              <a:gd name="connsiteY30" fmla="*/ 259266 h 267915"/>
              <a:gd name="connsiteX31" fmla="*/ 144046 w 288000"/>
              <a:gd name="connsiteY31" fmla="*/ 267915 h 267915"/>
              <a:gd name="connsiteX32" fmla="*/ 143983 w 288000"/>
              <a:gd name="connsiteY32" fmla="*/ 267915 h 267915"/>
              <a:gd name="connsiteX33" fmla="*/ 127332 w 288000"/>
              <a:gd name="connsiteY33" fmla="*/ 259185 h 267915"/>
              <a:gd name="connsiteX34" fmla="*/ 95618 w 288000"/>
              <a:gd name="connsiteY34" fmla="*/ 213614 h 267915"/>
              <a:gd name="connsiteX35" fmla="*/ 20223 w 288000"/>
              <a:gd name="connsiteY35" fmla="*/ 213614 h 267915"/>
              <a:gd name="connsiteX36" fmla="*/ 0 w 288000"/>
              <a:gd name="connsiteY36" fmla="*/ 193391 h 267915"/>
              <a:gd name="connsiteX37" fmla="*/ 0 w 288000"/>
              <a:gd name="connsiteY37" fmla="*/ 20223 h 267915"/>
              <a:gd name="connsiteX38" fmla="*/ 20223 w 288000"/>
              <a:gd name="connsiteY38" fmla="*/ 0 h 267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88000" h="267915">
                <a:moveTo>
                  <a:pt x="112655" y="122626"/>
                </a:moveTo>
                <a:lnTo>
                  <a:pt x="175265" y="122626"/>
                </a:lnTo>
                <a:cubicBezTo>
                  <a:pt x="182005" y="122626"/>
                  <a:pt x="187473" y="128093"/>
                  <a:pt x="187473" y="134835"/>
                </a:cubicBezTo>
                <a:cubicBezTo>
                  <a:pt x="187458" y="141577"/>
                  <a:pt x="182007" y="147043"/>
                  <a:pt x="175266" y="147043"/>
                </a:cubicBezTo>
                <a:lnTo>
                  <a:pt x="112655" y="147043"/>
                </a:lnTo>
                <a:cubicBezTo>
                  <a:pt x="105914" y="147043"/>
                  <a:pt x="100446" y="141577"/>
                  <a:pt x="100446" y="134835"/>
                </a:cubicBezTo>
                <a:cubicBezTo>
                  <a:pt x="100446" y="128093"/>
                  <a:pt x="105913" y="122626"/>
                  <a:pt x="112655" y="122626"/>
                </a:cubicBezTo>
                <a:close/>
                <a:moveTo>
                  <a:pt x="112655" y="71359"/>
                </a:moveTo>
                <a:lnTo>
                  <a:pt x="175265" y="71359"/>
                </a:lnTo>
                <a:cubicBezTo>
                  <a:pt x="182005" y="71359"/>
                  <a:pt x="187473" y="76826"/>
                  <a:pt x="187473" y="83568"/>
                </a:cubicBezTo>
                <a:cubicBezTo>
                  <a:pt x="187473" y="90309"/>
                  <a:pt x="182007" y="95776"/>
                  <a:pt x="175266" y="95776"/>
                </a:cubicBezTo>
                <a:lnTo>
                  <a:pt x="112655" y="95776"/>
                </a:lnTo>
                <a:cubicBezTo>
                  <a:pt x="105914" y="95776"/>
                  <a:pt x="100446" y="90309"/>
                  <a:pt x="100446" y="83568"/>
                </a:cubicBezTo>
                <a:cubicBezTo>
                  <a:pt x="100446" y="76826"/>
                  <a:pt x="105913" y="71359"/>
                  <a:pt x="112655" y="71359"/>
                </a:cubicBezTo>
                <a:close/>
                <a:moveTo>
                  <a:pt x="24417" y="24401"/>
                </a:moveTo>
                <a:lnTo>
                  <a:pt x="24417" y="189198"/>
                </a:lnTo>
                <a:lnTo>
                  <a:pt x="95616" y="189198"/>
                </a:lnTo>
                <a:cubicBezTo>
                  <a:pt x="103599" y="189198"/>
                  <a:pt x="111086" y="193113"/>
                  <a:pt x="115653" y="199667"/>
                </a:cubicBezTo>
                <a:lnTo>
                  <a:pt x="144078" y="240502"/>
                </a:lnTo>
                <a:lnTo>
                  <a:pt x="173170" y="199202"/>
                </a:lnTo>
                <a:cubicBezTo>
                  <a:pt x="177581" y="192927"/>
                  <a:pt x="184803" y="189200"/>
                  <a:pt x="192460" y="189200"/>
                </a:cubicBezTo>
                <a:lnTo>
                  <a:pt x="233977" y="189200"/>
                </a:lnTo>
                <a:cubicBezTo>
                  <a:pt x="250317" y="189200"/>
                  <a:pt x="263613" y="175904"/>
                  <a:pt x="263613" y="159565"/>
                </a:cubicBezTo>
                <a:lnTo>
                  <a:pt x="263613" y="24401"/>
                </a:lnTo>
                <a:close/>
                <a:moveTo>
                  <a:pt x="20223" y="0"/>
                </a:moveTo>
                <a:lnTo>
                  <a:pt x="267777" y="0"/>
                </a:lnTo>
                <a:cubicBezTo>
                  <a:pt x="278929" y="0"/>
                  <a:pt x="288000" y="9071"/>
                  <a:pt x="288000" y="20223"/>
                </a:cubicBezTo>
                <a:lnTo>
                  <a:pt x="288000" y="159563"/>
                </a:lnTo>
                <a:cubicBezTo>
                  <a:pt x="288000" y="189354"/>
                  <a:pt x="263753" y="213600"/>
                  <a:pt x="233964" y="213600"/>
                </a:cubicBezTo>
                <a:lnTo>
                  <a:pt x="192866" y="213600"/>
                </a:lnTo>
                <a:lnTo>
                  <a:pt x="160698" y="259266"/>
                </a:lnTo>
                <a:cubicBezTo>
                  <a:pt x="156876" y="264684"/>
                  <a:pt x="150662" y="267915"/>
                  <a:pt x="144046" y="267915"/>
                </a:cubicBezTo>
                <a:cubicBezTo>
                  <a:pt x="144031" y="267915"/>
                  <a:pt x="144000" y="267915"/>
                  <a:pt x="143983" y="267915"/>
                </a:cubicBezTo>
                <a:cubicBezTo>
                  <a:pt x="137351" y="267900"/>
                  <a:pt x="131122" y="264638"/>
                  <a:pt x="127332" y="259185"/>
                </a:cubicBezTo>
                <a:lnTo>
                  <a:pt x="95618" y="213614"/>
                </a:lnTo>
                <a:lnTo>
                  <a:pt x="20223" y="213614"/>
                </a:lnTo>
                <a:cubicBezTo>
                  <a:pt x="9071" y="213614"/>
                  <a:pt x="0" y="204543"/>
                  <a:pt x="0" y="193391"/>
                </a:cubicBezTo>
                <a:lnTo>
                  <a:pt x="0" y="20223"/>
                </a:lnTo>
                <a:cubicBezTo>
                  <a:pt x="0" y="9071"/>
                  <a:pt x="9071" y="0"/>
                  <a:pt x="20223" y="0"/>
                </a:cubicBezTo>
                <a:close/>
              </a:path>
            </a:pathLst>
          </a:custGeom>
          <a:solidFill>
            <a:srgbClr val="FFFFFF"/>
          </a:solidFill>
          <a:ln w="742" cap="flat">
            <a:noFill/>
            <a:prstDash val="solid"/>
            <a:miter/>
          </a:ln>
        </p:spPr>
        <p:txBody>
          <a:bodyPr rtlCol="0" anchor="ctr"/>
          <a:p>
            <a:endParaRPr lang="en-US">
              <a:latin typeface="Arial" panose="020B0604020202020204" pitchFamily="34" charset="0"/>
              <a:sym typeface="Arial" panose="020B0604020202020204" pitchFamily="34" charset="0"/>
            </a:endParaRPr>
          </a:p>
        </p:txBody>
      </p:sp>
      <p:sp>
        <p:nvSpPr>
          <p:cNvPr id="60" name="任意多边形: 形状 59"/>
          <p:cNvSpPr/>
          <p:nvPr>
            <p:custDataLst>
              <p:tags r:id="rId20"/>
            </p:custDataLst>
          </p:nvPr>
        </p:nvSpPr>
        <p:spPr>
          <a:xfrm>
            <a:off x="7844631" y="3284664"/>
            <a:ext cx="234003" cy="288022"/>
          </a:xfrm>
          <a:custGeom>
            <a:avLst/>
            <a:gdLst>
              <a:gd name="connsiteX0" fmla="*/ 86338 w 234002"/>
              <a:gd name="connsiteY0" fmla="*/ 180939 h 288021"/>
              <a:gd name="connsiteX1" fmla="*/ 152359 w 234002"/>
              <a:gd name="connsiteY1" fmla="*/ 180939 h 288021"/>
              <a:gd name="connsiteX2" fmla="*/ 164021 w 234002"/>
              <a:gd name="connsiteY2" fmla="*/ 192600 h 288021"/>
              <a:gd name="connsiteX3" fmla="*/ 152359 w 234002"/>
              <a:gd name="connsiteY3" fmla="*/ 204262 h 288021"/>
              <a:gd name="connsiteX4" fmla="*/ 86338 w 234002"/>
              <a:gd name="connsiteY4" fmla="*/ 204262 h 288021"/>
              <a:gd name="connsiteX5" fmla="*/ 74677 w 234002"/>
              <a:gd name="connsiteY5" fmla="*/ 192600 h 288021"/>
              <a:gd name="connsiteX6" fmla="*/ 86338 w 234002"/>
              <a:gd name="connsiteY6" fmla="*/ 180939 h 288021"/>
              <a:gd name="connsiteX7" fmla="*/ 86338 w 234002"/>
              <a:gd name="connsiteY7" fmla="*/ 130770 h 288021"/>
              <a:gd name="connsiteX8" fmla="*/ 152359 w 234002"/>
              <a:gd name="connsiteY8" fmla="*/ 130770 h 288021"/>
              <a:gd name="connsiteX9" fmla="*/ 164021 w 234002"/>
              <a:gd name="connsiteY9" fmla="*/ 142431 h 288021"/>
              <a:gd name="connsiteX10" fmla="*/ 152359 w 234002"/>
              <a:gd name="connsiteY10" fmla="*/ 154077 h 288021"/>
              <a:gd name="connsiteX11" fmla="*/ 86338 w 234002"/>
              <a:gd name="connsiteY11" fmla="*/ 154077 h 288021"/>
              <a:gd name="connsiteX12" fmla="*/ 74677 w 234002"/>
              <a:gd name="connsiteY12" fmla="*/ 142431 h 288021"/>
              <a:gd name="connsiteX13" fmla="*/ 86338 w 234002"/>
              <a:gd name="connsiteY13" fmla="*/ 130770 h 288021"/>
              <a:gd name="connsiteX14" fmla="*/ 23579 w 234002"/>
              <a:gd name="connsiteY14" fmla="*/ 68152 h 288021"/>
              <a:gd name="connsiteX15" fmla="*/ 23579 w 234002"/>
              <a:gd name="connsiteY15" fmla="*/ 264714 h 288021"/>
              <a:gd name="connsiteX16" fmla="*/ 178233 w 234002"/>
              <a:gd name="connsiteY16" fmla="*/ 264714 h 288021"/>
              <a:gd name="connsiteX17" fmla="*/ 210695 w 234002"/>
              <a:gd name="connsiteY17" fmla="*/ 235427 h 288021"/>
              <a:gd name="connsiteX18" fmla="*/ 210695 w 234002"/>
              <a:gd name="connsiteY18" fmla="*/ 73668 h 288021"/>
              <a:gd name="connsiteX19" fmla="*/ 111811 w 234002"/>
              <a:gd name="connsiteY19" fmla="*/ 73668 h 288021"/>
              <a:gd name="connsiteX20" fmla="*/ 111811 w 234002"/>
              <a:gd name="connsiteY20" fmla="*/ 73647 h 288021"/>
              <a:gd name="connsiteX21" fmla="*/ 36824 w 234002"/>
              <a:gd name="connsiteY21" fmla="*/ 73647 h 288021"/>
              <a:gd name="connsiteX22" fmla="*/ 36824 w 234002"/>
              <a:gd name="connsiteY22" fmla="*/ 23307 h 288021"/>
              <a:gd name="connsiteX23" fmla="*/ 23307 w 234002"/>
              <a:gd name="connsiteY23" fmla="*/ 36824 h 288021"/>
              <a:gd name="connsiteX24" fmla="*/ 23561 w 234002"/>
              <a:gd name="connsiteY24" fmla="*/ 37437 h 288021"/>
              <a:gd name="connsiteX25" fmla="*/ 23579 w 234002"/>
              <a:gd name="connsiteY25" fmla="*/ 37437 h 288021"/>
              <a:gd name="connsiteX26" fmla="*/ 23579 w 234002"/>
              <a:gd name="connsiteY26" fmla="*/ 37480 h 288021"/>
              <a:gd name="connsiteX27" fmla="*/ 27266 w 234002"/>
              <a:gd name="connsiteY27" fmla="*/ 46381 h 288021"/>
              <a:gd name="connsiteX28" fmla="*/ 36824 w 234002"/>
              <a:gd name="connsiteY28" fmla="*/ 50340 h 288021"/>
              <a:gd name="connsiteX29" fmla="*/ 149550 w 234002"/>
              <a:gd name="connsiteY29" fmla="*/ 50340 h 288021"/>
              <a:gd name="connsiteX30" fmla="*/ 149550 w 234002"/>
              <a:gd name="connsiteY30" fmla="*/ 23307 h 288021"/>
              <a:gd name="connsiteX31" fmla="*/ 36824 w 234002"/>
              <a:gd name="connsiteY31" fmla="*/ 0 h 288021"/>
              <a:gd name="connsiteX32" fmla="*/ 153362 w 234002"/>
              <a:gd name="connsiteY32" fmla="*/ 0 h 288021"/>
              <a:gd name="connsiteX33" fmla="*/ 172872 w 234002"/>
              <a:gd name="connsiteY33" fmla="*/ 19510 h 288021"/>
              <a:gd name="connsiteX34" fmla="*/ 172872 w 234002"/>
              <a:gd name="connsiteY34" fmla="*/ 50345 h 288021"/>
              <a:gd name="connsiteX35" fmla="*/ 213885 w 234002"/>
              <a:gd name="connsiteY35" fmla="*/ 50345 h 288021"/>
              <a:gd name="connsiteX36" fmla="*/ 234002 w 234002"/>
              <a:gd name="connsiteY36" fmla="*/ 69855 h 288021"/>
              <a:gd name="connsiteX37" fmla="*/ 234002 w 234002"/>
              <a:gd name="connsiteY37" fmla="*/ 235427 h 288021"/>
              <a:gd name="connsiteX38" fmla="*/ 178233 w 234002"/>
              <a:gd name="connsiteY38" fmla="*/ 288021 h 288021"/>
              <a:gd name="connsiteX39" fmla="*/ 20390 w 234002"/>
              <a:gd name="connsiteY39" fmla="*/ 288021 h 288021"/>
              <a:gd name="connsiteX40" fmla="*/ 272 w 234002"/>
              <a:gd name="connsiteY40" fmla="*/ 268512 h 288021"/>
              <a:gd name="connsiteX41" fmla="*/ 272 w 234002"/>
              <a:gd name="connsiteY41" fmla="*/ 37479 h 288021"/>
              <a:gd name="connsiteX42" fmla="*/ 0 w 234002"/>
              <a:gd name="connsiteY42" fmla="*/ 36824 h 288021"/>
              <a:gd name="connsiteX43" fmla="*/ 36824 w 234002"/>
              <a:gd name="connsiteY43" fmla="*/ 0 h 28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34002" h="288021">
                <a:moveTo>
                  <a:pt x="86338" y="180939"/>
                </a:moveTo>
                <a:lnTo>
                  <a:pt x="152359" y="180939"/>
                </a:lnTo>
                <a:cubicBezTo>
                  <a:pt x="158799" y="180939"/>
                  <a:pt x="164021" y="186161"/>
                  <a:pt x="164021" y="192600"/>
                </a:cubicBezTo>
                <a:cubicBezTo>
                  <a:pt x="164021" y="199040"/>
                  <a:pt x="158798" y="204262"/>
                  <a:pt x="152359" y="204262"/>
                </a:cubicBezTo>
                <a:lnTo>
                  <a:pt x="86338" y="204262"/>
                </a:lnTo>
                <a:cubicBezTo>
                  <a:pt x="79898" y="204262"/>
                  <a:pt x="74677" y="199040"/>
                  <a:pt x="74677" y="192600"/>
                </a:cubicBezTo>
                <a:cubicBezTo>
                  <a:pt x="74677" y="186161"/>
                  <a:pt x="79898" y="180939"/>
                  <a:pt x="86338" y="180939"/>
                </a:cubicBezTo>
                <a:close/>
                <a:moveTo>
                  <a:pt x="86338" y="130770"/>
                </a:moveTo>
                <a:lnTo>
                  <a:pt x="152359" y="130770"/>
                </a:lnTo>
                <a:cubicBezTo>
                  <a:pt x="158799" y="130770"/>
                  <a:pt x="164021" y="135991"/>
                  <a:pt x="164021" y="142431"/>
                </a:cubicBezTo>
                <a:cubicBezTo>
                  <a:pt x="164021" y="148869"/>
                  <a:pt x="158798" y="154077"/>
                  <a:pt x="152359" y="154077"/>
                </a:cubicBezTo>
                <a:lnTo>
                  <a:pt x="86338" y="154077"/>
                </a:lnTo>
                <a:cubicBezTo>
                  <a:pt x="79898" y="154077"/>
                  <a:pt x="74677" y="148855"/>
                  <a:pt x="74677" y="142431"/>
                </a:cubicBezTo>
                <a:cubicBezTo>
                  <a:pt x="74677" y="136007"/>
                  <a:pt x="79898" y="130770"/>
                  <a:pt x="86338" y="130770"/>
                </a:cubicBezTo>
                <a:close/>
                <a:moveTo>
                  <a:pt x="23579" y="68152"/>
                </a:moveTo>
                <a:lnTo>
                  <a:pt x="23579" y="264714"/>
                </a:lnTo>
                <a:lnTo>
                  <a:pt x="178233" y="264714"/>
                </a:lnTo>
                <a:cubicBezTo>
                  <a:pt x="196140" y="264714"/>
                  <a:pt x="210695" y="251569"/>
                  <a:pt x="210695" y="235427"/>
                </a:cubicBezTo>
                <a:lnTo>
                  <a:pt x="210695" y="73668"/>
                </a:lnTo>
                <a:lnTo>
                  <a:pt x="111811" y="73668"/>
                </a:lnTo>
                <a:lnTo>
                  <a:pt x="111811" y="73647"/>
                </a:lnTo>
                <a:lnTo>
                  <a:pt x="36824" y="73647"/>
                </a:lnTo>
                <a:close/>
                <a:moveTo>
                  <a:pt x="36824" y="23307"/>
                </a:moveTo>
                <a:cubicBezTo>
                  <a:pt x="29376" y="23307"/>
                  <a:pt x="23307" y="29360"/>
                  <a:pt x="23307" y="36824"/>
                </a:cubicBezTo>
                <a:lnTo>
                  <a:pt x="23561" y="37437"/>
                </a:lnTo>
                <a:lnTo>
                  <a:pt x="23579" y="37437"/>
                </a:lnTo>
                <a:lnTo>
                  <a:pt x="23579" y="37480"/>
                </a:lnTo>
                <a:lnTo>
                  <a:pt x="27266" y="46381"/>
                </a:lnTo>
                <a:cubicBezTo>
                  <a:pt x="29713" y="48827"/>
                  <a:pt x="33092" y="50340"/>
                  <a:pt x="36824" y="50340"/>
                </a:cubicBezTo>
                <a:lnTo>
                  <a:pt x="149550" y="50340"/>
                </a:lnTo>
                <a:lnTo>
                  <a:pt x="149550" y="23307"/>
                </a:lnTo>
                <a:close/>
                <a:moveTo>
                  <a:pt x="36824" y="0"/>
                </a:moveTo>
                <a:lnTo>
                  <a:pt x="153362" y="0"/>
                </a:lnTo>
                <a:cubicBezTo>
                  <a:pt x="164119" y="0"/>
                  <a:pt x="172872" y="8753"/>
                  <a:pt x="172872" y="19510"/>
                </a:cubicBezTo>
                <a:lnTo>
                  <a:pt x="172872" y="50345"/>
                </a:lnTo>
                <a:lnTo>
                  <a:pt x="213885" y="50345"/>
                </a:lnTo>
                <a:cubicBezTo>
                  <a:pt x="224967" y="50345"/>
                  <a:pt x="234002" y="59099"/>
                  <a:pt x="234002" y="69855"/>
                </a:cubicBezTo>
                <a:lnTo>
                  <a:pt x="234002" y="235427"/>
                </a:lnTo>
                <a:cubicBezTo>
                  <a:pt x="234002" y="264431"/>
                  <a:pt x="208973" y="288021"/>
                  <a:pt x="178233" y="288021"/>
                </a:cubicBezTo>
                <a:lnTo>
                  <a:pt x="20390" y="288021"/>
                </a:lnTo>
                <a:cubicBezTo>
                  <a:pt x="9308" y="288021"/>
                  <a:pt x="272" y="279268"/>
                  <a:pt x="272" y="268512"/>
                </a:cubicBezTo>
                <a:lnTo>
                  <a:pt x="272" y="37479"/>
                </a:lnTo>
                <a:lnTo>
                  <a:pt x="0" y="36824"/>
                </a:lnTo>
                <a:cubicBezTo>
                  <a:pt x="0" y="16513"/>
                  <a:pt x="16527" y="0"/>
                  <a:pt x="36824" y="0"/>
                </a:cubicBezTo>
                <a:close/>
              </a:path>
            </a:pathLst>
          </a:custGeom>
          <a:solidFill>
            <a:srgbClr val="FFFFFF"/>
          </a:solidFill>
          <a:ln w="687" cap="flat">
            <a:noFill/>
            <a:prstDash val="solid"/>
            <a:miter/>
          </a:ln>
        </p:spPr>
        <p:txBody>
          <a:bodyPr rtlCol="0" anchor="ctr"/>
          <a:p>
            <a:endParaRPr lang="en-US">
              <a:latin typeface="Arial" panose="020B0604020202020204" pitchFamily="34" charset="0"/>
              <a:sym typeface="Arial" panose="020B0604020202020204" pitchFamily="34" charset="0"/>
            </a:endParaRPr>
          </a:p>
        </p:txBody>
      </p:sp>
      <p:sp>
        <p:nvSpPr>
          <p:cNvPr id="66" name="任意多边形: 形状 65"/>
          <p:cNvSpPr/>
          <p:nvPr>
            <p:custDataLst>
              <p:tags r:id="rId21"/>
            </p:custDataLst>
          </p:nvPr>
        </p:nvSpPr>
        <p:spPr>
          <a:xfrm>
            <a:off x="9704092" y="3284664"/>
            <a:ext cx="237469" cy="288024"/>
          </a:xfrm>
          <a:custGeom>
            <a:avLst/>
            <a:gdLst>
              <a:gd name="connsiteX0" fmla="*/ 117928 w 237468"/>
              <a:gd name="connsiteY0" fmla="*/ 131005 h 288023"/>
              <a:gd name="connsiteX1" fmla="*/ 129444 w 237468"/>
              <a:gd name="connsiteY1" fmla="*/ 142520 h 288023"/>
              <a:gd name="connsiteX2" fmla="*/ 129444 w 237468"/>
              <a:gd name="connsiteY2" fmla="*/ 160411 h 288023"/>
              <a:gd name="connsiteX3" fmla="*/ 147465 w 237468"/>
              <a:gd name="connsiteY3" fmla="*/ 160411 h 288023"/>
              <a:gd name="connsiteX4" fmla="*/ 158981 w 237468"/>
              <a:gd name="connsiteY4" fmla="*/ 171926 h 288023"/>
              <a:gd name="connsiteX5" fmla="*/ 147465 w 237468"/>
              <a:gd name="connsiteY5" fmla="*/ 183442 h 288023"/>
              <a:gd name="connsiteX6" fmla="*/ 129444 w 237468"/>
              <a:gd name="connsiteY6" fmla="*/ 183442 h 288023"/>
              <a:gd name="connsiteX7" fmla="*/ 129444 w 237468"/>
              <a:gd name="connsiteY7" fmla="*/ 201581 h 288023"/>
              <a:gd name="connsiteX8" fmla="*/ 117928 w 237468"/>
              <a:gd name="connsiteY8" fmla="*/ 213096 h 288023"/>
              <a:gd name="connsiteX9" fmla="*/ 106413 w 237468"/>
              <a:gd name="connsiteY9" fmla="*/ 201581 h 288023"/>
              <a:gd name="connsiteX10" fmla="*/ 106413 w 237468"/>
              <a:gd name="connsiteY10" fmla="*/ 183442 h 288023"/>
              <a:gd name="connsiteX11" fmla="*/ 88406 w 237468"/>
              <a:gd name="connsiteY11" fmla="*/ 183442 h 288023"/>
              <a:gd name="connsiteX12" fmla="*/ 76891 w 237468"/>
              <a:gd name="connsiteY12" fmla="*/ 171926 h 288023"/>
              <a:gd name="connsiteX13" fmla="*/ 88406 w 237468"/>
              <a:gd name="connsiteY13" fmla="*/ 160411 h 288023"/>
              <a:gd name="connsiteX14" fmla="*/ 106413 w 237468"/>
              <a:gd name="connsiteY14" fmla="*/ 160411 h 288023"/>
              <a:gd name="connsiteX15" fmla="*/ 106413 w 237468"/>
              <a:gd name="connsiteY15" fmla="*/ 142520 h 288023"/>
              <a:gd name="connsiteX16" fmla="*/ 117928 w 237468"/>
              <a:gd name="connsiteY16" fmla="*/ 131005 h 288023"/>
              <a:gd name="connsiteX17" fmla="*/ 23017 w 237468"/>
              <a:gd name="connsiteY17" fmla="*/ 82391 h 288023"/>
              <a:gd name="connsiteX18" fmla="*/ 23017 w 237468"/>
              <a:gd name="connsiteY18" fmla="*/ 264992 h 288023"/>
              <a:gd name="connsiteX19" fmla="*/ 186496 w 237468"/>
              <a:gd name="connsiteY19" fmla="*/ 264992 h 288023"/>
              <a:gd name="connsiteX20" fmla="*/ 214451 w 237468"/>
              <a:gd name="connsiteY20" fmla="*/ 237037 h 288023"/>
              <a:gd name="connsiteX21" fmla="*/ 214451 w 237468"/>
              <a:gd name="connsiteY21" fmla="*/ 82391 h 288023"/>
              <a:gd name="connsiteX22" fmla="*/ 156180 w 237468"/>
              <a:gd name="connsiteY22" fmla="*/ 25331 h 288023"/>
              <a:gd name="connsiteX23" fmla="*/ 75776 w 237468"/>
              <a:gd name="connsiteY23" fmla="*/ 59360 h 288023"/>
              <a:gd name="connsiteX24" fmla="*/ 156180 w 237468"/>
              <a:gd name="connsiteY24" fmla="*/ 59360 h 288023"/>
              <a:gd name="connsiteX25" fmla="*/ 153542 w 237468"/>
              <a:gd name="connsiteY25" fmla="*/ 1464 h 288023"/>
              <a:gd name="connsiteX26" fmla="*/ 170934 w 237468"/>
              <a:gd name="connsiteY26" fmla="*/ 3076 h 288023"/>
              <a:gd name="connsiteX27" fmla="*/ 179197 w 237468"/>
              <a:gd name="connsiteY27" fmla="*/ 18459 h 288023"/>
              <a:gd name="connsiteX28" fmla="*/ 179197 w 237468"/>
              <a:gd name="connsiteY28" fmla="*/ 59360 h 288023"/>
              <a:gd name="connsiteX29" fmla="*/ 218393 w 237468"/>
              <a:gd name="connsiteY29" fmla="*/ 59360 h 288023"/>
              <a:gd name="connsiteX30" fmla="*/ 237468 w 237468"/>
              <a:gd name="connsiteY30" fmla="*/ 78436 h 288023"/>
              <a:gd name="connsiteX31" fmla="*/ 237468 w 237468"/>
              <a:gd name="connsiteY31" fmla="*/ 237051 h 288023"/>
              <a:gd name="connsiteX32" fmla="*/ 186496 w 237468"/>
              <a:gd name="connsiteY32" fmla="*/ 288023 h 288023"/>
              <a:gd name="connsiteX33" fmla="*/ 19076 w 237468"/>
              <a:gd name="connsiteY33" fmla="*/ 288023 h 288023"/>
              <a:gd name="connsiteX34" fmla="*/ 0 w 237468"/>
              <a:gd name="connsiteY34" fmla="*/ 268947 h 288023"/>
              <a:gd name="connsiteX35" fmla="*/ 0 w 237468"/>
              <a:gd name="connsiteY35" fmla="*/ 78436 h 288023"/>
              <a:gd name="connsiteX36" fmla="*/ 5593 w 237468"/>
              <a:gd name="connsiteY36" fmla="*/ 64953 h 288023"/>
              <a:gd name="connsiteX37" fmla="*/ 14935 w 237468"/>
              <a:gd name="connsiteY37" fmla="*/ 61078 h 288023"/>
              <a:gd name="connsiteX38" fmla="*/ 14589 w 237468"/>
              <a:gd name="connsiteY38" fmla="*/ 60260 h 288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37468" h="288023">
                <a:moveTo>
                  <a:pt x="117928" y="131005"/>
                </a:moveTo>
                <a:cubicBezTo>
                  <a:pt x="124288" y="131005"/>
                  <a:pt x="129444" y="136163"/>
                  <a:pt x="129444" y="142520"/>
                </a:cubicBezTo>
                <a:lnTo>
                  <a:pt x="129444" y="160411"/>
                </a:lnTo>
                <a:lnTo>
                  <a:pt x="147465" y="160411"/>
                </a:lnTo>
                <a:cubicBezTo>
                  <a:pt x="153824" y="160411"/>
                  <a:pt x="158981" y="165569"/>
                  <a:pt x="158981" y="171926"/>
                </a:cubicBezTo>
                <a:cubicBezTo>
                  <a:pt x="158981" y="178284"/>
                  <a:pt x="153824" y="183442"/>
                  <a:pt x="147465" y="183442"/>
                </a:cubicBezTo>
                <a:lnTo>
                  <a:pt x="129444" y="183442"/>
                </a:lnTo>
                <a:lnTo>
                  <a:pt x="129444" y="201581"/>
                </a:lnTo>
                <a:cubicBezTo>
                  <a:pt x="129445" y="207938"/>
                  <a:pt x="124288" y="213096"/>
                  <a:pt x="117928" y="213096"/>
                </a:cubicBezTo>
                <a:cubicBezTo>
                  <a:pt x="111569" y="213096"/>
                  <a:pt x="106413" y="207938"/>
                  <a:pt x="106413" y="201581"/>
                </a:cubicBezTo>
                <a:lnTo>
                  <a:pt x="106413" y="183442"/>
                </a:lnTo>
                <a:lnTo>
                  <a:pt x="88406" y="183442"/>
                </a:lnTo>
                <a:cubicBezTo>
                  <a:pt x="82047" y="183442"/>
                  <a:pt x="76891" y="178284"/>
                  <a:pt x="76891" y="171926"/>
                </a:cubicBezTo>
                <a:cubicBezTo>
                  <a:pt x="76891" y="165569"/>
                  <a:pt x="82049" y="160411"/>
                  <a:pt x="88406" y="160411"/>
                </a:cubicBezTo>
                <a:lnTo>
                  <a:pt x="106413" y="160411"/>
                </a:lnTo>
                <a:lnTo>
                  <a:pt x="106413" y="142520"/>
                </a:lnTo>
                <a:cubicBezTo>
                  <a:pt x="106413" y="136161"/>
                  <a:pt x="111571" y="131005"/>
                  <a:pt x="117928" y="131005"/>
                </a:cubicBezTo>
                <a:close/>
                <a:moveTo>
                  <a:pt x="23017" y="82391"/>
                </a:moveTo>
                <a:lnTo>
                  <a:pt x="23017" y="264992"/>
                </a:lnTo>
                <a:lnTo>
                  <a:pt x="186496" y="264992"/>
                </a:lnTo>
                <a:cubicBezTo>
                  <a:pt x="201909" y="264992"/>
                  <a:pt x="214451" y="252449"/>
                  <a:pt x="214451" y="237037"/>
                </a:cubicBezTo>
                <a:lnTo>
                  <a:pt x="214451" y="82391"/>
                </a:lnTo>
                <a:close/>
                <a:moveTo>
                  <a:pt x="156180" y="25331"/>
                </a:moveTo>
                <a:lnTo>
                  <a:pt x="75776" y="59360"/>
                </a:lnTo>
                <a:lnTo>
                  <a:pt x="156180" y="59360"/>
                </a:lnTo>
                <a:close/>
                <a:moveTo>
                  <a:pt x="153542" y="1464"/>
                </a:moveTo>
                <a:cubicBezTo>
                  <a:pt x="159256" y="-953"/>
                  <a:pt x="165762" y="-352"/>
                  <a:pt x="170934" y="3076"/>
                </a:cubicBezTo>
                <a:cubicBezTo>
                  <a:pt x="176105" y="6503"/>
                  <a:pt x="179197" y="12262"/>
                  <a:pt x="179197" y="18459"/>
                </a:cubicBezTo>
                <a:lnTo>
                  <a:pt x="179197" y="59360"/>
                </a:lnTo>
                <a:lnTo>
                  <a:pt x="218393" y="59360"/>
                </a:lnTo>
                <a:cubicBezTo>
                  <a:pt x="228912" y="59360"/>
                  <a:pt x="237468" y="67916"/>
                  <a:pt x="237468" y="78436"/>
                </a:cubicBezTo>
                <a:lnTo>
                  <a:pt x="237468" y="237051"/>
                </a:lnTo>
                <a:cubicBezTo>
                  <a:pt x="237468" y="265152"/>
                  <a:pt x="214598" y="288023"/>
                  <a:pt x="186496" y="288023"/>
                </a:cubicBezTo>
                <a:lnTo>
                  <a:pt x="19076" y="288023"/>
                </a:lnTo>
                <a:cubicBezTo>
                  <a:pt x="8556" y="288023"/>
                  <a:pt x="0" y="279466"/>
                  <a:pt x="0" y="268947"/>
                </a:cubicBezTo>
                <a:lnTo>
                  <a:pt x="0" y="78436"/>
                </a:lnTo>
                <a:cubicBezTo>
                  <a:pt x="0" y="73176"/>
                  <a:pt x="2139" y="68407"/>
                  <a:pt x="5593" y="64953"/>
                </a:cubicBezTo>
                <a:lnTo>
                  <a:pt x="14935" y="61078"/>
                </a:lnTo>
                <a:lnTo>
                  <a:pt x="14589" y="60260"/>
                </a:lnTo>
                <a:close/>
              </a:path>
            </a:pathLst>
          </a:custGeom>
          <a:solidFill>
            <a:srgbClr val="FFFFFF"/>
          </a:solidFill>
          <a:ln w="687" cap="flat">
            <a:noFill/>
            <a:prstDash val="solid"/>
            <a:miter/>
          </a:ln>
        </p:spPr>
        <p:txBody>
          <a:bodyPr rtlCol="0" anchor="ctr"/>
          <a:p>
            <a:endParaRPr lang="en-US">
              <a:latin typeface="Arial" panose="020B0604020202020204" pitchFamily="34" charset="0"/>
              <a:sym typeface="Arial" panose="020B0604020202020204" pitchFamily="34" charset="0"/>
            </a:endParaRPr>
          </a:p>
        </p:txBody>
      </p:sp>
      <p:sp>
        <p:nvSpPr>
          <p:cNvPr id="13" name="Text Box 12"/>
          <p:cNvSpPr txBox="1"/>
          <p:nvPr/>
        </p:nvSpPr>
        <p:spPr>
          <a:xfrm>
            <a:off x="7172325" y="3640455"/>
            <a:ext cx="4064000" cy="368300"/>
          </a:xfrm>
          <a:prstGeom prst="rect">
            <a:avLst/>
          </a:prstGeom>
          <a:noFill/>
        </p:spPr>
        <p:txBody>
          <a:bodyPr wrap="square" rtlCol="0">
            <a:spAutoFit/>
          </a:bodyPr>
          <a:p>
            <a:endParaRPr lang="en-US"/>
          </a:p>
        </p:txBody>
      </p:sp>
    </p:spTree>
    <p:custDataLst>
      <p:tags r:id="rId2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t>Classification of Segmentation</a:t>
            </a:r>
            <a:endParaRPr lang="en-US" b="1"/>
          </a:p>
        </p:txBody>
      </p:sp>
      <p:sp>
        <p:nvSpPr>
          <p:cNvPr id="16" name="圆角矩形 15"/>
          <p:cNvSpPr/>
          <p:nvPr>
            <p:custDataLst>
              <p:tags r:id="rId1"/>
            </p:custDataLst>
          </p:nvPr>
        </p:nvSpPr>
        <p:spPr>
          <a:xfrm>
            <a:off x="692475" y="3346826"/>
            <a:ext cx="1791124" cy="502879"/>
          </a:xfrm>
          <a:prstGeom prst="roundRect">
            <a:avLst>
              <a:gd name="adj" fmla="val 50000"/>
            </a:avLst>
          </a:prstGeom>
          <a:solidFill>
            <a:schemeClr val="accent1"/>
          </a:soli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0" numCol="1" spcCol="0" rtlCol="0" fromWordArt="0" anchor="ctr" anchorCtr="0" forceAA="0" compatLnSpc="1">
            <a:normAutofit/>
          </a:bodyPr>
          <a:p>
            <a:pPr algn="ctr">
              <a:spcBef>
                <a:spcPct val="0"/>
              </a:spcBef>
              <a:spcAft>
                <a:spcPct val="0"/>
              </a:spcAft>
            </a:pPr>
            <a:r>
              <a:rPr lang="en-US" sz="2000" b="1" dirty="0">
                <a:latin typeface="+mj-lt"/>
                <a:sym typeface="+mn-ea"/>
              </a:rPr>
              <a:t>Geographical </a:t>
            </a:r>
            <a:endParaRPr lang="en-US" sz="2000" b="1" dirty="0">
              <a:latin typeface="+mj-lt"/>
              <a:sym typeface="+mn-ea"/>
            </a:endParaRPr>
          </a:p>
        </p:txBody>
      </p:sp>
      <p:sp>
        <p:nvSpPr>
          <p:cNvPr id="6" name="矩形 3"/>
          <p:cNvSpPr/>
          <p:nvPr>
            <p:custDataLst>
              <p:tags r:id="rId2"/>
            </p:custDataLst>
          </p:nvPr>
        </p:nvSpPr>
        <p:spPr>
          <a:xfrm>
            <a:off x="368935" y="4063365"/>
            <a:ext cx="2500630" cy="2520315"/>
          </a:xfrm>
          <a:prstGeom prst="rect">
            <a:avLst/>
          </a:prstGeom>
          <a:ln>
            <a:noFill/>
            <a:prstDash val="sysDash"/>
          </a:ln>
        </p:spPr>
        <p:txBody>
          <a:bodyPr vert="horz" wrap="square" lIns="0" tIns="0" rIns="0" bIns="0" rtlCol="0" anchor="t" anchorCtr="0">
            <a:normAutofit fontScale="35000"/>
          </a:bodyPr>
          <a:p>
            <a:pPr indent="-228600" algn="ctr">
              <a:lnSpc>
                <a:spcPct val="150000"/>
              </a:lnSpc>
              <a:spcBef>
                <a:spcPct val="0"/>
              </a:spcBef>
              <a:spcAft>
                <a:spcPct val="0"/>
              </a:spcAft>
            </a:pPr>
            <a:r>
              <a:rPr lang="en-US" sz="1600" dirty="0">
                <a:ln>
                  <a:noFill/>
                  <a:prstDash val="sysDot"/>
                </a:ln>
                <a:solidFill>
                  <a:schemeClr val="tx1">
                    <a:lumMod val="85000"/>
                    <a:lumOff val="15000"/>
                  </a:schemeClr>
                </a:solidFill>
              </a:rPr>
              <a:t>–</a:t>
            </a:r>
            <a:endParaRPr lang="en-US" sz="1600"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2400" b="1" dirty="0">
                <a:ln>
                  <a:noFill/>
                  <a:prstDash val="sysDot"/>
                </a:ln>
                <a:solidFill>
                  <a:schemeClr val="tx1">
                    <a:lumMod val="85000"/>
                    <a:lumOff val="15000"/>
                  </a:schemeClr>
                </a:solidFill>
              </a:rPr>
              <a:t>Region wise ( Telecom Circles ) </a:t>
            </a:r>
            <a:endParaRPr lang="en-US" sz="24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2400" b="1" dirty="0">
                <a:ln>
                  <a:noFill/>
                  <a:prstDash val="sysDot"/>
                </a:ln>
                <a:solidFill>
                  <a:schemeClr val="tx1">
                    <a:lumMod val="85000"/>
                    <a:lumOff val="15000"/>
                  </a:schemeClr>
                </a:solidFill>
              </a:rPr>
              <a:t>•</a:t>
            </a:r>
            <a:endParaRPr lang="en-US" sz="24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2400" b="1" dirty="0">
                <a:ln>
                  <a:noFill/>
                  <a:prstDash val="sysDot"/>
                </a:ln>
                <a:solidFill>
                  <a:schemeClr val="tx1">
                    <a:lumMod val="85000"/>
                    <a:lumOff val="15000"/>
                  </a:schemeClr>
                </a:solidFill>
              </a:rPr>
              <a:t>Metro Circles : Cities of Delhi, Mumbai, Kolkata</a:t>
            </a:r>
            <a:endParaRPr lang="en-US" sz="24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2400" b="1" dirty="0">
                <a:ln>
                  <a:noFill/>
                  <a:prstDash val="sysDot"/>
                </a:ln>
                <a:solidFill>
                  <a:schemeClr val="tx1">
                    <a:lumMod val="85000"/>
                    <a:lumOff val="15000"/>
                  </a:schemeClr>
                </a:solidFill>
              </a:rPr>
              <a:t>•</a:t>
            </a:r>
            <a:endParaRPr lang="en-US" sz="24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2400" b="1" dirty="0">
                <a:ln>
                  <a:noFill/>
                  <a:prstDash val="sysDot"/>
                </a:ln>
                <a:solidFill>
                  <a:schemeClr val="tx1">
                    <a:lumMod val="85000"/>
                    <a:lumOff val="15000"/>
                  </a:schemeClr>
                </a:solidFill>
              </a:rPr>
              <a:t>A Circles : Andhra Pradesh, Gujarat, Karnataka, Tamil</a:t>
            </a:r>
            <a:endParaRPr lang="en-US" sz="24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2400" b="1" dirty="0">
                <a:ln>
                  <a:noFill/>
                  <a:prstDash val="sysDot"/>
                </a:ln>
                <a:solidFill>
                  <a:schemeClr val="tx1">
                    <a:lumMod val="85000"/>
                    <a:lumOff val="15000"/>
                  </a:schemeClr>
                </a:solidFill>
              </a:rPr>
              <a:t>Nadu, Maharashtra</a:t>
            </a:r>
            <a:endParaRPr lang="en-US" sz="24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2400" b="1" dirty="0">
                <a:ln>
                  <a:noFill/>
                  <a:prstDash val="sysDot"/>
                </a:ln>
                <a:solidFill>
                  <a:schemeClr val="tx1">
                    <a:lumMod val="85000"/>
                    <a:lumOff val="15000"/>
                  </a:schemeClr>
                </a:solidFill>
              </a:rPr>
              <a:t>B Circles : Haryana, Kerala, Madhya Pradesh, WestBengal, UP (East), UP(West).</a:t>
            </a:r>
            <a:endParaRPr lang="en-US" sz="24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2400" b="1" dirty="0">
                <a:ln>
                  <a:noFill/>
                  <a:prstDash val="sysDot"/>
                </a:ln>
                <a:solidFill>
                  <a:schemeClr val="tx1">
                    <a:lumMod val="85000"/>
                    <a:lumOff val="15000"/>
                  </a:schemeClr>
                </a:solidFill>
              </a:rPr>
              <a:t>•</a:t>
            </a:r>
            <a:endParaRPr lang="en-US" sz="24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2400" b="1" dirty="0">
                <a:ln>
                  <a:noFill/>
                  <a:prstDash val="sysDot"/>
                </a:ln>
                <a:solidFill>
                  <a:schemeClr val="tx1">
                    <a:lumMod val="85000"/>
                    <a:lumOff val="15000"/>
                  </a:schemeClr>
                </a:solidFill>
              </a:rPr>
              <a:t>C Circles : Assam, Bihar, Himachal Pradesh, Northeast,Orissa.</a:t>
            </a:r>
            <a:endParaRPr lang="en-US" sz="24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2400" b="1" dirty="0">
                <a:ln>
                  <a:noFill/>
                  <a:prstDash val="sysDot"/>
                </a:ln>
                <a:solidFill>
                  <a:schemeClr val="tx1">
                    <a:lumMod val="85000"/>
                    <a:lumOff val="15000"/>
                  </a:schemeClr>
                </a:solidFill>
              </a:rPr>
              <a:t>* As per Indian Department of Telecommunications </a:t>
            </a:r>
            <a:endParaRPr lang="en-US" sz="2400" b="1" dirty="0">
              <a:ln>
                <a:noFill/>
                <a:prstDash val="sysDot"/>
              </a:ln>
              <a:solidFill>
                <a:schemeClr val="tx1">
                  <a:lumMod val="85000"/>
                  <a:lumOff val="15000"/>
                </a:schemeClr>
              </a:solidFill>
            </a:endParaRPr>
          </a:p>
        </p:txBody>
      </p:sp>
      <p:sp>
        <p:nvSpPr>
          <p:cNvPr id="20" name="圆角矩形 19"/>
          <p:cNvSpPr/>
          <p:nvPr>
            <p:custDataLst>
              <p:tags r:id="rId3"/>
            </p:custDataLst>
          </p:nvPr>
        </p:nvSpPr>
        <p:spPr>
          <a:xfrm>
            <a:off x="3058123" y="3346826"/>
            <a:ext cx="1791124" cy="502879"/>
          </a:xfrm>
          <a:prstGeom prst="roundRect">
            <a:avLst>
              <a:gd name="adj" fmla="val 50000"/>
            </a:avLst>
          </a:prstGeom>
          <a:solidFill>
            <a:schemeClr val="accent1"/>
          </a:soli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0" numCol="1" spcCol="0" rtlCol="0" fromWordArt="0" anchor="ctr" anchorCtr="0" forceAA="0" compatLnSpc="1">
            <a:normAutofit fontScale="80000"/>
          </a:bodyPr>
          <a:p>
            <a:pPr algn="ctr">
              <a:spcBef>
                <a:spcPct val="0"/>
              </a:spcBef>
              <a:spcAft>
                <a:spcPct val="0"/>
              </a:spcAft>
            </a:pPr>
            <a:r>
              <a:rPr lang="en-US" sz="2000" b="1" dirty="0">
                <a:latin typeface="+mj-lt"/>
                <a:sym typeface="+mn-ea"/>
              </a:rPr>
              <a:t>Dencity of Area</a:t>
            </a:r>
            <a:endParaRPr lang="en-US" sz="2000" b="1" dirty="0">
              <a:latin typeface="+mj-lt"/>
              <a:sym typeface="+mn-ea"/>
            </a:endParaRPr>
          </a:p>
        </p:txBody>
      </p:sp>
      <p:pic>
        <p:nvPicPr>
          <p:cNvPr id="97" name="图片 96"/>
          <p:cNvPicPr>
            <a:picLocks noChangeAspect="1"/>
          </p:cNvPicPr>
          <p:nvPr>
            <p:custDataLst>
              <p:tags r:id="rId4"/>
            </p:custDataLst>
          </p:nvPr>
        </p:nvPicPr>
        <p:blipFill rotWithShape="1">
          <a:blip r:embed="rId5"/>
          <a:srcRect l="4252" t="4312" r="4307" b="4275"/>
          <a:stretch>
            <a:fillRect/>
          </a:stretch>
        </p:blipFill>
        <p:spPr>
          <a:xfrm>
            <a:off x="721816" y="1286181"/>
            <a:ext cx="1732443" cy="1733808"/>
          </a:xfrm>
          <a:prstGeom prst="ellipse">
            <a:avLst/>
          </a:prstGeom>
          <a:ln w="3175" cap="flat" cmpd="sng" algn="ctr">
            <a:solidFill>
              <a:schemeClr val="tx1">
                <a:lumMod val="40000"/>
                <a:lumOff val="60000"/>
                <a:alpha val="20000"/>
              </a:schemeClr>
            </a:solidFill>
            <a:prstDash val="solid"/>
            <a:round/>
            <a:headEnd type="none" w="med" len="med"/>
            <a:tailEnd type="none" w="med" len="med"/>
          </a:ln>
        </p:spPr>
      </p:pic>
      <p:sp>
        <p:nvSpPr>
          <p:cNvPr id="29" name="圆角矩形 28"/>
          <p:cNvSpPr/>
          <p:nvPr>
            <p:custDataLst>
              <p:tags r:id="rId6"/>
            </p:custDataLst>
          </p:nvPr>
        </p:nvSpPr>
        <p:spPr>
          <a:xfrm>
            <a:off x="5423089" y="3346826"/>
            <a:ext cx="1791124" cy="502879"/>
          </a:xfrm>
          <a:prstGeom prst="roundRect">
            <a:avLst>
              <a:gd name="adj" fmla="val 50000"/>
            </a:avLst>
          </a:prstGeom>
          <a:solidFill>
            <a:schemeClr val="accent1"/>
          </a:soli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0" numCol="1" spcCol="0" rtlCol="0" fromWordArt="0" anchor="ctr" anchorCtr="0" forceAA="0" compatLnSpc="1">
            <a:normAutofit/>
          </a:bodyPr>
          <a:p>
            <a:pPr algn="ctr">
              <a:spcBef>
                <a:spcPct val="0"/>
              </a:spcBef>
              <a:spcAft>
                <a:spcPct val="0"/>
              </a:spcAft>
            </a:pPr>
            <a:r>
              <a:rPr lang="en-US" sz="2000" b="1" dirty="0">
                <a:latin typeface="+mj-lt"/>
                <a:sym typeface="+mn-ea"/>
              </a:rPr>
              <a:t>Democracy</a:t>
            </a:r>
            <a:endParaRPr lang="en-US" sz="2000" b="1" dirty="0">
              <a:latin typeface="+mj-lt"/>
              <a:sym typeface="+mn-ea"/>
            </a:endParaRPr>
          </a:p>
        </p:txBody>
      </p:sp>
      <p:pic>
        <p:nvPicPr>
          <p:cNvPr id="52" name="图片 51"/>
          <p:cNvPicPr>
            <a:picLocks noChangeAspect="1"/>
          </p:cNvPicPr>
          <p:nvPr>
            <p:custDataLst>
              <p:tags r:id="rId7"/>
            </p:custDataLst>
          </p:nvPr>
        </p:nvPicPr>
        <p:blipFill rotWithShape="1">
          <a:blip r:embed="rId8"/>
          <a:srcRect l="5444" t="5444" r="5408" b="5408"/>
          <a:stretch>
            <a:fillRect/>
          </a:stretch>
        </p:blipFill>
        <p:spPr>
          <a:xfrm>
            <a:off x="3087464" y="1286181"/>
            <a:ext cx="1732443" cy="1733808"/>
          </a:xfrm>
          <a:prstGeom prst="ellipse">
            <a:avLst/>
          </a:prstGeom>
          <a:ln w="3175" cap="flat" cmpd="sng" algn="ctr">
            <a:solidFill>
              <a:schemeClr val="tx1">
                <a:lumMod val="40000"/>
                <a:lumOff val="60000"/>
                <a:alpha val="20000"/>
              </a:schemeClr>
            </a:solidFill>
            <a:prstDash val="solid"/>
            <a:round/>
            <a:headEnd type="none" w="med" len="med"/>
            <a:tailEnd type="none" w="med" len="med"/>
          </a:ln>
        </p:spPr>
      </p:pic>
      <p:sp>
        <p:nvSpPr>
          <p:cNvPr id="7" name="圆角矩形 6"/>
          <p:cNvSpPr/>
          <p:nvPr>
            <p:custDataLst>
              <p:tags r:id="rId9"/>
            </p:custDataLst>
          </p:nvPr>
        </p:nvSpPr>
        <p:spPr>
          <a:xfrm>
            <a:off x="7788055" y="3346826"/>
            <a:ext cx="1791124" cy="502879"/>
          </a:xfrm>
          <a:prstGeom prst="roundRect">
            <a:avLst>
              <a:gd name="adj" fmla="val 50000"/>
            </a:avLst>
          </a:prstGeom>
          <a:solidFill>
            <a:schemeClr val="accent1"/>
          </a:soli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0" numCol="1" spcCol="0" rtlCol="0" fromWordArt="0" anchor="ctr" anchorCtr="0" forceAA="0" compatLnSpc="1">
            <a:normAutofit fontScale="90000"/>
          </a:bodyPr>
          <a:p>
            <a:pPr algn="ctr">
              <a:spcBef>
                <a:spcPct val="0"/>
              </a:spcBef>
              <a:spcAft>
                <a:spcPct val="0"/>
              </a:spcAft>
            </a:pPr>
            <a:r>
              <a:rPr lang="en-US" sz="2000" b="1" dirty="0">
                <a:latin typeface="+mj-lt"/>
                <a:sym typeface="+mn-ea"/>
              </a:rPr>
              <a:t>Psychographic</a:t>
            </a:r>
            <a:endParaRPr lang="en-US" sz="2000" b="1" dirty="0">
              <a:latin typeface="+mj-lt"/>
              <a:sym typeface="+mn-ea"/>
            </a:endParaRPr>
          </a:p>
        </p:txBody>
      </p:sp>
      <p:sp>
        <p:nvSpPr>
          <p:cNvPr id="12" name="圆角矩形 11"/>
          <p:cNvSpPr/>
          <p:nvPr>
            <p:custDataLst>
              <p:tags r:id="rId10"/>
            </p:custDataLst>
          </p:nvPr>
        </p:nvSpPr>
        <p:spPr>
          <a:xfrm>
            <a:off x="10153702" y="3346826"/>
            <a:ext cx="1791124" cy="502879"/>
          </a:xfrm>
          <a:prstGeom prst="roundRect">
            <a:avLst>
              <a:gd name="adj" fmla="val 50000"/>
            </a:avLst>
          </a:prstGeom>
          <a:solidFill>
            <a:schemeClr val="accent1"/>
          </a:solidFill>
          <a:ln>
            <a:noFill/>
          </a:ln>
        </p:spPr>
        <p:style>
          <a:lnRef idx="2">
            <a:srgbClr val="376FFF">
              <a:shade val="50000"/>
            </a:srgbClr>
          </a:lnRef>
          <a:fillRef idx="1">
            <a:srgbClr val="376FFF"/>
          </a:fillRef>
          <a:effectRef idx="0">
            <a:srgbClr val="376FFF"/>
          </a:effectRef>
          <a:fontRef idx="minor">
            <a:srgbClr val="FFFFFF"/>
          </a:fontRef>
        </p:style>
        <p:txBody>
          <a:bodyPr vertOverflow="overflow" horzOverflow="overflow" vert="horz" wrap="square" lIns="0" tIns="0" rIns="0" bIns="0" numCol="1" spcCol="0" rtlCol="0" fromWordArt="0" anchor="ctr" anchorCtr="0" forceAA="0" compatLnSpc="1">
            <a:normAutofit/>
          </a:bodyPr>
          <a:p>
            <a:pPr algn="ctr">
              <a:spcBef>
                <a:spcPct val="0"/>
              </a:spcBef>
              <a:spcAft>
                <a:spcPct val="0"/>
              </a:spcAft>
            </a:pPr>
            <a:r>
              <a:rPr lang="en-US" sz="2000" b="1" dirty="0">
                <a:latin typeface="+mj-lt"/>
                <a:sym typeface="+mn-ea"/>
              </a:rPr>
              <a:t>Behaviour</a:t>
            </a:r>
            <a:endParaRPr lang="en-US" sz="2000" b="1" dirty="0">
              <a:latin typeface="+mj-lt"/>
              <a:sym typeface="+mn-ea"/>
            </a:endParaRPr>
          </a:p>
        </p:txBody>
      </p:sp>
      <p:pic>
        <p:nvPicPr>
          <p:cNvPr id="162" name="图片 161"/>
          <p:cNvPicPr>
            <a:picLocks noChangeAspect="1"/>
          </p:cNvPicPr>
          <p:nvPr>
            <p:custDataLst>
              <p:tags r:id="rId11"/>
            </p:custDataLst>
          </p:nvPr>
        </p:nvPicPr>
        <p:blipFill rotWithShape="1">
          <a:blip r:embed="rId12"/>
          <a:srcRect l="6002" t="7158" r="6002" b="4846"/>
          <a:stretch>
            <a:fillRect/>
          </a:stretch>
        </p:blipFill>
        <p:spPr>
          <a:xfrm>
            <a:off x="7816713" y="1286181"/>
            <a:ext cx="1733125" cy="1733808"/>
          </a:xfrm>
          <a:prstGeom prst="ellipse">
            <a:avLst/>
          </a:prstGeom>
          <a:ln w="3175" cap="flat" cmpd="sng" algn="ctr">
            <a:solidFill>
              <a:schemeClr val="tx1">
                <a:lumMod val="40000"/>
                <a:lumOff val="60000"/>
                <a:alpha val="20000"/>
              </a:schemeClr>
            </a:solidFill>
            <a:prstDash val="solid"/>
            <a:round/>
            <a:headEnd type="none" w="med" len="med"/>
            <a:tailEnd type="none" w="med" len="med"/>
          </a:ln>
        </p:spPr>
      </p:pic>
      <p:pic>
        <p:nvPicPr>
          <p:cNvPr id="24" name="图片对象"/>
          <p:cNvPicPr>
            <a:picLocks noChangeAspect="1"/>
          </p:cNvPicPr>
          <p:nvPr>
            <p:custDataLst>
              <p:tags r:id="rId13"/>
            </p:custDataLst>
          </p:nvPr>
        </p:nvPicPr>
        <p:blipFill rotWithShape="1">
          <a:blip r:embed="rId14"/>
          <a:srcRect l="7320" t="9097" r="7320" b="5546"/>
          <a:stretch>
            <a:fillRect/>
          </a:stretch>
        </p:blipFill>
        <p:spPr>
          <a:xfrm>
            <a:off x="10182360" y="1286181"/>
            <a:ext cx="1733125" cy="1733808"/>
          </a:xfrm>
          <a:prstGeom prst="ellipse">
            <a:avLst/>
          </a:prstGeom>
          <a:ln w="3175" cap="flat" cmpd="sng" algn="ctr">
            <a:solidFill>
              <a:schemeClr val="tx1">
                <a:lumMod val="40000"/>
                <a:lumOff val="60000"/>
                <a:alpha val="20000"/>
              </a:schemeClr>
            </a:solidFill>
            <a:prstDash val="solid"/>
            <a:round/>
            <a:headEnd type="none" w="med" len="med"/>
            <a:tailEnd type="none" w="med" len="med"/>
          </a:ln>
        </p:spPr>
      </p:pic>
      <p:sp>
        <p:nvSpPr>
          <p:cNvPr id="8" name="矩形 7"/>
          <p:cNvSpPr/>
          <p:nvPr>
            <p:custDataLst>
              <p:tags r:id="rId15"/>
            </p:custDataLst>
          </p:nvPr>
        </p:nvSpPr>
        <p:spPr>
          <a:xfrm>
            <a:off x="10153702" y="4063275"/>
            <a:ext cx="1791124" cy="1454051"/>
          </a:xfrm>
          <a:prstGeom prst="rect">
            <a:avLst/>
          </a:prstGeom>
          <a:ln>
            <a:noFill/>
            <a:prstDash val="sysDash"/>
          </a:ln>
        </p:spPr>
        <p:txBody>
          <a:bodyPr vert="horz" wrap="square" lIns="0" tIns="0" rIns="0" bIns="0" rtlCol="0" anchor="t" anchorCtr="0">
            <a:normAutofit fontScale="90000" lnSpcReduction="20000"/>
          </a:bodyPr>
          <a:p>
            <a:pPr indent="-228600" algn="ctr">
              <a:lnSpc>
                <a:spcPct val="150000"/>
              </a:lnSpc>
              <a:spcBef>
                <a:spcPct val="0"/>
              </a:spcBef>
              <a:spcAft>
                <a:spcPct val="0"/>
              </a:spcAft>
            </a:pPr>
            <a:r>
              <a:rPr lang="en-US" sz="1600" b="1" dirty="0">
                <a:ln>
                  <a:noFill/>
                  <a:prstDash val="sysDot"/>
                </a:ln>
                <a:solidFill>
                  <a:schemeClr val="tx1">
                    <a:lumMod val="85000"/>
                    <a:lumOff val="15000"/>
                  </a:schemeClr>
                </a:solidFill>
              </a:rPr>
              <a:t>Brand loyalty</a:t>
            </a:r>
            <a:endParaRPr lang="en-US" sz="16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1600" b="1" dirty="0">
                <a:ln>
                  <a:noFill/>
                  <a:prstDash val="sysDot"/>
                </a:ln>
                <a:solidFill>
                  <a:schemeClr val="tx1">
                    <a:lumMod val="85000"/>
                    <a:lumOff val="15000"/>
                  </a:schemeClr>
                </a:solidFill>
              </a:rPr>
              <a:t> –</a:t>
            </a:r>
            <a:endParaRPr lang="en-US" sz="16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1600" b="1" dirty="0">
                <a:ln>
                  <a:noFill/>
                  <a:prstDash val="sysDot"/>
                </a:ln>
                <a:solidFill>
                  <a:schemeClr val="tx1">
                    <a:lumMod val="85000"/>
                    <a:lumOff val="15000"/>
                  </a:schemeClr>
                </a:solidFill>
              </a:rPr>
              <a:t>Occasions</a:t>
            </a:r>
            <a:endParaRPr lang="en-US" sz="16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1600" b="1" dirty="0">
                <a:ln>
                  <a:noFill/>
                  <a:prstDash val="sysDot"/>
                </a:ln>
                <a:solidFill>
                  <a:schemeClr val="tx1">
                    <a:lumMod val="85000"/>
                    <a:lumOff val="15000"/>
                  </a:schemeClr>
                </a:solidFill>
              </a:rPr>
              <a:t> –</a:t>
            </a:r>
            <a:endParaRPr lang="en-US" sz="16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1600" b="1" dirty="0">
                <a:ln>
                  <a:noFill/>
                  <a:prstDash val="sysDot"/>
                </a:ln>
                <a:solidFill>
                  <a:schemeClr val="tx1">
                    <a:lumMod val="85000"/>
                    <a:lumOff val="15000"/>
                  </a:schemeClr>
                </a:solidFill>
              </a:rPr>
              <a:t>Benefits</a:t>
            </a:r>
            <a:endParaRPr lang="en-US" sz="1600" b="1" dirty="0">
              <a:ln>
                <a:noFill/>
                <a:prstDash val="sysDot"/>
              </a:ln>
              <a:solidFill>
                <a:schemeClr val="tx1">
                  <a:lumMod val="85000"/>
                  <a:lumOff val="15000"/>
                </a:schemeClr>
              </a:solidFill>
            </a:endParaRPr>
          </a:p>
        </p:txBody>
      </p:sp>
      <p:sp>
        <p:nvSpPr>
          <p:cNvPr id="11" name="矩形 10"/>
          <p:cNvSpPr/>
          <p:nvPr>
            <p:custDataLst>
              <p:tags r:id="rId16"/>
            </p:custDataLst>
          </p:nvPr>
        </p:nvSpPr>
        <p:spPr>
          <a:xfrm>
            <a:off x="3058160" y="4063365"/>
            <a:ext cx="1791335" cy="2235835"/>
          </a:xfrm>
          <a:prstGeom prst="rect">
            <a:avLst/>
          </a:prstGeom>
          <a:ln>
            <a:noFill/>
            <a:prstDash val="sysDash"/>
          </a:ln>
        </p:spPr>
        <p:txBody>
          <a:bodyPr vert="horz" wrap="square" lIns="0" tIns="0" rIns="0" bIns="0" rtlCol="0" anchor="t" anchorCtr="0">
            <a:normAutofit fontScale="70000"/>
          </a:bodyPr>
          <a:p>
            <a:pPr indent="-228600" algn="ctr">
              <a:lnSpc>
                <a:spcPct val="150000"/>
              </a:lnSpc>
              <a:spcBef>
                <a:spcPct val="0"/>
              </a:spcBef>
              <a:spcAft>
                <a:spcPct val="0"/>
              </a:spcAft>
            </a:pPr>
            <a:r>
              <a:rPr lang="en-US" sz="1600" dirty="0">
                <a:ln>
                  <a:noFill/>
                  <a:prstDash val="sysDot"/>
                </a:ln>
                <a:solidFill>
                  <a:schemeClr val="tx1">
                    <a:lumMod val="85000"/>
                    <a:lumOff val="15000"/>
                  </a:schemeClr>
                </a:solidFill>
              </a:rPr>
              <a:t>•</a:t>
            </a:r>
            <a:endParaRPr lang="en-US" sz="1600"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1600" dirty="0">
                <a:ln>
                  <a:noFill/>
                  <a:prstDash val="sysDot"/>
                </a:ln>
                <a:solidFill>
                  <a:schemeClr val="tx1">
                    <a:lumMod val="85000"/>
                    <a:lumOff val="15000"/>
                  </a:schemeClr>
                </a:solidFill>
              </a:rPr>
              <a:t>Urban (Cities Such As Mumbai, Delhi, Kolkata, Chennai</a:t>
            </a:r>
            <a:endParaRPr lang="en-US" sz="1600"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1600" dirty="0">
                <a:ln>
                  <a:noFill/>
                  <a:prstDash val="sysDot"/>
                </a:ln>
                <a:solidFill>
                  <a:schemeClr val="tx1">
                    <a:lumMod val="85000"/>
                    <a:lumOff val="15000"/>
                  </a:schemeClr>
                </a:solidFill>
              </a:rPr>
              <a:t>etc.)</a:t>
            </a:r>
            <a:endParaRPr lang="en-US" sz="1600"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1600" dirty="0">
                <a:ln>
                  <a:noFill/>
                  <a:prstDash val="sysDot"/>
                </a:ln>
                <a:solidFill>
                  <a:schemeClr val="tx1">
                    <a:lumMod val="85000"/>
                    <a:lumOff val="15000"/>
                  </a:schemeClr>
                </a:solidFill>
              </a:rPr>
              <a:t>•</a:t>
            </a:r>
            <a:endParaRPr lang="en-US" sz="1600"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1600" dirty="0">
                <a:ln>
                  <a:noFill/>
                  <a:prstDash val="sysDot"/>
                </a:ln>
                <a:solidFill>
                  <a:schemeClr val="tx1">
                    <a:lumMod val="85000"/>
                    <a:lumOff val="15000"/>
                  </a:schemeClr>
                </a:solidFill>
              </a:rPr>
              <a:t>Rural (Baramati, Khed, Saswad etc.)</a:t>
            </a:r>
            <a:endParaRPr lang="en-US" sz="1600" dirty="0">
              <a:ln>
                <a:noFill/>
                <a:prstDash val="sysDot"/>
              </a:ln>
              <a:solidFill>
                <a:schemeClr val="tx1">
                  <a:lumMod val="85000"/>
                  <a:lumOff val="15000"/>
                </a:schemeClr>
              </a:solidFill>
            </a:endParaRPr>
          </a:p>
        </p:txBody>
      </p:sp>
      <p:sp>
        <p:nvSpPr>
          <p:cNvPr id="13" name="矩形 12"/>
          <p:cNvSpPr/>
          <p:nvPr>
            <p:custDataLst>
              <p:tags r:id="rId17"/>
            </p:custDataLst>
          </p:nvPr>
        </p:nvSpPr>
        <p:spPr>
          <a:xfrm>
            <a:off x="5422900" y="4063365"/>
            <a:ext cx="1994535" cy="2581275"/>
          </a:xfrm>
          <a:prstGeom prst="rect">
            <a:avLst/>
          </a:prstGeom>
          <a:ln>
            <a:noFill/>
            <a:prstDash val="sysDash"/>
          </a:ln>
        </p:spPr>
        <p:txBody>
          <a:bodyPr vert="horz" wrap="square" lIns="0" tIns="0" rIns="0" bIns="0" rtlCol="0" anchor="t" anchorCtr="0"/>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Age and lifecycle:</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From age group 15 to 24</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25 and above</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Senior citizens</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 –</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Gender</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 –</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Generation</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Income</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Prepaid</a:t>
            </a:r>
            <a:endParaRPr lang="en-US" sz="9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900" b="1" dirty="0">
                <a:ln>
                  <a:noFill/>
                  <a:prstDash val="sysDot"/>
                </a:ln>
                <a:solidFill>
                  <a:schemeClr val="tx1">
                    <a:lumMod val="85000"/>
                    <a:lumOff val="15000"/>
                  </a:schemeClr>
                </a:solidFill>
              </a:rPr>
              <a:t>Postpaid</a:t>
            </a:r>
            <a:endParaRPr lang="en-US" sz="900" b="1" dirty="0">
              <a:ln>
                <a:noFill/>
                <a:prstDash val="sysDot"/>
              </a:ln>
              <a:solidFill>
                <a:schemeClr val="tx1">
                  <a:lumMod val="85000"/>
                  <a:lumOff val="15000"/>
                </a:schemeClr>
              </a:solidFill>
            </a:endParaRPr>
          </a:p>
        </p:txBody>
      </p:sp>
      <p:sp>
        <p:nvSpPr>
          <p:cNvPr id="14" name="矩形 13"/>
          <p:cNvSpPr/>
          <p:nvPr>
            <p:custDataLst>
              <p:tags r:id="rId18"/>
            </p:custDataLst>
          </p:nvPr>
        </p:nvSpPr>
        <p:spPr>
          <a:xfrm>
            <a:off x="7788055" y="4063275"/>
            <a:ext cx="1791124" cy="1454051"/>
          </a:xfrm>
          <a:prstGeom prst="rect">
            <a:avLst/>
          </a:prstGeom>
          <a:ln>
            <a:noFill/>
            <a:prstDash val="sysDash"/>
          </a:ln>
        </p:spPr>
        <p:txBody>
          <a:bodyPr vert="horz" wrap="square" lIns="0" tIns="0" rIns="0" bIns="0" rtlCol="0" anchor="t" anchorCtr="0">
            <a:normAutofit/>
          </a:bodyPr>
          <a:p>
            <a:pPr indent="-228600" algn="ctr">
              <a:lnSpc>
                <a:spcPct val="150000"/>
              </a:lnSpc>
              <a:spcBef>
                <a:spcPct val="0"/>
              </a:spcBef>
              <a:spcAft>
                <a:spcPct val="0"/>
              </a:spcAft>
            </a:pPr>
            <a:r>
              <a:rPr lang="en-US" sz="1600" b="1" dirty="0">
                <a:ln>
                  <a:noFill/>
                  <a:prstDash val="sysDot"/>
                </a:ln>
                <a:solidFill>
                  <a:schemeClr val="tx1">
                    <a:lumMod val="85000"/>
                    <a:lumOff val="15000"/>
                  </a:schemeClr>
                </a:solidFill>
              </a:rPr>
              <a:t>Lifestyle</a:t>
            </a:r>
            <a:endParaRPr lang="en-US" sz="16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1600" b="1" dirty="0">
                <a:ln>
                  <a:noFill/>
                  <a:prstDash val="sysDot"/>
                </a:ln>
                <a:solidFill>
                  <a:schemeClr val="tx1">
                    <a:lumMod val="85000"/>
                    <a:lumOff val="15000"/>
                  </a:schemeClr>
                </a:solidFill>
              </a:rPr>
              <a:t> –</a:t>
            </a:r>
            <a:endParaRPr lang="en-US" sz="1600" b="1" dirty="0">
              <a:ln>
                <a:noFill/>
                <a:prstDash val="sysDot"/>
              </a:ln>
              <a:solidFill>
                <a:schemeClr val="tx1">
                  <a:lumMod val="85000"/>
                  <a:lumOff val="15000"/>
                </a:schemeClr>
              </a:solidFill>
            </a:endParaRPr>
          </a:p>
          <a:p>
            <a:pPr indent="-228600" algn="ctr">
              <a:lnSpc>
                <a:spcPct val="150000"/>
              </a:lnSpc>
              <a:spcBef>
                <a:spcPct val="0"/>
              </a:spcBef>
              <a:spcAft>
                <a:spcPct val="0"/>
              </a:spcAft>
            </a:pPr>
            <a:r>
              <a:rPr lang="en-US" sz="1600" b="1" dirty="0">
                <a:ln>
                  <a:noFill/>
                  <a:prstDash val="sysDot"/>
                </a:ln>
                <a:solidFill>
                  <a:schemeClr val="tx1">
                    <a:lumMod val="85000"/>
                    <a:lumOff val="15000"/>
                  </a:schemeClr>
                </a:solidFill>
              </a:rPr>
              <a:t>Personality</a:t>
            </a:r>
            <a:endParaRPr lang="en-US" sz="1600" b="1" dirty="0">
              <a:ln>
                <a:noFill/>
                <a:prstDash val="sysDot"/>
              </a:ln>
              <a:solidFill>
                <a:schemeClr val="tx1">
                  <a:lumMod val="85000"/>
                  <a:lumOff val="15000"/>
                </a:schemeClr>
              </a:solidFill>
            </a:endParaRPr>
          </a:p>
        </p:txBody>
      </p:sp>
      <p:pic>
        <p:nvPicPr>
          <p:cNvPr id="9" name="图片 2"/>
          <p:cNvPicPr/>
          <p:nvPr>
            <p:custDataLst>
              <p:tags r:id="rId19"/>
            </p:custDataLst>
          </p:nvPr>
        </p:nvPicPr>
        <p:blipFill rotWithShape="1">
          <a:blip r:embed="rId20"/>
          <a:srcRect l="6346" t="8010" r="6346" b="4682"/>
          <a:stretch>
            <a:fillRect/>
          </a:stretch>
        </p:blipFill>
        <p:spPr>
          <a:xfrm>
            <a:off x="5451747" y="1286181"/>
            <a:ext cx="1733125" cy="1733125"/>
          </a:xfrm>
          <a:prstGeom prst="ellipse">
            <a:avLst/>
          </a:prstGeom>
          <a:ln w="3175" cap="flat" cmpd="sng" algn="ctr">
            <a:solidFill>
              <a:schemeClr val="tx1">
                <a:lumMod val="40000"/>
                <a:lumOff val="60000"/>
                <a:alpha val="20000"/>
              </a:schemeClr>
            </a:solidFill>
            <a:prstDash val="solid"/>
            <a:round/>
            <a:headEnd type="none" w="med" len="med"/>
            <a:tailEnd type="none" w="med" len="med"/>
          </a:ln>
        </p:spPr>
      </p:pic>
      <p:pic>
        <p:nvPicPr>
          <p:cNvPr id="2" name="Picture 1" descr="Airtel logo"/>
          <p:cNvPicPr>
            <a:picLocks noChangeAspect="1"/>
          </p:cNvPicPr>
          <p:nvPr/>
        </p:nvPicPr>
        <p:blipFill>
          <a:blip r:embed="rId21"/>
          <a:stretch>
            <a:fillRect/>
          </a:stretch>
        </p:blipFill>
        <p:spPr>
          <a:xfrm>
            <a:off x="10667365" y="156210"/>
            <a:ext cx="1363980" cy="8502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0"/>
        </a:gradFill>
        <a:effectLst/>
      </p:bgPr>
    </p:bg>
    <p:spTree>
      <p:nvGrpSpPr>
        <p:cNvPr id="1" name=""/>
        <p:cNvGrpSpPr/>
        <p:nvPr/>
      </p:nvGrpSpPr>
      <p:grpSpPr/>
      <p:sp>
        <p:nvSpPr>
          <p:cNvPr id="2" name="Title 1"/>
          <p:cNvSpPr>
            <a:spLocks noGrp="1"/>
          </p:cNvSpPr>
          <p:nvPr>
            <p:ph type="title"/>
          </p:nvPr>
        </p:nvSpPr>
        <p:spPr/>
        <p:txBody>
          <a:bodyPr/>
          <a:p>
            <a:r>
              <a:rPr lang="en-US" b="1"/>
              <a:t>Objective of Customer Segmentation</a:t>
            </a:r>
            <a:endParaRPr lang="en-US" b="1"/>
          </a:p>
        </p:txBody>
      </p:sp>
      <p:sp>
        <p:nvSpPr>
          <p:cNvPr id="3" name="任意多边形: 形状 3"/>
          <p:cNvSpPr/>
          <p:nvPr>
            <p:custDataLst>
              <p:tags r:id="rId1"/>
            </p:custDataLst>
          </p:nvPr>
        </p:nvSpPr>
        <p:spPr>
          <a:xfrm rot="1800000">
            <a:off x="8181893" y="3799518"/>
            <a:ext cx="437859" cy="379129"/>
          </a:xfrm>
          <a:custGeom>
            <a:avLst/>
            <a:gdLst/>
            <a:ahLst/>
            <a:cxnLst/>
            <a:rect l="0" t="0" r="0" b="0"/>
            <a:pathLst>
              <a:path w="127001" h="109987">
                <a:moveTo>
                  <a:pt x="31750" y="109986"/>
                </a:moveTo>
                <a:lnTo>
                  <a:pt x="95250" y="109986"/>
                </a:lnTo>
                <a:lnTo>
                  <a:pt x="127000" y="54993"/>
                </a:lnTo>
                <a:lnTo>
                  <a:pt x="95250" y="0"/>
                </a:lnTo>
                <a:lnTo>
                  <a:pt x="31750" y="0"/>
                </a:lnTo>
                <a:lnTo>
                  <a:pt x="0" y="54993"/>
                </a:lnTo>
                <a:close/>
              </a:path>
            </a:pathLst>
          </a:custGeom>
          <a:gradFill>
            <a:gsLst>
              <a:gs pos="0">
                <a:schemeClr val="accent4">
                  <a:alpha val="100000"/>
                </a:schemeClr>
              </a:gs>
              <a:gs pos="100000">
                <a:schemeClr val="accent4">
                  <a:lumMod val="80000"/>
                  <a:lumOff val="20000"/>
                  <a:alpha val="100000"/>
                </a:schemeClr>
              </a:gs>
            </a:gsLst>
            <a:lin ang="16200000" scaled="0"/>
          </a:gradFill>
          <a:ln>
            <a:noFill/>
          </a:ln>
          <a:effectLst>
            <a:outerShdw blurRad="101600" dir="5400000" sx="90000" sy="-19000" rotWithShape="0">
              <a:schemeClr val="accent4">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11" name="任意多边形 10"/>
          <p:cNvSpPr/>
          <p:nvPr>
            <p:custDataLst>
              <p:tags r:id="rId2"/>
            </p:custDataLst>
          </p:nvPr>
        </p:nvSpPr>
        <p:spPr>
          <a:xfrm rot="2700000">
            <a:off x="5358776" y="3418064"/>
            <a:ext cx="1175766" cy="1174022"/>
          </a:xfrm>
          <a:custGeom>
            <a:avLst/>
            <a:gdLst>
              <a:gd name="connsiteX0" fmla="*/ 731 w 2016"/>
              <a:gd name="connsiteY0" fmla="*/ 742 h 2010"/>
              <a:gd name="connsiteX1" fmla="*/ 2016 w 2016"/>
              <a:gd name="connsiteY1" fmla="*/ 0 h 2010"/>
              <a:gd name="connsiteX2" fmla="*/ 2016 w 2016"/>
              <a:gd name="connsiteY2" fmla="*/ 2010 h 2010"/>
              <a:gd name="connsiteX3" fmla="*/ 0 w 2016"/>
              <a:gd name="connsiteY3" fmla="*/ 2010 h 2010"/>
              <a:gd name="connsiteX4" fmla="*/ 731 w 2016"/>
              <a:gd name="connsiteY4" fmla="*/ 742 h 2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6" h="2010">
                <a:moveTo>
                  <a:pt x="731" y="742"/>
                </a:moveTo>
                <a:lnTo>
                  <a:pt x="2016" y="0"/>
                </a:lnTo>
                <a:lnTo>
                  <a:pt x="2016" y="2010"/>
                </a:lnTo>
                <a:lnTo>
                  <a:pt x="0" y="2010"/>
                </a:lnTo>
                <a:lnTo>
                  <a:pt x="731" y="742"/>
                </a:lnTo>
                <a:close/>
              </a:path>
            </a:pathLst>
          </a:custGeom>
          <a:gradFill>
            <a:gsLst>
              <a:gs pos="41000">
                <a:schemeClr val="accent4">
                  <a:lumMod val="81000"/>
                  <a:lumOff val="19000"/>
                  <a:alpha val="100000"/>
                </a:schemeClr>
              </a:gs>
              <a:gs pos="100000">
                <a:schemeClr val="accent4">
                  <a:lumMod val="58000"/>
                  <a:alpha val="100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12" name="任意多边形 11"/>
          <p:cNvSpPr/>
          <p:nvPr>
            <p:custDataLst>
              <p:tags r:id="rId3"/>
            </p:custDataLst>
          </p:nvPr>
        </p:nvSpPr>
        <p:spPr>
          <a:xfrm flipH="1" flipV="1">
            <a:off x="5116297" y="4003620"/>
            <a:ext cx="835015" cy="1472324"/>
          </a:xfrm>
          <a:custGeom>
            <a:avLst/>
            <a:gdLst>
              <a:gd name="connsiteX0" fmla="*/ 0 w 1436"/>
              <a:gd name="connsiteY0" fmla="*/ 2024 h 2532"/>
              <a:gd name="connsiteX1" fmla="*/ 2 w 1436"/>
              <a:gd name="connsiteY1" fmla="*/ 0 h 2532"/>
              <a:gd name="connsiteX2" fmla="*/ 1436 w 1436"/>
              <a:gd name="connsiteY2" fmla="*/ 2532 h 2532"/>
              <a:gd name="connsiteX3" fmla="*/ 0 w 1436"/>
              <a:gd name="connsiteY3" fmla="*/ 2024 h 2532"/>
            </a:gdLst>
            <a:ahLst/>
            <a:cxnLst>
              <a:cxn ang="0">
                <a:pos x="connsiteX0" y="connsiteY0"/>
              </a:cxn>
              <a:cxn ang="0">
                <a:pos x="connsiteX1" y="connsiteY1"/>
              </a:cxn>
              <a:cxn ang="0">
                <a:pos x="connsiteX2" y="connsiteY2"/>
              </a:cxn>
              <a:cxn ang="0">
                <a:pos x="connsiteX3" y="connsiteY3"/>
              </a:cxn>
            </a:cxnLst>
            <a:rect l="l" t="t" r="r" b="b"/>
            <a:pathLst>
              <a:path w="1436" h="2532">
                <a:moveTo>
                  <a:pt x="0" y="2024"/>
                </a:moveTo>
                <a:lnTo>
                  <a:pt x="2" y="0"/>
                </a:lnTo>
                <a:lnTo>
                  <a:pt x="1436" y="2532"/>
                </a:lnTo>
                <a:lnTo>
                  <a:pt x="0" y="2024"/>
                </a:lnTo>
                <a:close/>
              </a:path>
            </a:pathLst>
          </a:custGeom>
          <a:gradFill>
            <a:gsLst>
              <a:gs pos="2000">
                <a:schemeClr val="accent4">
                  <a:lumMod val="80000"/>
                  <a:alpha val="100000"/>
                </a:schemeClr>
              </a:gs>
              <a:gs pos="100000">
                <a:schemeClr val="accent4">
                  <a:lumMod val="70000"/>
                  <a:lumOff val="30000"/>
                  <a:alpha val="10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17" name="任意多边形 16"/>
          <p:cNvSpPr/>
          <p:nvPr>
            <p:custDataLst>
              <p:tags r:id="rId4"/>
            </p:custDataLst>
          </p:nvPr>
        </p:nvSpPr>
        <p:spPr>
          <a:xfrm flipV="1">
            <a:off x="5948985" y="4007690"/>
            <a:ext cx="829200" cy="1468254"/>
          </a:xfrm>
          <a:custGeom>
            <a:avLst/>
            <a:gdLst>
              <a:gd name="connsiteX0" fmla="*/ 0 w 1426"/>
              <a:gd name="connsiteY0" fmla="*/ 2016 h 2525"/>
              <a:gd name="connsiteX1" fmla="*/ 0 w 1426"/>
              <a:gd name="connsiteY1" fmla="*/ 0 h 2525"/>
              <a:gd name="connsiteX2" fmla="*/ 1426 w 1426"/>
              <a:gd name="connsiteY2" fmla="*/ 2525 h 2525"/>
              <a:gd name="connsiteX3" fmla="*/ 0 w 1426"/>
              <a:gd name="connsiteY3" fmla="*/ 2016 h 2525"/>
            </a:gdLst>
            <a:ahLst/>
            <a:cxnLst>
              <a:cxn ang="0">
                <a:pos x="connsiteX0" y="connsiteY0"/>
              </a:cxn>
              <a:cxn ang="0">
                <a:pos x="connsiteX1" y="connsiteY1"/>
              </a:cxn>
              <a:cxn ang="0">
                <a:pos x="connsiteX2" y="connsiteY2"/>
              </a:cxn>
              <a:cxn ang="0">
                <a:pos x="connsiteX3" y="connsiteY3"/>
              </a:cxn>
            </a:cxnLst>
            <a:rect l="l" t="t" r="r" b="b"/>
            <a:pathLst>
              <a:path w="1426" h="2525">
                <a:moveTo>
                  <a:pt x="0" y="2016"/>
                </a:moveTo>
                <a:lnTo>
                  <a:pt x="0" y="0"/>
                </a:lnTo>
                <a:lnTo>
                  <a:pt x="1426" y="2525"/>
                </a:lnTo>
                <a:lnTo>
                  <a:pt x="0" y="2016"/>
                </a:lnTo>
                <a:close/>
              </a:path>
            </a:pathLst>
          </a:custGeom>
          <a:gradFill>
            <a:gsLst>
              <a:gs pos="2000">
                <a:schemeClr val="accent4">
                  <a:lumMod val="80000"/>
                  <a:alpha val="100000"/>
                </a:schemeClr>
              </a:gs>
              <a:gs pos="100000">
                <a:schemeClr val="accent4">
                  <a:lumMod val="70000"/>
                  <a:lumOff val="30000"/>
                  <a:alpha val="100000"/>
                </a:schemeClr>
              </a:gs>
            </a:gsLst>
            <a:lin ang="15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18" name="椭圆 17"/>
          <p:cNvSpPr/>
          <p:nvPr>
            <p:custDataLst>
              <p:tags r:id="rId5"/>
            </p:custDataLst>
          </p:nvPr>
        </p:nvSpPr>
        <p:spPr>
          <a:xfrm>
            <a:off x="3927738" y="3491331"/>
            <a:ext cx="4032027" cy="1026905"/>
          </a:xfrm>
          <a:prstGeom prst="ellipse">
            <a:avLst/>
          </a:prstGeom>
          <a:gradFill>
            <a:gsLst>
              <a:gs pos="100000">
                <a:schemeClr val="accent4">
                  <a:lumMod val="20000"/>
                  <a:lumOff val="80000"/>
                  <a:alpha val="100000"/>
                </a:schemeClr>
              </a:gs>
              <a:gs pos="42000">
                <a:schemeClr val="accent4">
                  <a:lumMod val="20000"/>
                  <a:lumOff val="80000"/>
                  <a:alpha val="0"/>
                </a:schemeClr>
              </a:gs>
            </a:gsLst>
            <a:path path="circle">
              <a:fillToRect l="50000" t="50000" r="50000" b="50000"/>
            </a:path>
            <a:tileRect/>
          </a:gradFill>
          <a:ln w="7620">
            <a:gradFill>
              <a:gsLst>
                <a:gs pos="65000">
                  <a:schemeClr val="accent4">
                    <a:lumMod val="50000"/>
                    <a:lumOff val="50000"/>
                    <a:alpha val="100000"/>
                  </a:schemeClr>
                </a:gs>
                <a:gs pos="39000">
                  <a:schemeClr val="accent4">
                    <a:lumMod val="50000"/>
                    <a:lumOff val="50000"/>
                    <a:alpha val="100000"/>
                  </a:schemeClr>
                </a:gs>
                <a:gs pos="100000">
                  <a:schemeClr val="accent4">
                    <a:lumMod val="60000"/>
                    <a:lumOff val="40000"/>
                    <a:alpha val="100000"/>
                  </a:schemeClr>
                </a:gs>
                <a:gs pos="0">
                  <a:schemeClr val="accent4">
                    <a:lumMod val="80000"/>
                    <a:alpha val="100000"/>
                  </a:schemeClr>
                </a:gs>
              </a:gsLst>
              <a:lin ang="15480000" scaled="0"/>
            </a:gra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lt1"/>
              </a:solidFill>
              <a:latin typeface="Arial" panose="020B0604020202020204" pitchFamily="34" charset="0"/>
              <a:sym typeface="Arial" panose="020B0604020202020204" pitchFamily="34" charset="0"/>
            </a:endParaRPr>
          </a:p>
        </p:txBody>
      </p:sp>
      <p:sp>
        <p:nvSpPr>
          <p:cNvPr id="19" name="任意多边形 18"/>
          <p:cNvSpPr/>
          <p:nvPr>
            <p:custDataLst>
              <p:tags r:id="rId6"/>
            </p:custDataLst>
          </p:nvPr>
        </p:nvSpPr>
        <p:spPr>
          <a:xfrm flipH="1">
            <a:off x="5116297" y="2297539"/>
            <a:ext cx="833852" cy="1779348"/>
          </a:xfrm>
          <a:custGeom>
            <a:avLst/>
            <a:gdLst>
              <a:gd name="connsiteX0" fmla="*/ 0 w 1434"/>
              <a:gd name="connsiteY0" fmla="*/ 3060 h 3060"/>
              <a:gd name="connsiteX1" fmla="*/ 0 w 1434"/>
              <a:gd name="connsiteY1" fmla="*/ 0 h 3060"/>
              <a:gd name="connsiteX2" fmla="*/ 1434 w 1434"/>
              <a:gd name="connsiteY2" fmla="*/ 2554 h 3060"/>
              <a:gd name="connsiteX3" fmla="*/ 0 w 1434"/>
              <a:gd name="connsiteY3" fmla="*/ 3060 h 3060"/>
            </a:gdLst>
            <a:ahLst/>
            <a:cxnLst>
              <a:cxn ang="0">
                <a:pos x="connsiteX0" y="connsiteY0"/>
              </a:cxn>
              <a:cxn ang="0">
                <a:pos x="connsiteX1" y="connsiteY1"/>
              </a:cxn>
              <a:cxn ang="0">
                <a:pos x="connsiteX2" y="connsiteY2"/>
              </a:cxn>
              <a:cxn ang="0">
                <a:pos x="connsiteX3" y="connsiteY3"/>
              </a:cxn>
            </a:cxnLst>
            <a:rect l="l" t="t" r="r" b="b"/>
            <a:pathLst>
              <a:path w="1434" h="3060">
                <a:moveTo>
                  <a:pt x="0" y="3060"/>
                </a:moveTo>
                <a:lnTo>
                  <a:pt x="0" y="0"/>
                </a:lnTo>
                <a:lnTo>
                  <a:pt x="1434" y="2554"/>
                </a:lnTo>
                <a:lnTo>
                  <a:pt x="0" y="3060"/>
                </a:lnTo>
                <a:close/>
              </a:path>
            </a:pathLst>
          </a:custGeom>
          <a:gradFill>
            <a:gsLst>
              <a:gs pos="2000">
                <a:schemeClr val="accent4">
                  <a:lumMod val="80000"/>
                  <a:alpha val="100000"/>
                </a:schemeClr>
              </a:gs>
              <a:gs pos="100000">
                <a:schemeClr val="accent4">
                  <a:lumMod val="70000"/>
                  <a:lumOff val="30000"/>
                  <a:alpha val="100000"/>
                </a:schemeClr>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20" name="任意多边形 19"/>
          <p:cNvSpPr/>
          <p:nvPr>
            <p:custDataLst>
              <p:tags r:id="rId7"/>
            </p:custDataLst>
          </p:nvPr>
        </p:nvSpPr>
        <p:spPr>
          <a:xfrm>
            <a:off x="5948985" y="2297539"/>
            <a:ext cx="833852" cy="1779348"/>
          </a:xfrm>
          <a:custGeom>
            <a:avLst/>
            <a:gdLst>
              <a:gd name="connsiteX0" fmla="*/ 0 w 1434"/>
              <a:gd name="connsiteY0" fmla="*/ 3060 h 3060"/>
              <a:gd name="connsiteX1" fmla="*/ 0 w 1434"/>
              <a:gd name="connsiteY1" fmla="*/ 0 h 3060"/>
              <a:gd name="connsiteX2" fmla="*/ 1434 w 1434"/>
              <a:gd name="connsiteY2" fmla="*/ 2554 h 3060"/>
              <a:gd name="connsiteX3" fmla="*/ 0 w 1434"/>
              <a:gd name="connsiteY3" fmla="*/ 3060 h 3060"/>
            </a:gdLst>
            <a:ahLst/>
            <a:cxnLst>
              <a:cxn ang="0">
                <a:pos x="connsiteX0" y="connsiteY0"/>
              </a:cxn>
              <a:cxn ang="0">
                <a:pos x="connsiteX1" y="connsiteY1"/>
              </a:cxn>
              <a:cxn ang="0">
                <a:pos x="connsiteX2" y="connsiteY2"/>
              </a:cxn>
              <a:cxn ang="0">
                <a:pos x="connsiteX3" y="connsiteY3"/>
              </a:cxn>
            </a:cxnLst>
            <a:rect l="l" t="t" r="r" b="b"/>
            <a:pathLst>
              <a:path w="1434" h="3060">
                <a:moveTo>
                  <a:pt x="0" y="3060"/>
                </a:moveTo>
                <a:lnTo>
                  <a:pt x="0" y="0"/>
                </a:lnTo>
                <a:lnTo>
                  <a:pt x="1434" y="2554"/>
                </a:lnTo>
                <a:lnTo>
                  <a:pt x="0" y="3060"/>
                </a:lnTo>
                <a:close/>
              </a:path>
            </a:pathLst>
          </a:custGeom>
          <a:gradFill>
            <a:gsLst>
              <a:gs pos="2000">
                <a:schemeClr val="accent4">
                  <a:lumMod val="80000"/>
                  <a:alpha val="100000"/>
                </a:schemeClr>
              </a:gs>
              <a:gs pos="100000">
                <a:schemeClr val="accent4">
                  <a:lumMod val="70000"/>
                  <a:lumOff val="30000"/>
                  <a:alpha val="100000"/>
                </a:schemeClr>
              </a:gs>
            </a:gsLst>
            <a:lin ang="15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49" name="椭圆 48"/>
          <p:cNvSpPr/>
          <p:nvPr>
            <p:custDataLst>
              <p:tags r:id="rId8"/>
            </p:custDataLst>
          </p:nvPr>
        </p:nvSpPr>
        <p:spPr>
          <a:xfrm>
            <a:off x="4538299" y="4302504"/>
            <a:ext cx="155838" cy="155838"/>
          </a:xfrm>
          <a:prstGeom prst="ellipse">
            <a:avLst/>
          </a:prstGeom>
          <a:no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50" name="椭圆 49"/>
          <p:cNvSpPr/>
          <p:nvPr>
            <p:custDataLst>
              <p:tags r:id="rId9"/>
            </p:custDataLst>
          </p:nvPr>
        </p:nvSpPr>
        <p:spPr>
          <a:xfrm>
            <a:off x="4581329" y="4345534"/>
            <a:ext cx="69197" cy="691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21" name="椭圆 20"/>
          <p:cNvSpPr/>
          <p:nvPr>
            <p:custDataLst>
              <p:tags r:id="rId10"/>
            </p:custDataLst>
          </p:nvPr>
        </p:nvSpPr>
        <p:spPr>
          <a:xfrm>
            <a:off x="4538299" y="3549479"/>
            <a:ext cx="155838" cy="155838"/>
          </a:xfrm>
          <a:prstGeom prst="ellipse">
            <a:avLst/>
          </a:prstGeom>
          <a:no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22" name="椭圆 21"/>
          <p:cNvSpPr/>
          <p:nvPr>
            <p:custDataLst>
              <p:tags r:id="rId11"/>
            </p:custDataLst>
          </p:nvPr>
        </p:nvSpPr>
        <p:spPr>
          <a:xfrm>
            <a:off x="4581329" y="3592510"/>
            <a:ext cx="69197" cy="691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23" name="椭圆 22"/>
          <p:cNvSpPr/>
          <p:nvPr>
            <p:custDataLst>
              <p:tags r:id="rId12"/>
            </p:custDataLst>
          </p:nvPr>
        </p:nvSpPr>
        <p:spPr>
          <a:xfrm>
            <a:off x="7225348" y="4308901"/>
            <a:ext cx="155838" cy="155838"/>
          </a:xfrm>
          <a:prstGeom prst="ellipse">
            <a:avLst/>
          </a:prstGeom>
          <a:no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24" name="椭圆 23"/>
          <p:cNvSpPr/>
          <p:nvPr>
            <p:custDataLst>
              <p:tags r:id="rId13"/>
            </p:custDataLst>
          </p:nvPr>
        </p:nvSpPr>
        <p:spPr>
          <a:xfrm>
            <a:off x="7268378" y="4351930"/>
            <a:ext cx="69197" cy="691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25" name="椭圆 24"/>
          <p:cNvSpPr/>
          <p:nvPr>
            <p:custDataLst>
              <p:tags r:id="rId14"/>
            </p:custDataLst>
          </p:nvPr>
        </p:nvSpPr>
        <p:spPr>
          <a:xfrm>
            <a:off x="7225348" y="3549479"/>
            <a:ext cx="155838" cy="155838"/>
          </a:xfrm>
          <a:prstGeom prst="ellipse">
            <a:avLst/>
          </a:prstGeom>
          <a:no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26" name="椭圆 25"/>
          <p:cNvSpPr/>
          <p:nvPr>
            <p:custDataLst>
              <p:tags r:id="rId15"/>
            </p:custDataLst>
          </p:nvPr>
        </p:nvSpPr>
        <p:spPr>
          <a:xfrm>
            <a:off x="7268378" y="3592510"/>
            <a:ext cx="69197" cy="691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27" name="椭圆 26"/>
          <p:cNvSpPr/>
          <p:nvPr>
            <p:custDataLst>
              <p:tags r:id="rId16"/>
            </p:custDataLst>
          </p:nvPr>
        </p:nvSpPr>
        <p:spPr>
          <a:xfrm>
            <a:off x="5111063" y="5457337"/>
            <a:ext cx="1672355" cy="262832"/>
          </a:xfrm>
          <a:prstGeom prst="ellipse">
            <a:avLst/>
          </a:prstGeom>
          <a:gradFill>
            <a:gsLst>
              <a:gs pos="0">
                <a:schemeClr val="accent4">
                  <a:alpha val="19000"/>
                </a:schemeClr>
              </a:gs>
              <a:gs pos="100000">
                <a:srgbClr val="F2F2F2">
                  <a:alpha val="0"/>
                </a:srgbClr>
              </a:gs>
              <a:gs pos="47000">
                <a:schemeClr val="accent4">
                  <a:alpha val="24000"/>
                </a:schemeClr>
              </a:gs>
            </a:gsLst>
            <a:path path="circle">
              <a:fillToRect l="50000" t="50000" r="50000" b="50000"/>
            </a:path>
            <a:tileRect/>
          </a:gradFill>
          <a:ln>
            <a:noFill/>
          </a:ln>
          <a:effectLst>
            <a:softEdge rad="63500"/>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solidFill>
                <a:schemeClr val="lt1"/>
              </a:solidFill>
              <a:latin typeface="Arial" panose="020B0604020202020204" pitchFamily="34" charset="0"/>
              <a:sym typeface="Arial" panose="020B0604020202020204" pitchFamily="34" charset="0"/>
            </a:endParaRPr>
          </a:p>
        </p:txBody>
      </p:sp>
      <p:sp>
        <p:nvSpPr>
          <p:cNvPr id="29" name="任意多边形: 形状 3"/>
          <p:cNvSpPr/>
          <p:nvPr>
            <p:custDataLst>
              <p:tags r:id="rId17"/>
            </p:custDataLst>
          </p:nvPr>
        </p:nvSpPr>
        <p:spPr>
          <a:xfrm rot="1800000">
            <a:off x="3273566" y="2797617"/>
            <a:ext cx="437859" cy="379129"/>
          </a:xfrm>
          <a:custGeom>
            <a:avLst/>
            <a:gdLst/>
            <a:ahLst/>
            <a:cxnLst/>
            <a:rect l="0" t="0" r="0" b="0"/>
            <a:pathLst>
              <a:path w="127001" h="109987">
                <a:moveTo>
                  <a:pt x="31750" y="109986"/>
                </a:moveTo>
                <a:lnTo>
                  <a:pt x="95250" y="109986"/>
                </a:lnTo>
                <a:lnTo>
                  <a:pt x="127000" y="54993"/>
                </a:lnTo>
                <a:lnTo>
                  <a:pt x="95250" y="0"/>
                </a:lnTo>
                <a:lnTo>
                  <a:pt x="31750" y="0"/>
                </a:lnTo>
                <a:lnTo>
                  <a:pt x="0" y="54993"/>
                </a:lnTo>
                <a:close/>
              </a:path>
            </a:pathLst>
          </a:custGeom>
          <a:gradFill>
            <a:gsLst>
              <a:gs pos="0">
                <a:schemeClr val="accent4">
                  <a:alpha val="100000"/>
                </a:schemeClr>
              </a:gs>
              <a:gs pos="100000">
                <a:schemeClr val="accent4">
                  <a:lumMod val="80000"/>
                  <a:lumOff val="20000"/>
                  <a:alpha val="100000"/>
                </a:schemeClr>
              </a:gs>
            </a:gsLst>
            <a:lin ang="16200000" scaled="0"/>
          </a:gradFill>
          <a:ln>
            <a:noFill/>
          </a:ln>
          <a:effectLst>
            <a:outerShdw blurRad="101600" dir="5400000" sx="90000" sy="-19000" rotWithShape="0">
              <a:schemeClr val="accent4">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31" name="任意多边形: 形状 3"/>
          <p:cNvSpPr/>
          <p:nvPr>
            <p:custDataLst>
              <p:tags r:id="rId18"/>
            </p:custDataLst>
          </p:nvPr>
        </p:nvSpPr>
        <p:spPr>
          <a:xfrm rot="1800000">
            <a:off x="3274147" y="4728734"/>
            <a:ext cx="437859" cy="379129"/>
          </a:xfrm>
          <a:custGeom>
            <a:avLst/>
            <a:gdLst/>
            <a:ahLst/>
            <a:cxnLst/>
            <a:rect l="0" t="0" r="0" b="0"/>
            <a:pathLst>
              <a:path w="127001" h="109987">
                <a:moveTo>
                  <a:pt x="31750" y="109986"/>
                </a:moveTo>
                <a:lnTo>
                  <a:pt x="95250" y="109986"/>
                </a:lnTo>
                <a:lnTo>
                  <a:pt x="127000" y="54993"/>
                </a:lnTo>
                <a:lnTo>
                  <a:pt x="95250" y="0"/>
                </a:lnTo>
                <a:lnTo>
                  <a:pt x="31750" y="0"/>
                </a:lnTo>
                <a:lnTo>
                  <a:pt x="0" y="54993"/>
                </a:lnTo>
                <a:close/>
              </a:path>
            </a:pathLst>
          </a:custGeom>
          <a:gradFill>
            <a:gsLst>
              <a:gs pos="0">
                <a:schemeClr val="accent4">
                  <a:alpha val="100000"/>
                </a:schemeClr>
              </a:gs>
              <a:gs pos="100000">
                <a:schemeClr val="accent4">
                  <a:lumMod val="80000"/>
                  <a:lumOff val="20000"/>
                  <a:alpha val="100000"/>
                </a:schemeClr>
              </a:gs>
            </a:gsLst>
            <a:lin ang="16200000" scaled="0"/>
          </a:gradFill>
          <a:ln>
            <a:noFill/>
          </a:ln>
          <a:effectLst>
            <a:outerShdw blurRad="101600" dir="5400000" sx="90000" sy="-19000" rotWithShape="0">
              <a:schemeClr val="accent4">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32" name="任意多边形: 形状 3"/>
          <p:cNvSpPr/>
          <p:nvPr>
            <p:custDataLst>
              <p:tags r:id="rId19"/>
            </p:custDataLst>
          </p:nvPr>
        </p:nvSpPr>
        <p:spPr>
          <a:xfrm rot="1800000">
            <a:off x="8181311" y="2798199"/>
            <a:ext cx="437859" cy="379129"/>
          </a:xfrm>
          <a:custGeom>
            <a:avLst/>
            <a:gdLst/>
            <a:ahLst/>
            <a:cxnLst/>
            <a:rect l="0" t="0" r="0" b="0"/>
            <a:pathLst>
              <a:path w="127001" h="109987">
                <a:moveTo>
                  <a:pt x="31750" y="109986"/>
                </a:moveTo>
                <a:lnTo>
                  <a:pt x="95250" y="109986"/>
                </a:lnTo>
                <a:lnTo>
                  <a:pt x="127000" y="54993"/>
                </a:lnTo>
                <a:lnTo>
                  <a:pt x="95250" y="0"/>
                </a:lnTo>
                <a:lnTo>
                  <a:pt x="31750" y="0"/>
                </a:lnTo>
                <a:lnTo>
                  <a:pt x="0" y="54993"/>
                </a:lnTo>
                <a:close/>
              </a:path>
            </a:pathLst>
          </a:custGeom>
          <a:gradFill>
            <a:gsLst>
              <a:gs pos="0">
                <a:schemeClr val="accent4">
                  <a:alpha val="100000"/>
                </a:schemeClr>
              </a:gs>
              <a:gs pos="100000">
                <a:schemeClr val="accent4">
                  <a:lumMod val="80000"/>
                  <a:lumOff val="20000"/>
                  <a:alpha val="100000"/>
                </a:schemeClr>
              </a:gs>
            </a:gsLst>
            <a:lin ang="16200000" scaled="0"/>
          </a:gradFill>
          <a:ln>
            <a:noFill/>
          </a:ln>
          <a:effectLst>
            <a:outerShdw blurRad="101600" dir="5400000" sx="90000" sy="-19000" rotWithShape="0">
              <a:schemeClr val="accent4">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33" name="任意多边形: 形状 3"/>
          <p:cNvSpPr/>
          <p:nvPr>
            <p:custDataLst>
              <p:tags r:id="rId20"/>
            </p:custDataLst>
          </p:nvPr>
        </p:nvSpPr>
        <p:spPr>
          <a:xfrm rot="1800000">
            <a:off x="8181893" y="4729315"/>
            <a:ext cx="437859" cy="379129"/>
          </a:xfrm>
          <a:custGeom>
            <a:avLst/>
            <a:gdLst/>
            <a:ahLst/>
            <a:cxnLst/>
            <a:rect l="0" t="0" r="0" b="0"/>
            <a:pathLst>
              <a:path w="127001" h="109987">
                <a:moveTo>
                  <a:pt x="31750" y="109986"/>
                </a:moveTo>
                <a:lnTo>
                  <a:pt x="95250" y="109986"/>
                </a:lnTo>
                <a:lnTo>
                  <a:pt x="127000" y="54993"/>
                </a:lnTo>
                <a:lnTo>
                  <a:pt x="95250" y="0"/>
                </a:lnTo>
                <a:lnTo>
                  <a:pt x="31750" y="0"/>
                </a:lnTo>
                <a:lnTo>
                  <a:pt x="0" y="54993"/>
                </a:lnTo>
                <a:close/>
              </a:path>
            </a:pathLst>
          </a:custGeom>
          <a:gradFill>
            <a:gsLst>
              <a:gs pos="0">
                <a:schemeClr val="accent4">
                  <a:alpha val="100000"/>
                </a:schemeClr>
              </a:gs>
              <a:gs pos="100000">
                <a:schemeClr val="accent4">
                  <a:lumMod val="80000"/>
                  <a:lumOff val="20000"/>
                  <a:alpha val="100000"/>
                </a:schemeClr>
              </a:gs>
            </a:gsLst>
            <a:lin ang="16200000" scaled="0"/>
          </a:gradFill>
          <a:ln>
            <a:noFill/>
          </a:ln>
          <a:effectLst>
            <a:outerShdw blurRad="101600" dir="5400000" sx="90000" sy="-19000" rotWithShape="0">
              <a:schemeClr val="accent4">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pic>
        <p:nvPicPr>
          <p:cNvPr id="34" name="图片 33" descr="343435383036303b343532343134393bcdb7c4d4b7e7b1a9"/>
          <p:cNvPicPr>
            <a:picLocks noChangeAspect="1"/>
          </p:cNvPicPr>
          <p:nvPr>
            <p:custDataLst>
              <p:tags r:id="rId21"/>
            </p:custDataLst>
          </p:nvPr>
        </p:nvPicPr>
        <p:blipFill>
          <a:blip r:embed="rId22"/>
          <a:stretch>
            <a:fillRect/>
          </a:stretch>
        </p:blipFill>
        <p:spPr>
          <a:xfrm>
            <a:off x="3393598" y="2888283"/>
            <a:ext cx="197797" cy="197797"/>
          </a:xfrm>
          <a:prstGeom prst="rect">
            <a:avLst/>
          </a:prstGeom>
        </p:spPr>
      </p:pic>
      <p:pic>
        <p:nvPicPr>
          <p:cNvPr id="36" name="图片 35" descr="343439383331313b343532303033313bd3a6d3c3c9ccb3c7"/>
          <p:cNvPicPr/>
          <p:nvPr>
            <p:custDataLst>
              <p:tags r:id="rId23"/>
            </p:custDataLst>
          </p:nvPr>
        </p:nvPicPr>
        <p:blipFill>
          <a:blip r:embed="rId24"/>
          <a:stretch>
            <a:fillRect/>
          </a:stretch>
        </p:blipFill>
        <p:spPr>
          <a:xfrm>
            <a:off x="8314903" y="3888582"/>
            <a:ext cx="174721" cy="181313"/>
          </a:xfrm>
          <a:prstGeom prst="rect">
            <a:avLst/>
          </a:prstGeom>
          <a:noFill/>
          <a:effectLst/>
        </p:spPr>
      </p:pic>
      <p:sp>
        <p:nvSpPr>
          <p:cNvPr id="35" name="矩形 34"/>
          <p:cNvSpPr/>
          <p:nvPr>
            <p:custDataLst>
              <p:tags r:id="rId25"/>
            </p:custDataLst>
          </p:nvPr>
        </p:nvSpPr>
        <p:spPr>
          <a:xfrm>
            <a:off x="1073802" y="4562605"/>
            <a:ext cx="2113402" cy="711241"/>
          </a:xfrm>
          <a:prstGeom prst="rect">
            <a:avLst/>
          </a:prstGeom>
          <a:noFill/>
        </p:spPr>
        <p:txBody>
          <a:bodyPr wrap="square" lIns="0" tIns="0" rIns="0" bIns="0" rtlCol="0" anchor="b">
            <a:normAutofit/>
          </a:bodyPr>
          <a:p>
            <a:pPr algn="r">
              <a:spcBef>
                <a:spcPct val="0"/>
              </a:spcBef>
              <a:spcAft>
                <a:spcPct val="0"/>
              </a:spcAft>
            </a:pPr>
            <a:r>
              <a:rPr lang="en-US" b="1" dirty="0">
                <a:solidFill>
                  <a:schemeClr val="accent4"/>
                </a:solidFill>
                <a:latin typeface="+mj-lt"/>
                <a:sym typeface="+mn-ea"/>
              </a:rPr>
              <a:t>Create Prosonafication</a:t>
            </a:r>
            <a:endParaRPr lang="en-US" b="1" dirty="0">
              <a:solidFill>
                <a:schemeClr val="accent4"/>
              </a:solidFill>
              <a:latin typeface="+mj-lt"/>
              <a:sym typeface="+mn-ea"/>
            </a:endParaRPr>
          </a:p>
        </p:txBody>
      </p:sp>
      <p:sp>
        <p:nvSpPr>
          <p:cNvPr id="39" name="矩形 38"/>
          <p:cNvSpPr/>
          <p:nvPr>
            <p:custDataLst>
              <p:tags r:id="rId26"/>
            </p:custDataLst>
          </p:nvPr>
        </p:nvSpPr>
        <p:spPr>
          <a:xfrm>
            <a:off x="775970" y="2621934"/>
            <a:ext cx="2411234" cy="552482"/>
          </a:xfrm>
          <a:prstGeom prst="rect">
            <a:avLst/>
          </a:prstGeom>
          <a:noFill/>
        </p:spPr>
        <p:txBody>
          <a:bodyPr wrap="square" lIns="0" tIns="0" rIns="0" bIns="0" rtlCol="0" anchor="b">
            <a:normAutofit/>
          </a:bodyPr>
          <a:p>
            <a:pPr algn="r">
              <a:spcBef>
                <a:spcPct val="0"/>
              </a:spcBef>
              <a:spcAft>
                <a:spcPct val="0"/>
              </a:spcAft>
            </a:pPr>
            <a:r>
              <a:rPr lang="en-US" b="1" dirty="0">
                <a:solidFill>
                  <a:schemeClr val="accent4"/>
                </a:solidFill>
                <a:latin typeface="+mj-lt"/>
                <a:sym typeface="+mn-ea"/>
              </a:rPr>
              <a:t>Understand  Customer</a:t>
            </a:r>
            <a:endParaRPr lang="en-US" b="1" dirty="0">
              <a:solidFill>
                <a:schemeClr val="accent4"/>
              </a:solidFill>
              <a:latin typeface="+mj-lt"/>
              <a:sym typeface="+mn-ea"/>
            </a:endParaRPr>
          </a:p>
        </p:txBody>
      </p:sp>
      <p:sp>
        <p:nvSpPr>
          <p:cNvPr id="41" name="矩形 40"/>
          <p:cNvSpPr/>
          <p:nvPr>
            <p:custDataLst>
              <p:tags r:id="rId27"/>
            </p:custDataLst>
          </p:nvPr>
        </p:nvSpPr>
        <p:spPr>
          <a:xfrm>
            <a:off x="8772985" y="4557525"/>
            <a:ext cx="2113402" cy="634402"/>
          </a:xfrm>
          <a:prstGeom prst="rect">
            <a:avLst/>
          </a:prstGeom>
          <a:noFill/>
        </p:spPr>
        <p:txBody>
          <a:bodyPr wrap="square" lIns="0" tIns="0" rIns="0" bIns="0" rtlCol="0" anchor="b">
            <a:normAutofit/>
          </a:bodyPr>
          <a:p>
            <a:pPr algn="l">
              <a:spcBef>
                <a:spcPct val="0"/>
              </a:spcBef>
              <a:spcAft>
                <a:spcPct val="0"/>
              </a:spcAft>
            </a:pPr>
            <a:r>
              <a:rPr lang="en-US" b="1">
                <a:solidFill>
                  <a:schemeClr val="accent4"/>
                </a:solidFill>
                <a:latin typeface="+mj-lt"/>
                <a:sym typeface="+mn-ea"/>
              </a:rPr>
              <a:t>Improve Marketing</a:t>
            </a:r>
            <a:endParaRPr lang="en-US" b="1">
              <a:solidFill>
                <a:schemeClr val="accent4"/>
              </a:solidFill>
              <a:latin typeface="+mj-lt"/>
              <a:sym typeface="+mn-ea"/>
            </a:endParaRPr>
          </a:p>
        </p:txBody>
      </p:sp>
      <p:sp>
        <p:nvSpPr>
          <p:cNvPr id="44" name="矩形 43"/>
          <p:cNvSpPr/>
          <p:nvPr>
            <p:custDataLst>
              <p:tags r:id="rId28"/>
            </p:custDataLst>
          </p:nvPr>
        </p:nvSpPr>
        <p:spPr>
          <a:xfrm>
            <a:off x="4776700" y="3119167"/>
            <a:ext cx="2333124" cy="796971"/>
          </a:xfrm>
          <a:prstGeom prst="rect">
            <a:avLst/>
          </a:prstGeom>
          <a:noFill/>
          <a:ln>
            <a:noFill/>
          </a:ln>
        </p:spPr>
        <p:txBody>
          <a:bodyPr wrap="square" lIns="90170" rIns="90170" rtlCol="0" anchor="b" anchorCtr="0">
            <a:normAutofit/>
          </a:bodyPr>
          <a:p>
            <a:pPr algn="ctr">
              <a:spcBef>
                <a:spcPct val="0"/>
              </a:spcBef>
              <a:spcAft>
                <a:spcPct val="0"/>
              </a:spcAft>
            </a:pPr>
            <a:r>
              <a:rPr lang="en-US" b="1">
                <a:solidFill>
                  <a:schemeClr val="lt1">
                    <a:lumMod val="100000"/>
                  </a:schemeClr>
                </a:solidFill>
                <a:latin typeface="+mj-lt"/>
                <a:sym typeface="+mn-ea"/>
              </a:rPr>
              <a:t>Segmentation</a:t>
            </a:r>
            <a:endParaRPr lang="en-US" b="1">
              <a:solidFill>
                <a:schemeClr val="lt1">
                  <a:lumMod val="100000"/>
                </a:schemeClr>
              </a:solidFill>
              <a:latin typeface="+mj-lt"/>
              <a:sym typeface="+mn-ea"/>
            </a:endParaRPr>
          </a:p>
        </p:txBody>
      </p:sp>
      <p:sp>
        <p:nvSpPr>
          <p:cNvPr id="45" name="矩形 44"/>
          <p:cNvSpPr/>
          <p:nvPr>
            <p:custDataLst>
              <p:tags r:id="rId29"/>
            </p:custDataLst>
          </p:nvPr>
        </p:nvSpPr>
        <p:spPr>
          <a:xfrm>
            <a:off x="8772985" y="2659401"/>
            <a:ext cx="2113402" cy="515015"/>
          </a:xfrm>
          <a:prstGeom prst="rect">
            <a:avLst/>
          </a:prstGeom>
          <a:noFill/>
        </p:spPr>
        <p:txBody>
          <a:bodyPr wrap="square" lIns="0" tIns="0" rIns="0" bIns="0" rtlCol="0" anchor="b">
            <a:normAutofit fontScale="90000"/>
          </a:bodyPr>
          <a:p>
            <a:pPr algn="l">
              <a:spcBef>
                <a:spcPct val="0"/>
              </a:spcBef>
              <a:spcAft>
                <a:spcPct val="0"/>
              </a:spcAft>
            </a:pPr>
            <a:r>
              <a:rPr lang="en-US" b="1" dirty="0">
                <a:solidFill>
                  <a:schemeClr val="accent4"/>
                </a:solidFill>
                <a:latin typeface="+mj-lt"/>
                <a:sym typeface="+mn-ea"/>
              </a:rPr>
              <a:t>Develop New Product</a:t>
            </a:r>
            <a:endParaRPr lang="en-US" b="1" dirty="0">
              <a:solidFill>
                <a:schemeClr val="accent4"/>
              </a:solidFill>
              <a:latin typeface="+mj-lt"/>
              <a:sym typeface="+mn-ea"/>
            </a:endParaRPr>
          </a:p>
        </p:txBody>
      </p:sp>
      <p:sp>
        <p:nvSpPr>
          <p:cNvPr id="52" name="椭圆 51"/>
          <p:cNvSpPr/>
          <p:nvPr>
            <p:custDataLst>
              <p:tags r:id="rId30"/>
            </p:custDataLst>
          </p:nvPr>
        </p:nvSpPr>
        <p:spPr>
          <a:xfrm>
            <a:off x="3856796" y="3908257"/>
            <a:ext cx="155838" cy="155838"/>
          </a:xfrm>
          <a:prstGeom prst="ellipse">
            <a:avLst/>
          </a:prstGeom>
          <a:no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53" name="椭圆 52"/>
          <p:cNvSpPr/>
          <p:nvPr>
            <p:custDataLst>
              <p:tags r:id="rId31"/>
            </p:custDataLst>
          </p:nvPr>
        </p:nvSpPr>
        <p:spPr>
          <a:xfrm>
            <a:off x="3899827" y="3951286"/>
            <a:ext cx="69197" cy="691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55" name="椭圆 54"/>
          <p:cNvSpPr/>
          <p:nvPr>
            <p:custDataLst>
              <p:tags r:id="rId32"/>
            </p:custDataLst>
          </p:nvPr>
        </p:nvSpPr>
        <p:spPr>
          <a:xfrm>
            <a:off x="7882428" y="3908257"/>
            <a:ext cx="155838" cy="155838"/>
          </a:xfrm>
          <a:prstGeom prst="ellipse">
            <a:avLst/>
          </a:prstGeom>
          <a:noFill/>
          <a:ln w="3175">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56" name="椭圆 55"/>
          <p:cNvSpPr/>
          <p:nvPr>
            <p:custDataLst>
              <p:tags r:id="rId33"/>
            </p:custDataLst>
          </p:nvPr>
        </p:nvSpPr>
        <p:spPr>
          <a:xfrm>
            <a:off x="7925458" y="3951286"/>
            <a:ext cx="69197" cy="6919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sp>
        <p:nvSpPr>
          <p:cNvPr id="57" name="任意多边形: 形状 3"/>
          <p:cNvSpPr/>
          <p:nvPr>
            <p:custDataLst>
              <p:tags r:id="rId34"/>
            </p:custDataLst>
          </p:nvPr>
        </p:nvSpPr>
        <p:spPr>
          <a:xfrm rot="1800000">
            <a:off x="3274147" y="3798936"/>
            <a:ext cx="437859" cy="379129"/>
          </a:xfrm>
          <a:custGeom>
            <a:avLst/>
            <a:gdLst/>
            <a:ahLst/>
            <a:cxnLst/>
            <a:rect l="0" t="0" r="0" b="0"/>
            <a:pathLst>
              <a:path w="127001" h="109987">
                <a:moveTo>
                  <a:pt x="31750" y="109986"/>
                </a:moveTo>
                <a:lnTo>
                  <a:pt x="95250" y="109986"/>
                </a:lnTo>
                <a:lnTo>
                  <a:pt x="127000" y="54993"/>
                </a:lnTo>
                <a:lnTo>
                  <a:pt x="95250" y="0"/>
                </a:lnTo>
                <a:lnTo>
                  <a:pt x="31750" y="0"/>
                </a:lnTo>
                <a:lnTo>
                  <a:pt x="0" y="54993"/>
                </a:lnTo>
                <a:close/>
              </a:path>
            </a:pathLst>
          </a:custGeom>
          <a:gradFill>
            <a:gsLst>
              <a:gs pos="0">
                <a:schemeClr val="accent4">
                  <a:alpha val="100000"/>
                </a:schemeClr>
              </a:gs>
              <a:gs pos="100000">
                <a:schemeClr val="accent4">
                  <a:lumMod val="80000"/>
                  <a:lumOff val="20000"/>
                  <a:alpha val="100000"/>
                </a:schemeClr>
              </a:gs>
            </a:gsLst>
            <a:lin ang="16200000" scaled="0"/>
          </a:gradFill>
          <a:ln>
            <a:noFill/>
          </a:ln>
          <a:effectLst>
            <a:outerShdw blurRad="101600" dir="5400000" sx="90000" sy="-19000" rotWithShape="0">
              <a:schemeClr val="accent4">
                <a:alpha val="1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lvl="0" algn="ctr">
              <a:buClrTx/>
              <a:buSzTx/>
              <a:buFontTx/>
            </a:pPr>
            <a:endParaRPr lang="en-US">
              <a:solidFill>
                <a:schemeClr val="lt1"/>
              </a:solidFill>
              <a:latin typeface="Arial" panose="020B0604020202020204" pitchFamily="34" charset="0"/>
              <a:sym typeface="+mn-lt"/>
            </a:endParaRPr>
          </a:p>
        </p:txBody>
      </p:sp>
      <p:pic>
        <p:nvPicPr>
          <p:cNvPr id="58" name="图片 57" descr="343439383331313b343532303032383bbfcdbba7b9dcc0ed"/>
          <p:cNvPicPr>
            <a:picLocks noChangeAspect="1"/>
          </p:cNvPicPr>
          <p:nvPr>
            <p:custDataLst>
              <p:tags r:id="rId35"/>
            </p:custDataLst>
          </p:nvPr>
        </p:nvPicPr>
        <p:blipFill>
          <a:blip r:embed="rId36"/>
          <a:stretch>
            <a:fillRect/>
          </a:stretch>
        </p:blipFill>
        <p:spPr>
          <a:xfrm>
            <a:off x="8294516" y="2878730"/>
            <a:ext cx="197797" cy="197797"/>
          </a:xfrm>
          <a:prstGeom prst="rect">
            <a:avLst/>
          </a:prstGeom>
          <a:noFill/>
        </p:spPr>
      </p:pic>
      <p:sp>
        <p:nvSpPr>
          <p:cNvPr id="59" name="矩形 58"/>
          <p:cNvSpPr/>
          <p:nvPr>
            <p:custDataLst>
              <p:tags r:id="rId37"/>
            </p:custDataLst>
          </p:nvPr>
        </p:nvSpPr>
        <p:spPr>
          <a:xfrm>
            <a:off x="1073802" y="3632912"/>
            <a:ext cx="2113402" cy="499774"/>
          </a:xfrm>
          <a:prstGeom prst="rect">
            <a:avLst/>
          </a:prstGeom>
          <a:noFill/>
        </p:spPr>
        <p:txBody>
          <a:bodyPr wrap="square" lIns="0" tIns="0" rIns="0" bIns="0" rtlCol="0" anchor="b">
            <a:normAutofit/>
          </a:bodyPr>
          <a:p>
            <a:pPr algn="r">
              <a:spcBef>
                <a:spcPct val="0"/>
              </a:spcBef>
              <a:spcAft>
                <a:spcPct val="0"/>
              </a:spcAft>
            </a:pPr>
            <a:r>
              <a:rPr lang="en-US" b="1">
                <a:solidFill>
                  <a:schemeClr val="accent4"/>
                </a:solidFill>
                <a:latin typeface="+mj-lt"/>
                <a:sym typeface="+mn-ea"/>
              </a:rPr>
              <a:t>Target Customer</a:t>
            </a:r>
            <a:endParaRPr lang="en-US" b="1">
              <a:solidFill>
                <a:schemeClr val="accent4"/>
              </a:solidFill>
              <a:latin typeface="+mj-lt"/>
              <a:sym typeface="+mn-ea"/>
            </a:endParaRPr>
          </a:p>
        </p:txBody>
      </p:sp>
      <p:sp>
        <p:nvSpPr>
          <p:cNvPr id="62" name="矩形 61"/>
          <p:cNvSpPr/>
          <p:nvPr>
            <p:custDataLst>
              <p:tags r:id="rId38"/>
            </p:custDataLst>
          </p:nvPr>
        </p:nvSpPr>
        <p:spPr>
          <a:xfrm>
            <a:off x="8772985" y="3495744"/>
            <a:ext cx="2113402" cy="636307"/>
          </a:xfrm>
          <a:prstGeom prst="rect">
            <a:avLst/>
          </a:prstGeom>
          <a:noFill/>
        </p:spPr>
        <p:txBody>
          <a:bodyPr wrap="square" lIns="0" tIns="0" rIns="0" bIns="0" rtlCol="0" anchor="b">
            <a:normAutofit/>
          </a:bodyPr>
          <a:p>
            <a:pPr algn="l">
              <a:spcBef>
                <a:spcPct val="0"/>
              </a:spcBef>
              <a:spcAft>
                <a:spcPct val="0"/>
              </a:spcAft>
            </a:pPr>
            <a:r>
              <a:rPr lang="en-US" b="1">
                <a:solidFill>
                  <a:schemeClr val="accent4"/>
                </a:solidFill>
                <a:latin typeface="+mj-lt"/>
                <a:sym typeface="+mn-ea"/>
              </a:rPr>
              <a:t>Improve Sales</a:t>
            </a:r>
            <a:endParaRPr lang="en-US" b="1">
              <a:solidFill>
                <a:schemeClr val="accent4"/>
              </a:solidFill>
              <a:latin typeface="+mj-lt"/>
              <a:sym typeface="+mn-ea"/>
            </a:endParaRPr>
          </a:p>
        </p:txBody>
      </p:sp>
      <p:sp>
        <p:nvSpPr>
          <p:cNvPr id="64" name="图片 50" descr="343435383038363b343532323339393bd6b4d0d0d5aad2aa"/>
          <p:cNvSpPr/>
          <p:nvPr>
            <p:custDataLst>
              <p:tags r:id="rId39"/>
            </p:custDataLst>
          </p:nvPr>
        </p:nvSpPr>
        <p:spPr>
          <a:xfrm>
            <a:off x="3414077" y="3876561"/>
            <a:ext cx="154309" cy="191204"/>
          </a:xfrm>
          <a:custGeom>
            <a:avLst/>
            <a:gdLst>
              <a:gd name="connsiteX0" fmla="*/ 55603 w 168510"/>
              <a:gd name="connsiteY0" fmla="*/ 21821 h 208800"/>
              <a:gd name="connsiteX1" fmla="*/ 83871 w 168510"/>
              <a:gd name="connsiteY1" fmla="*/ -392 h 208800"/>
              <a:gd name="connsiteX2" fmla="*/ 112140 w 168510"/>
              <a:gd name="connsiteY2" fmla="*/ 21821 h 208800"/>
              <a:gd name="connsiteX3" fmla="*/ 151276 w 168510"/>
              <a:gd name="connsiteY3" fmla="*/ 21821 h 208800"/>
              <a:gd name="connsiteX4" fmla="*/ 168127 w 168510"/>
              <a:gd name="connsiteY4" fmla="*/ 39591 h 208800"/>
              <a:gd name="connsiteX5" fmla="*/ 168127 w 168510"/>
              <a:gd name="connsiteY5" fmla="*/ 190638 h 208800"/>
              <a:gd name="connsiteX6" fmla="*/ 151276 w 168510"/>
              <a:gd name="connsiteY6" fmla="*/ 208408 h 208800"/>
              <a:gd name="connsiteX7" fmla="*/ 16467 w 168510"/>
              <a:gd name="connsiteY7" fmla="*/ 208408 h 208800"/>
              <a:gd name="connsiteX8" fmla="*/ -384 w 168510"/>
              <a:gd name="connsiteY8" fmla="*/ 190638 h 208800"/>
              <a:gd name="connsiteX9" fmla="*/ -384 w 168510"/>
              <a:gd name="connsiteY9" fmla="*/ 39591 h 208800"/>
              <a:gd name="connsiteX10" fmla="*/ 16467 w 168510"/>
              <a:gd name="connsiteY10" fmla="*/ 21821 h 208800"/>
              <a:gd name="connsiteX11" fmla="*/ 55603 w 168510"/>
              <a:gd name="connsiteY11" fmla="*/ 21821 h 208800"/>
              <a:gd name="connsiteX12" fmla="*/ 83871 w 168510"/>
              <a:gd name="connsiteY12" fmla="*/ 35148 h 208800"/>
              <a:gd name="connsiteX13" fmla="*/ 92297 w 168510"/>
              <a:gd name="connsiteY13" fmla="*/ 26263 h 208800"/>
              <a:gd name="connsiteX14" fmla="*/ 83871 w 168510"/>
              <a:gd name="connsiteY14" fmla="*/ 17378 h 208800"/>
              <a:gd name="connsiteX15" fmla="*/ 75446 w 168510"/>
              <a:gd name="connsiteY15" fmla="*/ 26263 h 208800"/>
              <a:gd name="connsiteX16" fmla="*/ 83871 w 168510"/>
              <a:gd name="connsiteY16" fmla="*/ 35148 h 208800"/>
              <a:gd name="connsiteX17" fmla="*/ 41744 w 168510"/>
              <a:gd name="connsiteY17" fmla="*/ 66246 h 208800"/>
              <a:gd name="connsiteX18" fmla="*/ 33318 w 168510"/>
              <a:gd name="connsiteY18" fmla="*/ 75132 h 208800"/>
              <a:gd name="connsiteX19" fmla="*/ 41744 w 168510"/>
              <a:gd name="connsiteY19" fmla="*/ 84017 h 208800"/>
              <a:gd name="connsiteX20" fmla="*/ 125999 w 168510"/>
              <a:gd name="connsiteY20" fmla="*/ 84017 h 208800"/>
              <a:gd name="connsiteX21" fmla="*/ 134425 w 168510"/>
              <a:gd name="connsiteY21" fmla="*/ 75132 h 208800"/>
              <a:gd name="connsiteX22" fmla="*/ 125999 w 168510"/>
              <a:gd name="connsiteY22" fmla="*/ 66246 h 208800"/>
              <a:gd name="connsiteX23" fmla="*/ 41744 w 168510"/>
              <a:gd name="connsiteY23" fmla="*/ 66246 h 208800"/>
              <a:gd name="connsiteX24" fmla="*/ 41744 w 168510"/>
              <a:gd name="connsiteY24" fmla="*/ 106229 h 208800"/>
              <a:gd name="connsiteX25" fmla="*/ 33318 w 168510"/>
              <a:gd name="connsiteY25" fmla="*/ 115115 h 208800"/>
              <a:gd name="connsiteX26" fmla="*/ 41744 w 168510"/>
              <a:gd name="connsiteY26" fmla="*/ 124000 h 208800"/>
              <a:gd name="connsiteX27" fmla="*/ 125999 w 168510"/>
              <a:gd name="connsiteY27" fmla="*/ 124000 h 208800"/>
              <a:gd name="connsiteX28" fmla="*/ 134425 w 168510"/>
              <a:gd name="connsiteY28" fmla="*/ 115115 h 208800"/>
              <a:gd name="connsiteX29" fmla="*/ 125999 w 168510"/>
              <a:gd name="connsiteY29" fmla="*/ 106229 h 208800"/>
              <a:gd name="connsiteX30" fmla="*/ 41744 w 168510"/>
              <a:gd name="connsiteY30" fmla="*/ 106229 h 208800"/>
              <a:gd name="connsiteX31" fmla="*/ 41744 w 168510"/>
              <a:gd name="connsiteY31" fmla="*/ 146212 h 208800"/>
              <a:gd name="connsiteX32" fmla="*/ 33318 w 168510"/>
              <a:gd name="connsiteY32" fmla="*/ 155098 h 208800"/>
              <a:gd name="connsiteX33" fmla="*/ 41744 w 168510"/>
              <a:gd name="connsiteY33" fmla="*/ 163983 h 208800"/>
              <a:gd name="connsiteX34" fmla="*/ 83871 w 168510"/>
              <a:gd name="connsiteY34" fmla="*/ 163983 h 208800"/>
              <a:gd name="connsiteX35" fmla="*/ 92297 w 168510"/>
              <a:gd name="connsiteY35" fmla="*/ 155098 h 208800"/>
              <a:gd name="connsiteX36" fmla="*/ 83871 w 168510"/>
              <a:gd name="connsiteY36" fmla="*/ 146212 h 208800"/>
              <a:gd name="connsiteX37" fmla="*/ 41744 w 168510"/>
              <a:gd name="connsiteY37" fmla="*/ 146212 h 20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68510" h="208800">
                <a:moveTo>
                  <a:pt x="55603" y="21821"/>
                </a:moveTo>
                <a:cubicBezTo>
                  <a:pt x="59229" y="8975"/>
                  <a:pt x="70513" y="-392"/>
                  <a:pt x="83871" y="-392"/>
                </a:cubicBezTo>
                <a:cubicBezTo>
                  <a:pt x="97230" y="-392"/>
                  <a:pt x="108514" y="8975"/>
                  <a:pt x="112140" y="21821"/>
                </a:cubicBezTo>
                <a:lnTo>
                  <a:pt x="151276" y="21821"/>
                </a:lnTo>
                <a:cubicBezTo>
                  <a:pt x="160582" y="21821"/>
                  <a:pt x="168127" y="29777"/>
                  <a:pt x="168127" y="39591"/>
                </a:cubicBezTo>
                <a:lnTo>
                  <a:pt x="168127" y="190638"/>
                </a:lnTo>
                <a:cubicBezTo>
                  <a:pt x="168127" y="200452"/>
                  <a:pt x="160582" y="208408"/>
                  <a:pt x="151276" y="208408"/>
                </a:cubicBezTo>
                <a:lnTo>
                  <a:pt x="16467" y="208408"/>
                </a:lnTo>
                <a:cubicBezTo>
                  <a:pt x="7161" y="208408"/>
                  <a:pt x="-384" y="200452"/>
                  <a:pt x="-384" y="190638"/>
                </a:cubicBezTo>
                <a:lnTo>
                  <a:pt x="-384" y="39591"/>
                </a:lnTo>
                <a:cubicBezTo>
                  <a:pt x="-384" y="29777"/>
                  <a:pt x="7161" y="21821"/>
                  <a:pt x="16467" y="21821"/>
                </a:cubicBezTo>
                <a:lnTo>
                  <a:pt x="55603" y="21821"/>
                </a:lnTo>
                <a:moveTo>
                  <a:pt x="83871" y="35148"/>
                </a:moveTo>
                <a:cubicBezTo>
                  <a:pt x="88525" y="35148"/>
                  <a:pt x="92297" y="31170"/>
                  <a:pt x="92297" y="26263"/>
                </a:cubicBezTo>
                <a:cubicBezTo>
                  <a:pt x="92297" y="21356"/>
                  <a:pt x="88525" y="17378"/>
                  <a:pt x="83871" y="17378"/>
                </a:cubicBezTo>
                <a:cubicBezTo>
                  <a:pt x="79218" y="17378"/>
                  <a:pt x="75446" y="21356"/>
                  <a:pt x="75446" y="26263"/>
                </a:cubicBezTo>
                <a:cubicBezTo>
                  <a:pt x="75446" y="31170"/>
                  <a:pt x="79218" y="35148"/>
                  <a:pt x="83871" y="35148"/>
                </a:cubicBezTo>
                <a:moveTo>
                  <a:pt x="41744" y="66246"/>
                </a:moveTo>
                <a:cubicBezTo>
                  <a:pt x="37090" y="66246"/>
                  <a:pt x="33318" y="70224"/>
                  <a:pt x="33318" y="75132"/>
                </a:cubicBezTo>
                <a:cubicBezTo>
                  <a:pt x="33318" y="80039"/>
                  <a:pt x="37090" y="84017"/>
                  <a:pt x="41744" y="84017"/>
                </a:cubicBezTo>
                <a:lnTo>
                  <a:pt x="125999" y="84017"/>
                </a:lnTo>
                <a:cubicBezTo>
                  <a:pt x="130652" y="84017"/>
                  <a:pt x="134425" y="80039"/>
                  <a:pt x="134425" y="75132"/>
                </a:cubicBezTo>
                <a:cubicBezTo>
                  <a:pt x="134425" y="70224"/>
                  <a:pt x="130652" y="66246"/>
                  <a:pt x="125999" y="66246"/>
                </a:cubicBezTo>
                <a:lnTo>
                  <a:pt x="41744" y="66246"/>
                </a:lnTo>
                <a:moveTo>
                  <a:pt x="41744" y="106229"/>
                </a:moveTo>
                <a:cubicBezTo>
                  <a:pt x="37090" y="106229"/>
                  <a:pt x="33318" y="110207"/>
                  <a:pt x="33318" y="115115"/>
                </a:cubicBezTo>
                <a:cubicBezTo>
                  <a:pt x="33318" y="120022"/>
                  <a:pt x="37090" y="124000"/>
                  <a:pt x="41744" y="124000"/>
                </a:cubicBezTo>
                <a:lnTo>
                  <a:pt x="125999" y="124000"/>
                </a:lnTo>
                <a:cubicBezTo>
                  <a:pt x="130652" y="124000"/>
                  <a:pt x="134425" y="120022"/>
                  <a:pt x="134425" y="115115"/>
                </a:cubicBezTo>
                <a:cubicBezTo>
                  <a:pt x="134425" y="110207"/>
                  <a:pt x="130652" y="106229"/>
                  <a:pt x="125999" y="106229"/>
                </a:cubicBezTo>
                <a:lnTo>
                  <a:pt x="41744" y="106229"/>
                </a:lnTo>
                <a:moveTo>
                  <a:pt x="41744" y="146212"/>
                </a:moveTo>
                <a:cubicBezTo>
                  <a:pt x="37090" y="146212"/>
                  <a:pt x="33318" y="150191"/>
                  <a:pt x="33318" y="155098"/>
                </a:cubicBezTo>
                <a:cubicBezTo>
                  <a:pt x="33318" y="160005"/>
                  <a:pt x="37090" y="163983"/>
                  <a:pt x="41744" y="163983"/>
                </a:cubicBezTo>
                <a:lnTo>
                  <a:pt x="83871" y="163983"/>
                </a:lnTo>
                <a:cubicBezTo>
                  <a:pt x="88525" y="163983"/>
                  <a:pt x="92297" y="160005"/>
                  <a:pt x="92297" y="155098"/>
                </a:cubicBezTo>
                <a:cubicBezTo>
                  <a:pt x="92297" y="150191"/>
                  <a:pt x="88525" y="146212"/>
                  <a:pt x="83871" y="146212"/>
                </a:cubicBezTo>
                <a:lnTo>
                  <a:pt x="41744" y="146212"/>
                </a:lnTo>
              </a:path>
            </a:pathLst>
          </a:custGeom>
          <a:gradFill>
            <a:gsLst>
              <a:gs pos="0">
                <a:srgbClr val="FFFFFF"/>
              </a:gs>
              <a:gs pos="99999">
                <a:srgbClr val="FFFFFF">
                  <a:alpha val="69412"/>
                </a:srgbClr>
              </a:gs>
            </a:gsLst>
            <a:lin ang="5400000" scaled="1"/>
          </a:gradFill>
          <a:ln w="253" cap="flat">
            <a:noFill/>
            <a:prstDash val="solid"/>
            <a:miter/>
          </a:ln>
        </p:spPr>
        <p:txBody>
          <a:bodyPr rtlCol="0" anchor="ctr"/>
          <a:p>
            <a:endParaRPr lang="en-US">
              <a:solidFill>
                <a:schemeClr val="tx1"/>
              </a:solidFill>
              <a:latin typeface="Arial" panose="020B0604020202020204" pitchFamily="34" charset="0"/>
              <a:sym typeface="Arial" panose="020B0604020202020204" pitchFamily="34" charset="0"/>
            </a:endParaRPr>
          </a:p>
        </p:txBody>
      </p:sp>
      <p:sp>
        <p:nvSpPr>
          <p:cNvPr id="65" name="任意多边形: 形状 62"/>
          <p:cNvSpPr/>
          <p:nvPr>
            <p:custDataLst>
              <p:tags r:id="rId40"/>
            </p:custDataLst>
          </p:nvPr>
        </p:nvSpPr>
        <p:spPr>
          <a:xfrm>
            <a:off x="3414314" y="4834086"/>
            <a:ext cx="167544" cy="184611"/>
          </a:xfrm>
          <a:custGeom>
            <a:avLst/>
            <a:gdLst>
              <a:gd name="connsiteX0" fmla="*/ 164671 w 182963"/>
              <a:gd name="connsiteY0" fmla="*/ 117169 h 201600"/>
              <a:gd name="connsiteX1" fmla="*/ 179735 w 182963"/>
              <a:gd name="connsiteY1" fmla="*/ 117169 h 201600"/>
              <a:gd name="connsiteX2" fmla="*/ 179735 w 182963"/>
              <a:gd name="connsiteY2" fmla="*/ 132784 h 201600"/>
              <a:gd name="connsiteX3" fmla="*/ 115177 w 182963"/>
              <a:gd name="connsiteY3" fmla="*/ 199701 h 201600"/>
              <a:gd name="connsiteX4" fmla="*/ 109797 w 182963"/>
              <a:gd name="connsiteY4" fmla="*/ 200816 h 201600"/>
              <a:gd name="connsiteX5" fmla="*/ 101189 w 182963"/>
              <a:gd name="connsiteY5" fmla="*/ 197470 h 201600"/>
              <a:gd name="connsiteX6" fmla="*/ 75365 w 182963"/>
              <a:gd name="connsiteY6" fmla="*/ 169588 h 201600"/>
              <a:gd name="connsiteX7" fmla="*/ 75365 w 182963"/>
              <a:gd name="connsiteY7" fmla="*/ 153974 h 201600"/>
              <a:gd name="connsiteX8" fmla="*/ 90429 w 182963"/>
              <a:gd name="connsiteY8" fmla="*/ 153974 h 201600"/>
              <a:gd name="connsiteX9" fmla="*/ 109797 w 182963"/>
              <a:gd name="connsiteY9" fmla="*/ 174050 h 201600"/>
              <a:gd name="connsiteX10" fmla="*/ 53799 w 182963"/>
              <a:gd name="connsiteY10" fmla="*/ 33459 h 201600"/>
              <a:gd name="connsiteX11" fmla="*/ 43039 w 182963"/>
              <a:gd name="connsiteY11" fmla="*/ 44611 h 201600"/>
              <a:gd name="connsiteX12" fmla="*/ 86078 w 182963"/>
              <a:gd name="connsiteY12" fmla="*/ 89223 h 201600"/>
              <a:gd name="connsiteX13" fmla="*/ 129117 w 182963"/>
              <a:gd name="connsiteY13" fmla="*/ 44611 h 201600"/>
              <a:gd name="connsiteX14" fmla="*/ 118357 w 182963"/>
              <a:gd name="connsiteY14" fmla="*/ 33459 h 201600"/>
              <a:gd name="connsiteX15" fmla="*/ 107597 w 182963"/>
              <a:gd name="connsiteY15" fmla="*/ 44611 h 201600"/>
              <a:gd name="connsiteX16" fmla="*/ 86078 w 182963"/>
              <a:gd name="connsiteY16" fmla="*/ 66917 h 201600"/>
              <a:gd name="connsiteX17" fmla="*/ 64558 w 182963"/>
              <a:gd name="connsiteY17" fmla="*/ 44611 h 201600"/>
              <a:gd name="connsiteX18" fmla="*/ 53799 w 182963"/>
              <a:gd name="connsiteY18" fmla="*/ 33459 h 201600"/>
              <a:gd name="connsiteX19" fmla="*/ 32279 w 182963"/>
              <a:gd name="connsiteY19" fmla="*/ 0 h 201600"/>
              <a:gd name="connsiteX20" fmla="*/ 139877 w 182963"/>
              <a:gd name="connsiteY20" fmla="*/ 0 h 201600"/>
              <a:gd name="connsiteX21" fmla="*/ 172156 w 182963"/>
              <a:gd name="connsiteY21" fmla="*/ 33459 h 201600"/>
              <a:gd name="connsiteX22" fmla="*/ 172480 w 182963"/>
              <a:gd name="connsiteY22" fmla="*/ 100407 h 201600"/>
              <a:gd name="connsiteX23" fmla="*/ 108890 w 182963"/>
              <a:gd name="connsiteY23" fmla="*/ 163568 h 201600"/>
              <a:gd name="connsiteX24" fmla="*/ 92864 w 182963"/>
              <a:gd name="connsiteY24" fmla="*/ 147502 h 201600"/>
              <a:gd name="connsiteX25" fmla="*/ 68413 w 182963"/>
              <a:gd name="connsiteY25" fmla="*/ 147502 h 201600"/>
              <a:gd name="connsiteX26" fmla="*/ 68413 w 182963"/>
              <a:gd name="connsiteY26" fmla="*/ 171952 h 201600"/>
              <a:gd name="connsiteX27" fmla="*/ 94325 w 182963"/>
              <a:gd name="connsiteY27" fmla="*/ 201600 h 201600"/>
              <a:gd name="connsiteX28" fmla="*/ 32279 w 182963"/>
              <a:gd name="connsiteY28" fmla="*/ 200752 h 201600"/>
              <a:gd name="connsiteX29" fmla="*/ 0 w 182963"/>
              <a:gd name="connsiteY29" fmla="*/ 167293 h 201600"/>
              <a:gd name="connsiteX30" fmla="*/ 0 w 182963"/>
              <a:gd name="connsiteY30" fmla="*/ 33459 h 201600"/>
              <a:gd name="connsiteX31" fmla="*/ 32279 w 182963"/>
              <a:gd name="connsiteY31" fmla="*/ 0 h 20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2963" h="201600">
                <a:moveTo>
                  <a:pt x="164671" y="117169"/>
                </a:moveTo>
                <a:cubicBezTo>
                  <a:pt x="168975" y="112709"/>
                  <a:pt x="175431" y="112709"/>
                  <a:pt x="179735" y="117169"/>
                </a:cubicBezTo>
                <a:cubicBezTo>
                  <a:pt x="184039" y="121631"/>
                  <a:pt x="184039" y="128323"/>
                  <a:pt x="179735" y="132784"/>
                </a:cubicBezTo>
                <a:lnTo>
                  <a:pt x="115177" y="199701"/>
                </a:lnTo>
                <a:lnTo>
                  <a:pt x="109797" y="200816"/>
                </a:lnTo>
                <a:cubicBezTo>
                  <a:pt x="106568" y="200816"/>
                  <a:pt x="103341" y="199701"/>
                  <a:pt x="101189" y="197470"/>
                </a:cubicBezTo>
                <a:lnTo>
                  <a:pt x="75365" y="169588"/>
                </a:lnTo>
                <a:cubicBezTo>
                  <a:pt x="71062" y="165127"/>
                  <a:pt x="71062" y="158435"/>
                  <a:pt x="75365" y="153974"/>
                </a:cubicBezTo>
                <a:cubicBezTo>
                  <a:pt x="79669" y="149513"/>
                  <a:pt x="86125" y="149513"/>
                  <a:pt x="90429" y="153974"/>
                </a:cubicBezTo>
                <a:lnTo>
                  <a:pt x="109797" y="174050"/>
                </a:lnTo>
                <a:close/>
                <a:moveTo>
                  <a:pt x="53799" y="33459"/>
                </a:moveTo>
                <a:cubicBezTo>
                  <a:pt x="47343" y="33459"/>
                  <a:pt x="43039" y="37920"/>
                  <a:pt x="43039" y="44611"/>
                </a:cubicBezTo>
                <a:cubicBezTo>
                  <a:pt x="43039" y="69148"/>
                  <a:pt x="62406" y="89223"/>
                  <a:pt x="86078" y="89223"/>
                </a:cubicBezTo>
                <a:cubicBezTo>
                  <a:pt x="109750" y="89223"/>
                  <a:pt x="129117" y="69148"/>
                  <a:pt x="129117" y="44611"/>
                </a:cubicBezTo>
                <a:cubicBezTo>
                  <a:pt x="129117" y="37920"/>
                  <a:pt x="124813" y="33459"/>
                  <a:pt x="118357" y="33459"/>
                </a:cubicBezTo>
                <a:cubicBezTo>
                  <a:pt x="111901" y="33459"/>
                  <a:pt x="107597" y="37920"/>
                  <a:pt x="107597" y="44611"/>
                </a:cubicBezTo>
                <a:cubicBezTo>
                  <a:pt x="107597" y="56880"/>
                  <a:pt x="97913" y="66917"/>
                  <a:pt x="86078" y="66917"/>
                </a:cubicBezTo>
                <a:cubicBezTo>
                  <a:pt x="74242" y="66917"/>
                  <a:pt x="64558" y="56880"/>
                  <a:pt x="64558" y="44611"/>
                </a:cubicBezTo>
                <a:cubicBezTo>
                  <a:pt x="64558" y="37920"/>
                  <a:pt x="60254" y="33459"/>
                  <a:pt x="53799" y="33459"/>
                </a:cubicBezTo>
                <a:close/>
                <a:moveTo>
                  <a:pt x="32279" y="0"/>
                </a:moveTo>
                <a:lnTo>
                  <a:pt x="139877" y="0"/>
                </a:lnTo>
                <a:cubicBezTo>
                  <a:pt x="158168" y="0"/>
                  <a:pt x="172156" y="14499"/>
                  <a:pt x="172156" y="33459"/>
                </a:cubicBezTo>
                <a:lnTo>
                  <a:pt x="172480" y="100407"/>
                </a:lnTo>
                <a:lnTo>
                  <a:pt x="108890" y="163568"/>
                </a:lnTo>
                <a:lnTo>
                  <a:pt x="92864" y="147502"/>
                </a:lnTo>
                <a:cubicBezTo>
                  <a:pt x="86028" y="140516"/>
                  <a:pt x="75250" y="140516"/>
                  <a:pt x="68413" y="147502"/>
                </a:cubicBezTo>
                <a:cubicBezTo>
                  <a:pt x="61576" y="154488"/>
                  <a:pt x="61576" y="164967"/>
                  <a:pt x="68413" y="171952"/>
                </a:cubicBezTo>
                <a:lnTo>
                  <a:pt x="94325" y="201600"/>
                </a:lnTo>
                <a:lnTo>
                  <a:pt x="32279" y="200752"/>
                </a:lnTo>
                <a:cubicBezTo>
                  <a:pt x="13988" y="200752"/>
                  <a:pt x="0" y="186253"/>
                  <a:pt x="0" y="167293"/>
                </a:cubicBezTo>
                <a:lnTo>
                  <a:pt x="0" y="33459"/>
                </a:lnTo>
                <a:cubicBezTo>
                  <a:pt x="0" y="14499"/>
                  <a:pt x="13988" y="0"/>
                  <a:pt x="32279" y="0"/>
                </a:cubicBezTo>
                <a:close/>
              </a:path>
            </a:pathLst>
          </a:custGeom>
          <a:gradFill>
            <a:gsLst>
              <a:gs pos="0">
                <a:srgbClr val="FFFFFF"/>
              </a:gs>
              <a:gs pos="99999">
                <a:srgbClr val="FFFFFF">
                  <a:alpha val="69412"/>
                </a:srgbClr>
              </a:gs>
            </a:gsLst>
            <a:lin ang="5400000" scaled="1"/>
          </a:gradFill>
          <a:ln w="6774" cap="flat">
            <a:noFill/>
            <a:prstDash val="solid"/>
            <a:miter/>
          </a:ln>
        </p:spPr>
        <p:txBody>
          <a:bodyPr rtlCol="0" anchor="ctr"/>
          <a:p>
            <a:endParaRPr lang="en-US">
              <a:solidFill>
                <a:schemeClr val="tx1"/>
              </a:solidFill>
              <a:latin typeface="Arial" panose="020B0604020202020204" pitchFamily="34" charset="0"/>
              <a:sym typeface="Arial" panose="020B0604020202020204" pitchFamily="34" charset="0"/>
            </a:endParaRPr>
          </a:p>
        </p:txBody>
      </p:sp>
      <p:sp>
        <p:nvSpPr>
          <p:cNvPr id="66" name="图片 4" descr="343439383331313b343532303032323bb2fac6b7d5b9cabe"/>
          <p:cNvSpPr/>
          <p:nvPr>
            <p:custDataLst>
              <p:tags r:id="rId41"/>
            </p:custDataLst>
          </p:nvPr>
        </p:nvSpPr>
        <p:spPr>
          <a:xfrm>
            <a:off x="8294701" y="4842306"/>
            <a:ext cx="204257" cy="172238"/>
          </a:xfrm>
          <a:custGeom>
            <a:avLst/>
            <a:gdLst>
              <a:gd name="connsiteX0" fmla="*/ 34111 w 223054"/>
              <a:gd name="connsiteY0" fmla="*/ 117071 h 188089"/>
              <a:gd name="connsiteX1" fmla="*/ 34111 w 223054"/>
              <a:gd name="connsiteY1" fmla="*/ 151290 h 188089"/>
              <a:gd name="connsiteX2" fmla="*/ 39386 w 223054"/>
              <a:gd name="connsiteY2" fmla="*/ 159297 h 188089"/>
              <a:gd name="connsiteX3" fmla="*/ 108841 w 223054"/>
              <a:gd name="connsiteY3" fmla="*/ 187606 h 188089"/>
              <a:gd name="connsiteX4" fmla="*/ 115029 w 223054"/>
              <a:gd name="connsiteY4" fmla="*/ 187577 h 188089"/>
              <a:gd name="connsiteX5" fmla="*/ 184832 w 223054"/>
              <a:gd name="connsiteY5" fmla="*/ 158353 h 188089"/>
              <a:gd name="connsiteX6" fmla="*/ 190035 w 223054"/>
              <a:gd name="connsiteY6" fmla="*/ 150376 h 188089"/>
              <a:gd name="connsiteX7" fmla="*/ 190035 w 223054"/>
              <a:gd name="connsiteY7" fmla="*/ 115858 h 188089"/>
              <a:gd name="connsiteX8" fmla="*/ 218089 w 223054"/>
              <a:gd name="connsiteY8" fmla="*/ 103560 h 188089"/>
              <a:gd name="connsiteX9" fmla="*/ 222503 w 223054"/>
              <a:gd name="connsiteY9" fmla="*/ 92275 h 188089"/>
              <a:gd name="connsiteX10" fmla="*/ 220794 w 223054"/>
              <a:gd name="connsiteY10" fmla="*/ 89623 h 188089"/>
              <a:gd name="connsiteX11" fmla="*/ 189785 w 223054"/>
              <a:gd name="connsiteY11" fmla="*/ 56830 h 188089"/>
              <a:gd name="connsiteX12" fmla="*/ 218129 w 223054"/>
              <a:gd name="connsiteY12" fmla="*/ 28621 h 188089"/>
              <a:gd name="connsiteX13" fmla="*/ 218348 w 223054"/>
              <a:gd name="connsiteY13" fmla="*/ 16451 h 188089"/>
              <a:gd name="connsiteX14" fmla="*/ 214147 w 223054"/>
              <a:gd name="connsiteY14" fmla="*/ 14019 h 188089"/>
              <a:gd name="connsiteX15" fmla="*/ 154716 w 223054"/>
              <a:gd name="connsiteY15" fmla="*/ 441 h 188089"/>
              <a:gd name="connsiteX16" fmla="*/ 147619 w 223054"/>
              <a:gd name="connsiteY16" fmla="*/ 2201 h 188089"/>
              <a:gd name="connsiteX17" fmla="*/ 114338 w 223054"/>
              <a:gd name="connsiteY17" fmla="*/ 30513 h 188089"/>
              <a:gd name="connsiteX18" fmla="*/ 78017 w 223054"/>
              <a:gd name="connsiteY18" fmla="*/ 1882 h 188089"/>
              <a:gd name="connsiteX19" fmla="*/ 71364 w 223054"/>
              <a:gd name="connsiteY19" fmla="*/ 277 h 188089"/>
              <a:gd name="connsiteX20" fmla="*/ 10001 w 223054"/>
              <a:gd name="connsiteY20" fmla="*/ 12658 h 188089"/>
              <a:gd name="connsiteX21" fmla="*/ 3420 w 223054"/>
              <a:gd name="connsiteY21" fmla="*/ 22755 h 188089"/>
              <a:gd name="connsiteX22" fmla="*/ 5725 w 223054"/>
              <a:gd name="connsiteY22" fmla="*/ 27210 h 188089"/>
              <a:gd name="connsiteX23" fmla="*/ 34817 w 223054"/>
              <a:gd name="connsiteY23" fmla="*/ 57074 h 188089"/>
              <a:gd name="connsiteX24" fmla="*/ 40051 w 223054"/>
              <a:gd name="connsiteY24" fmla="*/ 57074 h 188089"/>
              <a:gd name="connsiteX25" fmla="*/ 111941 w 223054"/>
              <a:gd name="connsiteY25" fmla="*/ 33233 h 188089"/>
              <a:gd name="connsiteX26" fmla="*/ 184081 w 223054"/>
              <a:gd name="connsiteY26" fmla="*/ 57074 h 188089"/>
              <a:gd name="connsiteX27" fmla="*/ 116234 w 223054"/>
              <a:gd name="connsiteY27" fmla="*/ 87567 h 188089"/>
              <a:gd name="connsiteX28" fmla="*/ 40051 w 223054"/>
              <a:gd name="connsiteY28" fmla="*/ 57074 h 188089"/>
              <a:gd name="connsiteX29" fmla="*/ 34679 w 223054"/>
              <a:gd name="connsiteY29" fmla="*/ 57074 h 188089"/>
              <a:gd name="connsiteX30" fmla="*/ 2579 w 223054"/>
              <a:gd name="connsiteY30" fmla="*/ 89962 h 188089"/>
              <a:gd name="connsiteX31" fmla="*/ 2530 w 223054"/>
              <a:gd name="connsiteY31" fmla="*/ 102134 h 188089"/>
              <a:gd name="connsiteX32" fmla="*/ 5105 w 223054"/>
              <a:gd name="connsiteY32" fmla="*/ 103958 h 188089"/>
              <a:gd name="connsiteX33" fmla="*/ 34111 w 223054"/>
              <a:gd name="connsiteY33" fmla="*/ 117071 h 188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23054" h="188089">
                <a:moveTo>
                  <a:pt x="34111" y="117071"/>
                </a:moveTo>
                <a:lnTo>
                  <a:pt x="34111" y="151290"/>
                </a:lnTo>
                <a:cubicBezTo>
                  <a:pt x="34111" y="154824"/>
                  <a:pt x="36203" y="158000"/>
                  <a:pt x="39386" y="159297"/>
                </a:cubicBezTo>
                <a:lnTo>
                  <a:pt x="108841" y="187606"/>
                </a:lnTo>
                <a:cubicBezTo>
                  <a:pt x="110831" y="188417"/>
                  <a:pt x="113047" y="188406"/>
                  <a:pt x="115029" y="187577"/>
                </a:cubicBezTo>
                <a:lnTo>
                  <a:pt x="184832" y="158353"/>
                </a:lnTo>
                <a:cubicBezTo>
                  <a:pt x="187977" y="157036"/>
                  <a:pt x="190035" y="153881"/>
                  <a:pt x="190035" y="150376"/>
                </a:cubicBezTo>
                <a:lnTo>
                  <a:pt x="190035" y="115858"/>
                </a:lnTo>
                <a:lnTo>
                  <a:pt x="218089" y="103560"/>
                </a:lnTo>
                <a:cubicBezTo>
                  <a:pt x="222325" y="101703"/>
                  <a:pt x="224302" y="96650"/>
                  <a:pt x="222503" y="92275"/>
                </a:cubicBezTo>
                <a:cubicBezTo>
                  <a:pt x="222098" y="91288"/>
                  <a:pt x="221518" y="90389"/>
                  <a:pt x="220794" y="89623"/>
                </a:cubicBezTo>
                <a:lnTo>
                  <a:pt x="189785" y="56830"/>
                </a:lnTo>
                <a:lnTo>
                  <a:pt x="218129" y="28621"/>
                </a:lnTo>
                <a:cubicBezTo>
                  <a:pt x="221443" y="25323"/>
                  <a:pt x="221541" y="19874"/>
                  <a:pt x="218348" y="16451"/>
                </a:cubicBezTo>
                <a:cubicBezTo>
                  <a:pt x="217210" y="15231"/>
                  <a:pt x="215749" y="14385"/>
                  <a:pt x="214147" y="14019"/>
                </a:cubicBezTo>
                <a:lnTo>
                  <a:pt x="154716" y="441"/>
                </a:lnTo>
                <a:cubicBezTo>
                  <a:pt x="152215" y="-131"/>
                  <a:pt x="149597" y="518"/>
                  <a:pt x="147619" y="2201"/>
                </a:cubicBezTo>
                <a:lnTo>
                  <a:pt x="114338" y="30513"/>
                </a:lnTo>
                <a:lnTo>
                  <a:pt x="78017" y="1882"/>
                </a:lnTo>
                <a:cubicBezTo>
                  <a:pt x="76123" y="389"/>
                  <a:pt x="73702" y="-195"/>
                  <a:pt x="71364" y="277"/>
                </a:cubicBezTo>
                <a:lnTo>
                  <a:pt x="10001" y="12658"/>
                </a:lnTo>
                <a:cubicBezTo>
                  <a:pt x="5484" y="13569"/>
                  <a:pt x="2538" y="18090"/>
                  <a:pt x="3420" y="22755"/>
                </a:cubicBezTo>
                <a:cubicBezTo>
                  <a:pt x="3740" y="24445"/>
                  <a:pt x="4543" y="25997"/>
                  <a:pt x="5725" y="27210"/>
                </a:cubicBezTo>
                <a:lnTo>
                  <a:pt x="34817" y="57074"/>
                </a:lnTo>
                <a:lnTo>
                  <a:pt x="40051" y="57074"/>
                </a:lnTo>
                <a:lnTo>
                  <a:pt x="111941" y="33233"/>
                </a:lnTo>
                <a:lnTo>
                  <a:pt x="184081" y="57074"/>
                </a:lnTo>
                <a:lnTo>
                  <a:pt x="116234" y="87567"/>
                </a:lnTo>
                <a:lnTo>
                  <a:pt x="40051" y="57074"/>
                </a:lnTo>
                <a:lnTo>
                  <a:pt x="34679" y="57074"/>
                </a:lnTo>
                <a:lnTo>
                  <a:pt x="2579" y="89962"/>
                </a:lnTo>
                <a:cubicBezTo>
                  <a:pt x="-689" y="93309"/>
                  <a:pt x="-710" y="98759"/>
                  <a:pt x="2530" y="102134"/>
                </a:cubicBezTo>
                <a:cubicBezTo>
                  <a:pt x="3270" y="102904"/>
                  <a:pt x="4143" y="103523"/>
                  <a:pt x="5105" y="103958"/>
                </a:cubicBezTo>
                <a:lnTo>
                  <a:pt x="34111" y="117071"/>
                </a:lnTo>
                <a:close/>
              </a:path>
            </a:pathLst>
          </a:custGeom>
          <a:gradFill>
            <a:gsLst>
              <a:gs pos="0">
                <a:srgbClr val="FFFFFF"/>
              </a:gs>
              <a:gs pos="99999">
                <a:srgbClr val="FFFFFF">
                  <a:alpha val="69412"/>
                </a:srgbClr>
              </a:gs>
            </a:gsLst>
            <a:lin ang="5400000" scaled="1"/>
          </a:gradFill>
          <a:ln w="8186" cap="flat">
            <a:noFill/>
            <a:prstDash val="solid"/>
            <a:miter/>
          </a:ln>
        </p:spPr>
        <p:txBody>
          <a:bodyPr rtlCol="0" anchor="ctr"/>
          <a:p>
            <a:endParaRPr lang="en-US">
              <a:solidFill>
                <a:schemeClr val="tx1"/>
              </a:solidFill>
              <a:latin typeface="Arial" panose="020B0604020202020204" pitchFamily="34" charset="0"/>
              <a:sym typeface="Arial" panose="020B0604020202020204" pitchFamily="34" charset="0"/>
            </a:endParaRPr>
          </a:p>
        </p:txBody>
      </p:sp>
      <p:pic>
        <p:nvPicPr>
          <p:cNvPr id="6" name="Picture 5" descr="Airtel logo"/>
          <p:cNvPicPr>
            <a:picLocks noChangeAspect="1"/>
          </p:cNvPicPr>
          <p:nvPr/>
        </p:nvPicPr>
        <p:blipFill>
          <a:blip r:embed="rId42"/>
          <a:stretch>
            <a:fillRect/>
          </a:stretch>
        </p:blipFill>
        <p:spPr>
          <a:xfrm>
            <a:off x="10667365" y="156210"/>
            <a:ext cx="1363980" cy="850265"/>
          </a:xfrm>
          <a:prstGeom prst="rect">
            <a:avLst/>
          </a:prstGeom>
        </p:spPr>
      </p:pic>
    </p:spTree>
    <p:custDataLst>
      <p:tags r:id="rId4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AIRTEL Communication</a:t>
            </a:r>
            <a:endParaRPr lang="en-US" b="1"/>
          </a:p>
        </p:txBody>
      </p:sp>
      <p:sp>
        <p:nvSpPr>
          <p:cNvPr id="3" name="Content Placeholder 2"/>
          <p:cNvSpPr>
            <a:spLocks noGrp="1"/>
          </p:cNvSpPr>
          <p:nvPr>
            <p:ph idx="1"/>
          </p:nvPr>
        </p:nvSpPr>
        <p:spPr/>
        <p:txBody>
          <a:bodyPr/>
          <a:p>
            <a:r>
              <a:rPr lang="en-US" sz="2400"/>
              <a:t>Bharti Airtel Limited is an Indian multinational telecommunications services company based in New Delhi. It operates in 18 countries across South Asia and Africa, as well as the Channel Islands. Currently, Airtel provides 5G, 4G and LTE Advanced services throughout India. Currently offered services include fixed-line broadband, and voice services depending upon the country of operation. Airtel had also rolled out its Voice over LTE (VoLTE) technology across all Indian telecom circles. It is the second largest mobile network operator in India and the second largest mobile network operator in the world. Airtel was named India's 2nd most valuable brand in the first ever Brandz ranking by Millward Brown and WPP plc.</a:t>
            </a:r>
            <a:endParaRPr lang="en-US" sz="2400"/>
          </a:p>
        </p:txBody>
      </p:sp>
      <p:pic>
        <p:nvPicPr>
          <p:cNvPr id="6" name="Picture 5" descr="Airtel logo"/>
          <p:cNvPicPr>
            <a:picLocks noChangeAspect="1"/>
          </p:cNvPicPr>
          <p:nvPr/>
        </p:nvPicPr>
        <p:blipFill>
          <a:blip r:embed="rId1"/>
          <a:stretch>
            <a:fillRect/>
          </a:stretch>
        </p:blipFill>
        <p:spPr>
          <a:xfrm>
            <a:off x="10667365" y="156210"/>
            <a:ext cx="1363980" cy="8502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Product or service profile</a:t>
            </a:r>
            <a:endParaRPr lang="en-US" b="1"/>
          </a:p>
        </p:txBody>
      </p:sp>
      <p:sp>
        <p:nvSpPr>
          <p:cNvPr id="3" name="椭圆 2"/>
          <p:cNvSpPr/>
          <p:nvPr>
            <p:custDataLst>
              <p:tags r:id="rId1"/>
            </p:custDataLst>
          </p:nvPr>
        </p:nvSpPr>
        <p:spPr>
          <a:xfrm>
            <a:off x="5099685" y="2432447"/>
            <a:ext cx="1992630" cy="1992630"/>
          </a:xfrm>
          <a:prstGeom prst="ellipse">
            <a:avLst/>
          </a:prstGeom>
          <a:gradFill>
            <a:gsLst>
              <a:gs pos="0">
                <a:schemeClr val="accent2">
                  <a:alpha val="100000"/>
                </a:schemeClr>
              </a:gs>
              <a:gs pos="100000">
                <a:schemeClr val="accent2">
                  <a:lumMod val="80000"/>
                  <a:lumOff val="20000"/>
                  <a:alpha val="100000"/>
                </a:schemeClr>
              </a:gs>
            </a:gsLst>
            <a:lin ang="13500000"/>
          </a:gradFill>
          <a:ln w="19050">
            <a:gradFill>
              <a:gsLst>
                <a:gs pos="100000">
                  <a:srgbClr val="FFFFFF">
                    <a:alpha val="0"/>
                  </a:srgbClr>
                </a:gs>
                <a:gs pos="0">
                  <a:srgbClr val="FFFFFF"/>
                </a:gs>
              </a:gsLst>
              <a:lin ang="16200000" scaled="1"/>
            </a:gradFill>
          </a:ln>
          <a:effectLst>
            <a:outerShdw blurRad="215900" dist="114300" dir="5400000" algn="t" rotWithShape="0">
              <a:schemeClr val="accent2">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0" tIns="0" rIns="0" bIns="0" numCol="1" spcCol="0" rtlCol="0" fromWordArt="0" anchor="ctr" anchorCtr="0" forceAA="0" compatLnSpc="1">
            <a:normAutofit/>
          </a:bodyPr>
          <a:p>
            <a:pPr algn="ctr">
              <a:spcBef>
                <a:spcPct val="0"/>
              </a:spcBef>
              <a:spcAft>
                <a:spcPct val="0"/>
              </a:spcAft>
            </a:pPr>
            <a:r>
              <a:rPr lang="en-US" b="1">
                <a:solidFill>
                  <a:schemeClr val="lt1">
                    <a:lumMod val="100000"/>
                  </a:schemeClr>
                </a:solidFill>
                <a:latin typeface="+mj-lt"/>
                <a:sym typeface="+mn-ea"/>
              </a:rPr>
              <a:t>Product Cycle</a:t>
            </a:r>
            <a:endParaRPr lang="en-US" b="1">
              <a:solidFill>
                <a:schemeClr val="lt1">
                  <a:lumMod val="100000"/>
                </a:schemeClr>
              </a:solidFill>
              <a:latin typeface="+mj-lt"/>
              <a:sym typeface="+mn-ea"/>
            </a:endParaRPr>
          </a:p>
        </p:txBody>
      </p:sp>
      <p:sp>
        <p:nvSpPr>
          <p:cNvPr id="9" name="弧形 8"/>
          <p:cNvSpPr/>
          <p:nvPr>
            <p:custDataLst>
              <p:tags r:id="rId2"/>
            </p:custDataLst>
          </p:nvPr>
        </p:nvSpPr>
        <p:spPr>
          <a:xfrm rot="20460000">
            <a:off x="4940935" y="2301637"/>
            <a:ext cx="2311400" cy="2311400"/>
          </a:xfrm>
          <a:prstGeom prst="arc">
            <a:avLst>
              <a:gd name="adj1" fmla="val 13075779"/>
              <a:gd name="adj2" fmla="val 0"/>
            </a:avLst>
          </a:prstGeom>
          <a:ln>
            <a:gradFill>
              <a:gsLst>
                <a:gs pos="100000">
                  <a:schemeClr val="accent2">
                    <a:alpha val="5000"/>
                  </a:schemeClr>
                </a:gs>
                <a:gs pos="0">
                  <a:schemeClr val="accent2">
                    <a:alpha val="100000"/>
                  </a:schemeClr>
                </a:gs>
              </a:gsLst>
              <a:lin ang="0" scaled="1"/>
            </a:gradFill>
            <a:headEnd type="oval"/>
          </a:ln>
        </p:spPr>
        <p:style>
          <a:lnRef idx="2">
            <a:schemeClr val="accent1"/>
          </a:lnRef>
          <a:fillRef idx="0">
            <a:srgbClr val="FFFFFF"/>
          </a:fillRef>
          <a:effectRef idx="0">
            <a:srgbClr val="FFFFFF"/>
          </a:effectRef>
          <a:fontRef idx="minor">
            <a:schemeClr val="tx1"/>
          </a:fontRef>
        </p:style>
        <p:txBody>
          <a:bodyPr rtlCol="0" anchor="ctr"/>
          <a:p>
            <a:pPr algn="ctr"/>
            <a:endParaRPr lang="en-US">
              <a:solidFill>
                <a:schemeClr val="tx1"/>
              </a:solidFill>
              <a:latin typeface="Arial" panose="020B0604020202020204" pitchFamily="34" charset="0"/>
              <a:sym typeface="Arial" panose="020B0604020202020204" pitchFamily="34" charset="0"/>
            </a:endParaRPr>
          </a:p>
        </p:txBody>
      </p:sp>
      <p:sp>
        <p:nvSpPr>
          <p:cNvPr id="14" name="弧形 13"/>
          <p:cNvSpPr/>
          <p:nvPr>
            <p:custDataLst>
              <p:tags r:id="rId3"/>
            </p:custDataLst>
          </p:nvPr>
        </p:nvSpPr>
        <p:spPr>
          <a:xfrm rot="9660000">
            <a:off x="4940935" y="2273062"/>
            <a:ext cx="2311400" cy="2311400"/>
          </a:xfrm>
          <a:prstGeom prst="arc">
            <a:avLst>
              <a:gd name="adj1" fmla="val 13075779"/>
              <a:gd name="adj2" fmla="val 0"/>
            </a:avLst>
          </a:prstGeom>
          <a:ln>
            <a:gradFill>
              <a:gsLst>
                <a:gs pos="100000">
                  <a:schemeClr val="accent2">
                    <a:alpha val="5000"/>
                  </a:schemeClr>
                </a:gs>
                <a:gs pos="0">
                  <a:schemeClr val="accent2">
                    <a:alpha val="100000"/>
                  </a:schemeClr>
                </a:gs>
              </a:gsLst>
              <a:lin ang="0" scaled="1"/>
            </a:gradFill>
            <a:headEnd type="oval"/>
          </a:ln>
        </p:spPr>
        <p:style>
          <a:lnRef idx="2">
            <a:schemeClr val="accent1"/>
          </a:lnRef>
          <a:fillRef idx="0">
            <a:srgbClr val="FFFFFF"/>
          </a:fillRef>
          <a:effectRef idx="0">
            <a:srgbClr val="FFFFFF"/>
          </a:effectRef>
          <a:fontRef idx="minor">
            <a:schemeClr val="tx1"/>
          </a:fontRef>
        </p:style>
        <p:txBody>
          <a:bodyPr vertOverflow="overflow" horzOverflow="overflow" vert="horz" wrap="square" tIns="0" numCol="1" spcCol="0" rtlCol="0" fromWordArt="0" anchor="ctr" anchorCtr="0" forceAA="0" compatLnSpc="1">
            <a:noAutofit/>
          </a:bodyPr>
          <a:p>
            <a:pPr lvl="0" algn="ctr">
              <a:buClrTx/>
              <a:buSzTx/>
              <a:buFontTx/>
            </a:pPr>
            <a:endParaRPr lang="en-US">
              <a:solidFill>
                <a:schemeClr val="tx1"/>
              </a:solidFill>
              <a:latin typeface="Arial" panose="020B0604020202020204" pitchFamily="34" charset="0"/>
              <a:sym typeface="+mn-lt"/>
            </a:endParaRPr>
          </a:p>
        </p:txBody>
      </p:sp>
      <p:sp>
        <p:nvSpPr>
          <p:cNvPr id="15" name="椭圆 14"/>
          <p:cNvSpPr/>
          <p:nvPr>
            <p:custDataLst>
              <p:tags r:id="rId4"/>
            </p:custDataLst>
          </p:nvPr>
        </p:nvSpPr>
        <p:spPr>
          <a:xfrm>
            <a:off x="4812665" y="2144792"/>
            <a:ext cx="2567940" cy="2567940"/>
          </a:xfrm>
          <a:prstGeom prst="ellipse">
            <a:avLst/>
          </a:prstGeom>
          <a:noFill/>
          <a:ln w="44450">
            <a:gradFill>
              <a:gsLst>
                <a:gs pos="100000">
                  <a:schemeClr val="accent2">
                    <a:lumMod val="11000"/>
                    <a:lumOff val="89000"/>
                    <a:alpha val="100000"/>
                  </a:schemeClr>
                </a:gs>
                <a:gs pos="0">
                  <a:schemeClr val="accent2">
                    <a:lumMod val="11000"/>
                    <a:lumOff val="89000"/>
                    <a:alpha val="100000"/>
                  </a:schemeClr>
                </a:gs>
              </a:gsLst>
              <a:lin ang="16200000" scaled="1"/>
            </a:gra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tIns="539750" numCol="1" spcCol="0" rtlCol="0" fromWordArt="0" anchor="ctr" anchorCtr="0" forceAA="0" compatLnSpc="1">
            <a:noAutofit/>
          </a:bodyPr>
          <a:p>
            <a:pPr lvl="0" algn="ctr">
              <a:buClrTx/>
              <a:buSzTx/>
              <a:buFontTx/>
            </a:pPr>
            <a:endParaRPr lang="en-US" sz="2000" b="1" spc="130" dirty="0">
              <a:solidFill>
                <a:schemeClr val="bg1"/>
              </a:solidFill>
              <a:uFillTx/>
              <a:latin typeface="Arial" panose="020B0604020202020204" pitchFamily="34" charset="0"/>
              <a:sym typeface="+mn-lt"/>
            </a:endParaRPr>
          </a:p>
        </p:txBody>
      </p:sp>
      <p:sp>
        <p:nvSpPr>
          <p:cNvPr id="16" name="椭圆 15"/>
          <p:cNvSpPr/>
          <p:nvPr>
            <p:custDataLst>
              <p:tags r:id="rId5"/>
            </p:custDataLst>
          </p:nvPr>
        </p:nvSpPr>
        <p:spPr>
          <a:xfrm>
            <a:off x="4655820" y="2016522"/>
            <a:ext cx="2881630" cy="2881630"/>
          </a:xfrm>
          <a:prstGeom prst="ellipse">
            <a:avLst/>
          </a:prstGeom>
          <a:noFill/>
          <a:ln w="44450">
            <a:gradFill>
              <a:gsLst>
                <a:gs pos="100000">
                  <a:schemeClr val="accent2">
                    <a:lumMod val="3000"/>
                    <a:lumOff val="97000"/>
                    <a:alpha val="100000"/>
                  </a:schemeClr>
                </a:gs>
                <a:gs pos="0">
                  <a:schemeClr val="accent2">
                    <a:lumMod val="3000"/>
                    <a:lumOff val="97000"/>
                    <a:alpha val="100000"/>
                  </a:schemeClr>
                </a:gs>
              </a:gsLst>
              <a:lin ang="16200000" scaled="1"/>
            </a:gra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tIns="575945" numCol="1" spcCol="0" rtlCol="0" fromWordArt="0" anchor="ctr" anchorCtr="0" forceAA="0" compatLnSpc="1">
            <a:noAutofit/>
          </a:bodyPr>
          <a:p>
            <a:pPr lvl="0" algn="ctr">
              <a:buClrTx/>
              <a:buSzTx/>
              <a:buFontTx/>
            </a:pPr>
            <a:endParaRPr lang="en-US" sz="2000" b="1" spc="130" dirty="0">
              <a:solidFill>
                <a:schemeClr val="bg1"/>
              </a:solidFill>
              <a:uFillTx/>
              <a:latin typeface="Arial" panose="020B0604020202020204" pitchFamily="34" charset="0"/>
              <a:sym typeface="+mn-lt"/>
            </a:endParaRPr>
          </a:p>
        </p:txBody>
      </p:sp>
      <p:sp>
        <p:nvSpPr>
          <p:cNvPr id="18" name="图形 4"/>
          <p:cNvSpPr/>
          <p:nvPr>
            <p:custDataLst>
              <p:tags r:id="rId6"/>
            </p:custDataLst>
          </p:nvPr>
        </p:nvSpPr>
        <p:spPr>
          <a:xfrm>
            <a:off x="9601319" y="1301750"/>
            <a:ext cx="944642" cy="4255294"/>
          </a:xfrm>
          <a:custGeom>
            <a:avLst/>
            <a:gdLst>
              <a:gd name="connsiteX0" fmla="*/ -259 w 944642"/>
              <a:gd name="connsiteY0" fmla="*/ 4255111 h 4255294"/>
              <a:gd name="connsiteX1" fmla="*/ 203548 w 944642"/>
              <a:gd name="connsiteY1" fmla="*/ 203623 h 4255294"/>
              <a:gd name="connsiteX2" fmla="*/ -259 w 944642"/>
              <a:gd name="connsiteY2" fmla="*/ -183 h 4255294"/>
            </a:gdLst>
            <a:ahLst/>
            <a:cxnLst>
              <a:cxn ang="0">
                <a:pos x="connsiteX0" y="connsiteY0"/>
              </a:cxn>
              <a:cxn ang="0">
                <a:pos x="connsiteX1" y="connsiteY1"/>
              </a:cxn>
              <a:cxn ang="0">
                <a:pos x="connsiteX2" y="connsiteY2"/>
              </a:cxn>
            </a:cxnLst>
            <a:rect l="l" t="t" r="r" b="b"/>
            <a:pathLst>
              <a:path w="944642" h="4255294">
                <a:moveTo>
                  <a:pt x="-259" y="4255111"/>
                </a:moveTo>
                <a:cubicBezTo>
                  <a:pt x="1174812" y="3192606"/>
                  <a:pt x="1266062" y="1378694"/>
                  <a:pt x="203548" y="203623"/>
                </a:cubicBezTo>
                <a:cubicBezTo>
                  <a:pt x="139073" y="132319"/>
                  <a:pt x="71055" y="64291"/>
                  <a:pt x="-259" y="-183"/>
                </a:cubicBezTo>
              </a:path>
            </a:pathLst>
          </a:custGeom>
          <a:noFill/>
          <a:ln w="15875" cap="flat">
            <a:gradFill>
              <a:gsLst>
                <a:gs pos="100000">
                  <a:schemeClr val="accent2">
                    <a:alpha val="0"/>
                  </a:schemeClr>
                </a:gs>
                <a:gs pos="0">
                  <a:schemeClr val="accent2">
                    <a:alpha val="0"/>
                  </a:schemeClr>
                </a:gs>
                <a:gs pos="70000">
                  <a:schemeClr val="accent2">
                    <a:lumMod val="60000"/>
                    <a:lumOff val="40000"/>
                    <a:alpha val="100000"/>
                  </a:schemeClr>
                </a:gs>
                <a:gs pos="30000">
                  <a:schemeClr val="accent2">
                    <a:lumMod val="60000"/>
                    <a:lumOff val="40000"/>
                    <a:alpha val="100000"/>
                  </a:schemeClr>
                </a:gs>
              </a:gsLst>
              <a:lin ang="16200000" scaled="1"/>
            </a:gradFill>
            <a:prstDash val="solid"/>
            <a:miter/>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noAutofit/>
          </a:bodyPr>
          <a:p>
            <a:endParaRPr lang="en-US">
              <a:solidFill>
                <a:schemeClr val="tx1"/>
              </a:solidFill>
              <a:latin typeface="Arial" panose="020B0604020202020204" pitchFamily="34" charset="0"/>
              <a:sym typeface="+mn-lt"/>
            </a:endParaRPr>
          </a:p>
        </p:txBody>
      </p:sp>
      <p:sp>
        <p:nvSpPr>
          <p:cNvPr id="20" name="图形 4"/>
          <p:cNvSpPr/>
          <p:nvPr>
            <p:custDataLst>
              <p:tags r:id="rId7"/>
            </p:custDataLst>
          </p:nvPr>
        </p:nvSpPr>
        <p:spPr>
          <a:xfrm flipH="1">
            <a:off x="1647309" y="1302385"/>
            <a:ext cx="944642" cy="4255294"/>
          </a:xfrm>
          <a:custGeom>
            <a:avLst/>
            <a:gdLst>
              <a:gd name="connsiteX0" fmla="*/ -259 w 944642"/>
              <a:gd name="connsiteY0" fmla="*/ 4255111 h 4255294"/>
              <a:gd name="connsiteX1" fmla="*/ 203548 w 944642"/>
              <a:gd name="connsiteY1" fmla="*/ 203623 h 4255294"/>
              <a:gd name="connsiteX2" fmla="*/ -259 w 944642"/>
              <a:gd name="connsiteY2" fmla="*/ -183 h 4255294"/>
            </a:gdLst>
            <a:ahLst/>
            <a:cxnLst>
              <a:cxn ang="0">
                <a:pos x="connsiteX0" y="connsiteY0"/>
              </a:cxn>
              <a:cxn ang="0">
                <a:pos x="connsiteX1" y="connsiteY1"/>
              </a:cxn>
              <a:cxn ang="0">
                <a:pos x="connsiteX2" y="connsiteY2"/>
              </a:cxn>
            </a:cxnLst>
            <a:rect l="l" t="t" r="r" b="b"/>
            <a:pathLst>
              <a:path w="944642" h="4255294">
                <a:moveTo>
                  <a:pt x="-259" y="4255111"/>
                </a:moveTo>
                <a:cubicBezTo>
                  <a:pt x="1174812" y="3192606"/>
                  <a:pt x="1266062" y="1378694"/>
                  <a:pt x="203548" y="203623"/>
                </a:cubicBezTo>
                <a:cubicBezTo>
                  <a:pt x="139073" y="132319"/>
                  <a:pt x="71055" y="64291"/>
                  <a:pt x="-259" y="-183"/>
                </a:cubicBezTo>
              </a:path>
            </a:pathLst>
          </a:custGeom>
          <a:noFill/>
          <a:ln w="15875" cap="flat">
            <a:gradFill>
              <a:gsLst>
                <a:gs pos="100000">
                  <a:schemeClr val="accent2">
                    <a:alpha val="0"/>
                  </a:schemeClr>
                </a:gs>
                <a:gs pos="0">
                  <a:schemeClr val="accent2">
                    <a:alpha val="0"/>
                  </a:schemeClr>
                </a:gs>
                <a:gs pos="70000">
                  <a:schemeClr val="accent2">
                    <a:lumMod val="60000"/>
                    <a:lumOff val="40000"/>
                    <a:alpha val="100000"/>
                  </a:schemeClr>
                </a:gs>
                <a:gs pos="30000">
                  <a:schemeClr val="accent2">
                    <a:lumMod val="60000"/>
                    <a:lumOff val="40000"/>
                    <a:alpha val="100000"/>
                  </a:schemeClr>
                </a:gs>
              </a:gsLst>
              <a:lin ang="16200000" scaled="1"/>
            </a:gradFill>
            <a:prstDash val="solid"/>
            <a:miter/>
          </a:ln>
          <a:extLst>
            <a:ext uri="{909E8E84-426E-40DD-AFC4-6F175D3DCCD1}">
              <a14:hiddenFill xmlns:a14="http://schemas.microsoft.com/office/drawing/2010/main">
                <a:solidFill>
                  <a:srgbClr val="FFFFFF"/>
                </a:solidFill>
              </a14:hiddenFill>
            </a:ext>
          </a:extLst>
        </p:spPr>
        <p:txBody>
          <a:bodyPr rot="0" spcFirstLastPara="0" vertOverflow="overflow" horzOverflow="overflow" vert="horz" wrap="square" lIns="91440" tIns="45720" rIns="91440" bIns="45720" numCol="1" spcCol="0" rtlCol="0" fromWordArt="0" anchor="ctr" anchorCtr="0" forceAA="0" compatLnSpc="1">
            <a:noAutofit/>
          </a:bodyPr>
          <a:p>
            <a:endParaRPr lang="en-US">
              <a:solidFill>
                <a:schemeClr val="tx1"/>
              </a:solidFill>
              <a:latin typeface="Arial" panose="020B0604020202020204" pitchFamily="34" charset="0"/>
              <a:sym typeface="+mn-lt"/>
            </a:endParaRPr>
          </a:p>
        </p:txBody>
      </p:sp>
      <p:sp>
        <p:nvSpPr>
          <p:cNvPr id="21" name="椭圆 20"/>
          <p:cNvSpPr/>
          <p:nvPr>
            <p:custDataLst>
              <p:tags r:id="rId8"/>
            </p:custDataLst>
          </p:nvPr>
        </p:nvSpPr>
        <p:spPr>
          <a:xfrm>
            <a:off x="1361440" y="3123327"/>
            <a:ext cx="609600" cy="609600"/>
          </a:xfrm>
          <a:prstGeom prst="ellipse">
            <a:avLst/>
          </a:prstGeom>
          <a:gradFill>
            <a:gsLst>
              <a:gs pos="0">
                <a:schemeClr val="accent2">
                  <a:alpha val="100000"/>
                </a:schemeClr>
              </a:gs>
              <a:gs pos="100000">
                <a:schemeClr val="accent2">
                  <a:lumMod val="80000"/>
                  <a:lumOff val="20000"/>
                  <a:alpha val="100000"/>
                </a:schemeClr>
              </a:gs>
            </a:gsLst>
            <a:lin ang="13500000"/>
          </a:gradFill>
          <a:ln w="12700">
            <a:gradFill>
              <a:gsLst>
                <a:gs pos="100000">
                  <a:schemeClr val="bg1">
                    <a:alpha val="0"/>
                  </a:schemeClr>
                </a:gs>
                <a:gs pos="0">
                  <a:schemeClr val="bg1"/>
                </a:gs>
              </a:gsLst>
              <a:lin ang="15960000" scaled="0"/>
            </a:gradFill>
          </a:ln>
          <a:effectLst>
            <a:outerShdw blurRad="215900" dist="114300" dir="5400000" algn="t"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96240" rIns="71755" bIns="45720" numCol="1" spcCol="0" rtlCol="0" fromWordArt="0" anchor="ctr" anchorCtr="0" forceAA="0" compatLnSpc="1">
            <a:normAutofit/>
          </a:bodyPr>
          <a:p>
            <a:pPr lvl="0" algn="ctr">
              <a:buClrTx/>
              <a:buSzTx/>
              <a:buFontTx/>
            </a:pPr>
            <a:endParaRPr lang="en-US" b="1" spc="130" dirty="0">
              <a:solidFill>
                <a:schemeClr val="bg1"/>
              </a:solidFill>
              <a:uFillTx/>
              <a:latin typeface="Arial" panose="020B0604020202020204" pitchFamily="34" charset="0"/>
              <a:sym typeface="+mn-lt"/>
            </a:endParaRPr>
          </a:p>
        </p:txBody>
      </p:sp>
      <p:sp>
        <p:nvSpPr>
          <p:cNvPr id="22" name="矩形 21"/>
          <p:cNvSpPr/>
          <p:nvPr>
            <p:custDataLst>
              <p:tags r:id="rId9"/>
            </p:custDataLst>
          </p:nvPr>
        </p:nvSpPr>
        <p:spPr>
          <a:xfrm>
            <a:off x="2195830" y="2707402"/>
            <a:ext cx="2195195" cy="699135"/>
          </a:xfrm>
          <a:prstGeom prst="rect">
            <a:avLst/>
          </a:prstGeom>
          <a:noFill/>
        </p:spPr>
        <p:txBody>
          <a:bodyPr wrap="square" lIns="0" tIns="0" rIns="0" bIns="0" rtlCol="0" anchor="b">
            <a:normAutofit/>
          </a:bodyPr>
          <a:p>
            <a:pPr>
              <a:spcBef>
                <a:spcPct val="0"/>
              </a:spcBef>
              <a:spcAft>
                <a:spcPct val="0"/>
              </a:spcAft>
            </a:pPr>
            <a:r>
              <a:rPr lang="en-US" b="1" dirty="0">
                <a:solidFill>
                  <a:schemeClr val="accent2"/>
                </a:solidFill>
                <a:latin typeface="+mj-lt"/>
                <a:sym typeface="+mn-ea"/>
              </a:rPr>
              <a:t>Network,3G , 4G, 5G</a:t>
            </a:r>
            <a:endParaRPr lang="en-US" b="1" dirty="0">
              <a:solidFill>
                <a:schemeClr val="accent2"/>
              </a:solidFill>
              <a:latin typeface="+mj-lt"/>
              <a:sym typeface="+mn-ea"/>
            </a:endParaRPr>
          </a:p>
        </p:txBody>
      </p:sp>
      <p:pic>
        <p:nvPicPr>
          <p:cNvPr id="30" name="图片 29" descr="343435383038363b343532323339393bd6b4d0d0d5aad2aa"/>
          <p:cNvPicPr>
            <a:picLocks noChangeAspect="1"/>
          </p:cNvPicPr>
          <p:nvPr>
            <p:custDataLst>
              <p:tags r:id="rId10"/>
            </p:custDataLst>
          </p:nvPr>
        </p:nvPicPr>
        <p:blipFill>
          <a:blip r:embed="rId11"/>
          <a:stretch>
            <a:fillRect/>
          </a:stretch>
        </p:blipFill>
        <p:spPr>
          <a:xfrm>
            <a:off x="1535430" y="3280807"/>
            <a:ext cx="261290" cy="270000"/>
          </a:xfrm>
          <a:prstGeom prst="rect">
            <a:avLst/>
          </a:prstGeom>
          <a:effectLst/>
        </p:spPr>
      </p:pic>
      <p:sp>
        <p:nvSpPr>
          <p:cNvPr id="24" name="椭圆 23"/>
          <p:cNvSpPr/>
          <p:nvPr>
            <p:custDataLst>
              <p:tags r:id="rId12"/>
            </p:custDataLst>
          </p:nvPr>
        </p:nvSpPr>
        <p:spPr>
          <a:xfrm>
            <a:off x="1687830" y="1782207"/>
            <a:ext cx="609600" cy="609600"/>
          </a:xfrm>
          <a:prstGeom prst="ellipse">
            <a:avLst/>
          </a:prstGeom>
          <a:gradFill>
            <a:gsLst>
              <a:gs pos="0">
                <a:schemeClr val="accent2">
                  <a:alpha val="100000"/>
                </a:schemeClr>
              </a:gs>
              <a:gs pos="100000">
                <a:schemeClr val="accent2">
                  <a:lumMod val="80000"/>
                  <a:lumOff val="20000"/>
                  <a:alpha val="100000"/>
                </a:schemeClr>
              </a:gs>
            </a:gsLst>
            <a:lin ang="13500000"/>
          </a:gradFill>
          <a:ln w="12700">
            <a:gradFill>
              <a:gsLst>
                <a:gs pos="100000">
                  <a:schemeClr val="bg1">
                    <a:alpha val="0"/>
                  </a:schemeClr>
                </a:gs>
                <a:gs pos="0">
                  <a:schemeClr val="bg1"/>
                </a:gs>
              </a:gsLst>
              <a:lin ang="15960000" scaled="0"/>
            </a:gradFill>
          </a:ln>
          <a:effectLst>
            <a:outerShdw blurRad="215900" dist="114300" dir="5400000" algn="t"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96240" rIns="71755" bIns="45720" numCol="1" spcCol="0" rtlCol="0" fromWordArt="0" anchor="ctr" anchorCtr="0" forceAA="0" compatLnSpc="1">
            <a:normAutofit/>
          </a:bodyPr>
          <a:p>
            <a:pPr lvl="0" algn="ctr">
              <a:buClrTx/>
              <a:buSzTx/>
              <a:buFontTx/>
            </a:pPr>
            <a:endParaRPr lang="en-US" b="1" spc="130" dirty="0">
              <a:solidFill>
                <a:schemeClr val="bg1"/>
              </a:solidFill>
              <a:uFillTx/>
              <a:latin typeface="Arial" panose="020B0604020202020204" pitchFamily="34" charset="0"/>
              <a:sym typeface="+mn-lt"/>
            </a:endParaRPr>
          </a:p>
        </p:txBody>
      </p:sp>
      <p:sp>
        <p:nvSpPr>
          <p:cNvPr id="25" name="矩形 24"/>
          <p:cNvSpPr/>
          <p:nvPr>
            <p:custDataLst>
              <p:tags r:id="rId13"/>
            </p:custDataLst>
          </p:nvPr>
        </p:nvSpPr>
        <p:spPr>
          <a:xfrm>
            <a:off x="2536189" y="1366282"/>
            <a:ext cx="2178050" cy="699135"/>
          </a:xfrm>
          <a:prstGeom prst="rect">
            <a:avLst/>
          </a:prstGeom>
          <a:noFill/>
        </p:spPr>
        <p:txBody>
          <a:bodyPr wrap="square" lIns="0" tIns="0" rIns="0" bIns="0" rtlCol="0" anchor="b">
            <a:normAutofit/>
          </a:bodyPr>
          <a:p>
            <a:pPr>
              <a:spcBef>
                <a:spcPct val="0"/>
              </a:spcBef>
              <a:spcAft>
                <a:spcPct val="0"/>
              </a:spcAft>
            </a:pPr>
            <a:r>
              <a:rPr lang="en-US" b="1" dirty="0">
                <a:solidFill>
                  <a:schemeClr val="accent2"/>
                </a:solidFill>
                <a:latin typeface="+mj-lt"/>
                <a:sym typeface="+mn-ea"/>
              </a:rPr>
              <a:t>Mobile Service</a:t>
            </a:r>
            <a:endParaRPr lang="en-US" b="1" dirty="0">
              <a:solidFill>
                <a:schemeClr val="accent2"/>
              </a:solidFill>
              <a:latin typeface="+mj-lt"/>
              <a:sym typeface="+mn-ea"/>
            </a:endParaRPr>
          </a:p>
        </p:txBody>
      </p:sp>
      <p:sp>
        <p:nvSpPr>
          <p:cNvPr id="27" name="椭圆 26"/>
          <p:cNvSpPr/>
          <p:nvPr>
            <p:custDataLst>
              <p:tags r:id="rId14"/>
            </p:custDataLst>
          </p:nvPr>
        </p:nvSpPr>
        <p:spPr>
          <a:xfrm>
            <a:off x="1687830" y="4464447"/>
            <a:ext cx="609600" cy="609600"/>
          </a:xfrm>
          <a:prstGeom prst="ellipse">
            <a:avLst/>
          </a:prstGeom>
          <a:gradFill>
            <a:gsLst>
              <a:gs pos="0">
                <a:schemeClr val="accent2">
                  <a:alpha val="100000"/>
                </a:schemeClr>
              </a:gs>
              <a:gs pos="100000">
                <a:schemeClr val="accent2">
                  <a:lumMod val="80000"/>
                  <a:lumOff val="20000"/>
                  <a:alpha val="100000"/>
                </a:schemeClr>
              </a:gs>
            </a:gsLst>
            <a:lin ang="13500000"/>
          </a:gradFill>
          <a:ln w="12700">
            <a:gradFill>
              <a:gsLst>
                <a:gs pos="100000">
                  <a:schemeClr val="bg1">
                    <a:alpha val="0"/>
                  </a:schemeClr>
                </a:gs>
                <a:gs pos="0">
                  <a:schemeClr val="bg1"/>
                </a:gs>
              </a:gsLst>
              <a:lin ang="15960000" scaled="0"/>
            </a:gradFill>
          </a:ln>
          <a:effectLst>
            <a:outerShdw blurRad="215900" dist="114300" dir="5400000" algn="t"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96240" rIns="71755" bIns="45720" numCol="1" spcCol="0" rtlCol="0" fromWordArt="0" anchor="ctr" anchorCtr="0" forceAA="0" compatLnSpc="1">
            <a:normAutofit/>
          </a:bodyPr>
          <a:p>
            <a:pPr lvl="0" algn="ctr">
              <a:buClrTx/>
              <a:buSzTx/>
              <a:buFontTx/>
            </a:pPr>
            <a:endParaRPr lang="en-US" b="1" spc="130" dirty="0">
              <a:solidFill>
                <a:schemeClr val="bg1"/>
              </a:solidFill>
              <a:uFillTx/>
              <a:latin typeface="Arial" panose="020B0604020202020204" pitchFamily="34" charset="0"/>
              <a:sym typeface="+mn-lt"/>
            </a:endParaRPr>
          </a:p>
        </p:txBody>
      </p:sp>
      <p:sp>
        <p:nvSpPr>
          <p:cNvPr id="28" name="矩形 27"/>
          <p:cNvSpPr/>
          <p:nvPr>
            <p:custDataLst>
              <p:tags r:id="rId15"/>
            </p:custDataLst>
          </p:nvPr>
        </p:nvSpPr>
        <p:spPr>
          <a:xfrm>
            <a:off x="2536189" y="4048522"/>
            <a:ext cx="2178050" cy="699135"/>
          </a:xfrm>
          <a:prstGeom prst="rect">
            <a:avLst/>
          </a:prstGeom>
          <a:noFill/>
        </p:spPr>
        <p:txBody>
          <a:bodyPr wrap="square" lIns="0" tIns="0" rIns="0" bIns="0" rtlCol="0" anchor="b">
            <a:normAutofit/>
          </a:bodyPr>
          <a:p>
            <a:pPr>
              <a:spcBef>
                <a:spcPct val="0"/>
              </a:spcBef>
              <a:spcAft>
                <a:spcPct val="0"/>
              </a:spcAft>
            </a:pPr>
            <a:r>
              <a:rPr lang="en-US" b="1" dirty="0">
                <a:solidFill>
                  <a:schemeClr val="accent2"/>
                </a:solidFill>
                <a:latin typeface="+mj-lt"/>
                <a:sym typeface="+mn-ea"/>
              </a:rPr>
              <a:t>Digital TV Service</a:t>
            </a:r>
            <a:endParaRPr lang="en-US" b="1" dirty="0">
              <a:solidFill>
                <a:schemeClr val="accent2"/>
              </a:solidFill>
              <a:latin typeface="+mj-lt"/>
              <a:sym typeface="+mn-ea"/>
            </a:endParaRPr>
          </a:p>
        </p:txBody>
      </p:sp>
      <p:sp>
        <p:nvSpPr>
          <p:cNvPr id="32" name="椭圆 31"/>
          <p:cNvSpPr/>
          <p:nvPr>
            <p:custDataLst>
              <p:tags r:id="rId16"/>
            </p:custDataLst>
          </p:nvPr>
        </p:nvSpPr>
        <p:spPr>
          <a:xfrm>
            <a:off x="10222230" y="3123327"/>
            <a:ext cx="609600" cy="609600"/>
          </a:xfrm>
          <a:prstGeom prst="ellipse">
            <a:avLst/>
          </a:prstGeom>
          <a:gradFill>
            <a:gsLst>
              <a:gs pos="0">
                <a:schemeClr val="accent2">
                  <a:alpha val="100000"/>
                </a:schemeClr>
              </a:gs>
              <a:gs pos="100000">
                <a:schemeClr val="accent2">
                  <a:lumMod val="80000"/>
                  <a:lumOff val="20000"/>
                  <a:alpha val="100000"/>
                </a:schemeClr>
              </a:gs>
            </a:gsLst>
            <a:lin ang="13500000"/>
          </a:gradFill>
          <a:ln w="12700">
            <a:gradFill>
              <a:gsLst>
                <a:gs pos="100000">
                  <a:schemeClr val="bg1">
                    <a:alpha val="0"/>
                  </a:schemeClr>
                </a:gs>
                <a:gs pos="0">
                  <a:schemeClr val="bg1"/>
                </a:gs>
              </a:gsLst>
              <a:lin ang="15960000" scaled="0"/>
            </a:gradFill>
          </a:ln>
          <a:effectLst>
            <a:outerShdw blurRad="215900" dist="114300" dir="5400000" algn="t"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96240" rIns="71755" bIns="45720" numCol="1" spcCol="0" rtlCol="0" fromWordArt="0" anchor="ctr" anchorCtr="0" forceAA="0" compatLnSpc="1">
            <a:normAutofit/>
          </a:bodyPr>
          <a:p>
            <a:pPr lvl="0" algn="ctr">
              <a:buClrTx/>
              <a:buSzTx/>
              <a:buFontTx/>
            </a:pPr>
            <a:endParaRPr lang="en-US" b="1" spc="130" dirty="0">
              <a:solidFill>
                <a:schemeClr val="bg1"/>
              </a:solidFill>
              <a:uFillTx/>
              <a:latin typeface="Arial" panose="020B0604020202020204" pitchFamily="34" charset="0"/>
              <a:sym typeface="+mn-lt"/>
            </a:endParaRPr>
          </a:p>
        </p:txBody>
      </p:sp>
      <p:sp>
        <p:nvSpPr>
          <p:cNvPr id="33" name="椭圆 32"/>
          <p:cNvSpPr/>
          <p:nvPr>
            <p:custDataLst>
              <p:tags r:id="rId17"/>
            </p:custDataLst>
          </p:nvPr>
        </p:nvSpPr>
        <p:spPr>
          <a:xfrm>
            <a:off x="9894570" y="4464447"/>
            <a:ext cx="609600" cy="609600"/>
          </a:xfrm>
          <a:prstGeom prst="ellipse">
            <a:avLst/>
          </a:prstGeom>
          <a:gradFill>
            <a:gsLst>
              <a:gs pos="0">
                <a:schemeClr val="accent2">
                  <a:alpha val="100000"/>
                </a:schemeClr>
              </a:gs>
              <a:gs pos="100000">
                <a:schemeClr val="accent2">
                  <a:lumMod val="80000"/>
                  <a:lumOff val="20000"/>
                  <a:alpha val="100000"/>
                </a:schemeClr>
              </a:gs>
            </a:gsLst>
            <a:lin ang="13500000"/>
          </a:gradFill>
          <a:ln w="12700">
            <a:gradFill>
              <a:gsLst>
                <a:gs pos="100000">
                  <a:schemeClr val="bg1">
                    <a:alpha val="0"/>
                  </a:schemeClr>
                </a:gs>
                <a:gs pos="0">
                  <a:schemeClr val="bg1"/>
                </a:gs>
              </a:gsLst>
              <a:lin ang="15960000" scaled="0"/>
            </a:gradFill>
          </a:ln>
          <a:effectLst>
            <a:outerShdw blurRad="215900" dist="114300" dir="5400000" algn="t"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96240" rIns="71755" bIns="45720" numCol="1" spcCol="0" rtlCol="0" fromWordArt="0" anchor="ctr" anchorCtr="0" forceAA="0" compatLnSpc="1">
            <a:normAutofit/>
          </a:bodyPr>
          <a:p>
            <a:pPr lvl="0" algn="ctr">
              <a:buClrTx/>
              <a:buSzTx/>
              <a:buFontTx/>
            </a:pPr>
            <a:endParaRPr lang="en-US" b="1" spc="130" dirty="0">
              <a:solidFill>
                <a:schemeClr val="bg1"/>
              </a:solidFill>
              <a:uFillTx/>
              <a:latin typeface="Arial" panose="020B0604020202020204" pitchFamily="34" charset="0"/>
              <a:sym typeface="+mn-lt"/>
            </a:endParaRPr>
          </a:p>
        </p:txBody>
      </p:sp>
      <p:sp>
        <p:nvSpPr>
          <p:cNvPr id="34" name="椭圆 33"/>
          <p:cNvSpPr/>
          <p:nvPr>
            <p:custDataLst>
              <p:tags r:id="rId18"/>
            </p:custDataLst>
          </p:nvPr>
        </p:nvSpPr>
        <p:spPr>
          <a:xfrm>
            <a:off x="9894570" y="1782207"/>
            <a:ext cx="609600" cy="609600"/>
          </a:xfrm>
          <a:prstGeom prst="ellipse">
            <a:avLst/>
          </a:prstGeom>
          <a:gradFill>
            <a:gsLst>
              <a:gs pos="0">
                <a:schemeClr val="accent2">
                  <a:alpha val="100000"/>
                </a:schemeClr>
              </a:gs>
              <a:gs pos="100000">
                <a:schemeClr val="accent2">
                  <a:lumMod val="80000"/>
                  <a:lumOff val="20000"/>
                  <a:alpha val="100000"/>
                </a:schemeClr>
              </a:gs>
            </a:gsLst>
            <a:lin ang="13500000"/>
          </a:gradFill>
          <a:ln w="12700">
            <a:gradFill>
              <a:gsLst>
                <a:gs pos="100000">
                  <a:schemeClr val="bg1">
                    <a:alpha val="0"/>
                  </a:schemeClr>
                </a:gs>
                <a:gs pos="0">
                  <a:schemeClr val="bg1"/>
                </a:gs>
              </a:gsLst>
              <a:lin ang="15960000" scaled="0"/>
            </a:gradFill>
          </a:ln>
          <a:effectLst>
            <a:outerShdw blurRad="215900" dist="114300" dir="5400000" algn="t" rotWithShape="0">
              <a:schemeClr val="accent2">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396240" rIns="71755" bIns="45720" numCol="1" spcCol="0" rtlCol="0" fromWordArt="0" anchor="ctr" anchorCtr="0" forceAA="0" compatLnSpc="1">
            <a:normAutofit/>
          </a:bodyPr>
          <a:p>
            <a:pPr lvl="0" algn="ctr">
              <a:buClrTx/>
              <a:buSzTx/>
              <a:buFontTx/>
            </a:pPr>
            <a:endParaRPr lang="en-US" b="1" spc="130" dirty="0">
              <a:solidFill>
                <a:schemeClr val="bg1"/>
              </a:solidFill>
              <a:uFillTx/>
              <a:latin typeface="Arial" panose="020B0604020202020204" pitchFamily="34" charset="0"/>
              <a:sym typeface="+mn-lt"/>
            </a:endParaRPr>
          </a:p>
        </p:txBody>
      </p:sp>
      <p:sp>
        <p:nvSpPr>
          <p:cNvPr id="35" name="矩形 34"/>
          <p:cNvSpPr/>
          <p:nvPr>
            <p:custDataLst>
              <p:tags r:id="rId19"/>
            </p:custDataLst>
          </p:nvPr>
        </p:nvSpPr>
        <p:spPr>
          <a:xfrm>
            <a:off x="7764145" y="2707402"/>
            <a:ext cx="2233296" cy="699135"/>
          </a:xfrm>
          <a:prstGeom prst="rect">
            <a:avLst/>
          </a:prstGeom>
          <a:noFill/>
        </p:spPr>
        <p:txBody>
          <a:bodyPr wrap="square" lIns="0" tIns="0" rIns="0" bIns="0" rtlCol="0" anchor="b">
            <a:normAutofit/>
          </a:bodyPr>
          <a:p>
            <a:pPr algn="r">
              <a:spcBef>
                <a:spcPct val="0"/>
              </a:spcBef>
              <a:spcAft>
                <a:spcPct val="0"/>
              </a:spcAft>
            </a:pPr>
            <a:r>
              <a:rPr lang="en-US" b="1" dirty="0">
                <a:solidFill>
                  <a:schemeClr val="accent2"/>
                </a:solidFill>
                <a:latin typeface="+mj-lt"/>
                <a:sym typeface="+mn-ea"/>
              </a:rPr>
              <a:t>Airtel Money</a:t>
            </a:r>
            <a:endParaRPr lang="en-US" b="1" dirty="0">
              <a:solidFill>
                <a:schemeClr val="accent2"/>
              </a:solidFill>
              <a:latin typeface="+mj-lt"/>
              <a:sym typeface="+mn-ea"/>
            </a:endParaRPr>
          </a:p>
        </p:txBody>
      </p:sp>
      <p:sp>
        <p:nvSpPr>
          <p:cNvPr id="38" name="矩形 37"/>
          <p:cNvSpPr/>
          <p:nvPr>
            <p:custDataLst>
              <p:tags r:id="rId20"/>
            </p:custDataLst>
          </p:nvPr>
        </p:nvSpPr>
        <p:spPr>
          <a:xfrm>
            <a:off x="7479030" y="1366282"/>
            <a:ext cx="2178050" cy="699135"/>
          </a:xfrm>
          <a:prstGeom prst="rect">
            <a:avLst/>
          </a:prstGeom>
          <a:noFill/>
        </p:spPr>
        <p:txBody>
          <a:bodyPr wrap="square" lIns="0" tIns="0" rIns="0" bIns="0" rtlCol="0" anchor="b">
            <a:normAutofit/>
          </a:bodyPr>
          <a:p>
            <a:pPr algn="r">
              <a:spcBef>
                <a:spcPct val="0"/>
              </a:spcBef>
              <a:spcAft>
                <a:spcPct val="0"/>
              </a:spcAft>
            </a:pPr>
            <a:r>
              <a:rPr lang="en-US" b="1" dirty="0">
                <a:solidFill>
                  <a:schemeClr val="accent2"/>
                </a:solidFill>
                <a:latin typeface="+mj-lt"/>
                <a:sym typeface="+mn-ea"/>
              </a:rPr>
              <a:t>Airtel fiber and dish TV</a:t>
            </a:r>
            <a:endParaRPr lang="en-US" b="1" dirty="0">
              <a:solidFill>
                <a:schemeClr val="accent2"/>
              </a:solidFill>
              <a:latin typeface="+mj-lt"/>
              <a:sym typeface="+mn-ea"/>
            </a:endParaRPr>
          </a:p>
        </p:txBody>
      </p:sp>
      <p:sp>
        <p:nvSpPr>
          <p:cNvPr id="42" name="矩形 41"/>
          <p:cNvSpPr/>
          <p:nvPr>
            <p:custDataLst>
              <p:tags r:id="rId21"/>
            </p:custDataLst>
          </p:nvPr>
        </p:nvSpPr>
        <p:spPr>
          <a:xfrm>
            <a:off x="7380605" y="4048522"/>
            <a:ext cx="2276475" cy="699135"/>
          </a:xfrm>
          <a:prstGeom prst="rect">
            <a:avLst/>
          </a:prstGeom>
          <a:noFill/>
        </p:spPr>
        <p:txBody>
          <a:bodyPr wrap="square" lIns="0" tIns="0" rIns="0" bIns="0" rtlCol="0" anchor="b">
            <a:normAutofit/>
          </a:bodyPr>
          <a:p>
            <a:pPr algn="r">
              <a:spcBef>
                <a:spcPct val="0"/>
              </a:spcBef>
              <a:spcAft>
                <a:spcPct val="0"/>
              </a:spcAft>
            </a:pPr>
            <a:r>
              <a:rPr lang="en-US" b="1" dirty="0">
                <a:solidFill>
                  <a:schemeClr val="accent2"/>
                </a:solidFill>
                <a:latin typeface="+mj-lt"/>
                <a:sym typeface="+mn-ea"/>
              </a:rPr>
              <a:t>Airtel Live</a:t>
            </a:r>
            <a:endParaRPr lang="en-US" b="1" dirty="0">
              <a:solidFill>
                <a:schemeClr val="accent2"/>
              </a:solidFill>
              <a:latin typeface="+mj-lt"/>
              <a:sym typeface="+mn-ea"/>
            </a:endParaRPr>
          </a:p>
        </p:txBody>
      </p:sp>
      <p:sp>
        <p:nvSpPr>
          <p:cNvPr id="45" name="图片 28" descr="343439383331313b343532303032383bbfcdbba7b9dcc0ed"/>
          <p:cNvSpPr/>
          <p:nvPr>
            <p:custDataLst>
              <p:tags r:id="rId22"/>
            </p:custDataLst>
          </p:nvPr>
        </p:nvSpPr>
        <p:spPr>
          <a:xfrm>
            <a:off x="1856739" y="1936532"/>
            <a:ext cx="278175" cy="277799"/>
          </a:xfrm>
          <a:custGeom>
            <a:avLst/>
            <a:gdLst>
              <a:gd name="connsiteX0" fmla="*/ 210450 w 278175"/>
              <a:gd name="connsiteY0" fmla="*/ 217475 h 277799"/>
              <a:gd name="connsiteX1" fmla="*/ 151472 w 278175"/>
              <a:gd name="connsiteY1" fmla="*/ 171571 h 277799"/>
              <a:gd name="connsiteX2" fmla="*/ 147979 w 278175"/>
              <a:gd name="connsiteY2" fmla="*/ 161930 h 277799"/>
              <a:gd name="connsiteX3" fmla="*/ 147979 w 278175"/>
              <a:gd name="connsiteY3" fmla="*/ 161786 h 277799"/>
              <a:gd name="connsiteX4" fmla="*/ 148397 w 278175"/>
              <a:gd name="connsiteY4" fmla="*/ 160923 h 277799"/>
              <a:gd name="connsiteX5" fmla="*/ 170480 w 278175"/>
              <a:gd name="connsiteY5" fmla="*/ 99478 h 277799"/>
              <a:gd name="connsiteX6" fmla="*/ 147419 w 278175"/>
              <a:gd name="connsiteY6" fmla="*/ 33860 h 277799"/>
              <a:gd name="connsiteX7" fmla="*/ 146161 w 278175"/>
              <a:gd name="connsiteY7" fmla="*/ 25657 h 277799"/>
              <a:gd name="connsiteX8" fmla="*/ 184455 w 278175"/>
              <a:gd name="connsiteY8" fmla="*/ 187 h 277799"/>
              <a:gd name="connsiteX9" fmla="*/ 234769 w 278175"/>
              <a:gd name="connsiteY9" fmla="*/ 44796 h 277799"/>
              <a:gd name="connsiteX10" fmla="*/ 217998 w 278175"/>
              <a:gd name="connsiteY10" fmla="*/ 110990 h 277799"/>
              <a:gd name="connsiteX11" fmla="*/ 212407 w 278175"/>
              <a:gd name="connsiteY11" fmla="*/ 118185 h 277799"/>
              <a:gd name="connsiteX12" fmla="*/ 211848 w 278175"/>
              <a:gd name="connsiteY12" fmla="*/ 129266 h 277799"/>
              <a:gd name="connsiteX13" fmla="*/ 213945 w 278175"/>
              <a:gd name="connsiteY13" fmla="*/ 132863 h 277799"/>
              <a:gd name="connsiteX14" fmla="*/ 230716 w 278175"/>
              <a:gd name="connsiteY14" fmla="*/ 141353 h 277799"/>
              <a:gd name="connsiteX15" fmla="*/ 248884 w 278175"/>
              <a:gd name="connsiteY15" fmla="*/ 149987 h 277799"/>
              <a:gd name="connsiteX16" fmla="*/ 276836 w 278175"/>
              <a:gd name="connsiteY16" fmla="*/ 175889 h 277799"/>
              <a:gd name="connsiteX17" fmla="*/ 274041 w 278175"/>
              <a:gd name="connsiteY17" fmla="*/ 203229 h 277799"/>
              <a:gd name="connsiteX18" fmla="*/ 217299 w 278175"/>
              <a:gd name="connsiteY18" fmla="*/ 221361 h 277799"/>
              <a:gd name="connsiteX19" fmla="*/ 210450 w 278175"/>
              <a:gd name="connsiteY19" fmla="*/ 217475 h 277799"/>
              <a:gd name="connsiteX20" fmla="*/ 114 w 278175"/>
              <a:gd name="connsiteY20" fmla="*/ 246256 h 277799"/>
              <a:gd name="connsiteX21" fmla="*/ 114 w 278175"/>
              <a:gd name="connsiteY21" fmla="*/ 236182 h 277799"/>
              <a:gd name="connsiteX22" fmla="*/ 2909 w 278175"/>
              <a:gd name="connsiteY22" fmla="*/ 227549 h 277799"/>
              <a:gd name="connsiteX23" fmla="*/ 29044 w 278175"/>
              <a:gd name="connsiteY23" fmla="*/ 201934 h 277799"/>
              <a:gd name="connsiteX24" fmla="*/ 29883 w 278175"/>
              <a:gd name="connsiteY24" fmla="*/ 201359 h 277799"/>
              <a:gd name="connsiteX25" fmla="*/ 56017 w 278175"/>
              <a:gd name="connsiteY25" fmla="*/ 188696 h 277799"/>
              <a:gd name="connsiteX26" fmla="*/ 64403 w 278175"/>
              <a:gd name="connsiteY26" fmla="*/ 185098 h 277799"/>
              <a:gd name="connsiteX27" fmla="*/ 66779 w 278175"/>
              <a:gd name="connsiteY27" fmla="*/ 183227 h 277799"/>
              <a:gd name="connsiteX28" fmla="*/ 71251 w 278175"/>
              <a:gd name="connsiteY28" fmla="*/ 159916 h 277799"/>
              <a:gd name="connsiteX29" fmla="*/ 65800 w 278175"/>
              <a:gd name="connsiteY29" fmla="*/ 152865 h 277799"/>
              <a:gd name="connsiteX30" fmla="*/ 65521 w 278175"/>
              <a:gd name="connsiteY30" fmla="*/ 152577 h 277799"/>
              <a:gd name="connsiteX31" fmla="*/ 44697 w 278175"/>
              <a:gd name="connsiteY31" fmla="*/ 85088 h 277799"/>
              <a:gd name="connsiteX32" fmla="*/ 96408 w 278175"/>
              <a:gd name="connsiteY32" fmla="*/ 36162 h 277799"/>
              <a:gd name="connsiteX33" fmla="*/ 149516 w 278175"/>
              <a:gd name="connsiteY33" fmla="*/ 84800 h 277799"/>
              <a:gd name="connsiteX34" fmla="*/ 149655 w 278175"/>
              <a:gd name="connsiteY34" fmla="*/ 85520 h 277799"/>
              <a:gd name="connsiteX35" fmla="*/ 142668 w 278175"/>
              <a:gd name="connsiteY35" fmla="*/ 128402 h 277799"/>
              <a:gd name="connsiteX36" fmla="*/ 128971 w 278175"/>
              <a:gd name="connsiteY36" fmla="*/ 152433 h 277799"/>
              <a:gd name="connsiteX37" fmla="*/ 128412 w 278175"/>
              <a:gd name="connsiteY37" fmla="*/ 153297 h 277799"/>
              <a:gd name="connsiteX38" fmla="*/ 123381 w 278175"/>
              <a:gd name="connsiteY38" fmla="*/ 159340 h 277799"/>
              <a:gd name="connsiteX39" fmla="*/ 122822 w 278175"/>
              <a:gd name="connsiteY39" fmla="*/ 160779 h 277799"/>
              <a:gd name="connsiteX40" fmla="*/ 125897 w 278175"/>
              <a:gd name="connsiteY40" fmla="*/ 184522 h 277799"/>
              <a:gd name="connsiteX41" fmla="*/ 136798 w 278175"/>
              <a:gd name="connsiteY41" fmla="*/ 188696 h 277799"/>
              <a:gd name="connsiteX42" fmla="*/ 137496 w 278175"/>
              <a:gd name="connsiteY42" fmla="*/ 188983 h 277799"/>
              <a:gd name="connsiteX43" fmla="*/ 183057 w 278175"/>
              <a:gd name="connsiteY43" fmla="*/ 216037 h 277799"/>
              <a:gd name="connsiteX44" fmla="*/ 183477 w 278175"/>
              <a:gd name="connsiteY44" fmla="*/ 216325 h 277799"/>
              <a:gd name="connsiteX45" fmla="*/ 193820 w 278175"/>
              <a:gd name="connsiteY45" fmla="*/ 232010 h 277799"/>
              <a:gd name="connsiteX46" fmla="*/ 194378 w 278175"/>
              <a:gd name="connsiteY46" fmla="*/ 236902 h 277799"/>
              <a:gd name="connsiteX47" fmla="*/ 194378 w 278175"/>
              <a:gd name="connsiteY47" fmla="*/ 248127 h 277799"/>
              <a:gd name="connsiteX48" fmla="*/ 194099 w 278175"/>
              <a:gd name="connsiteY48" fmla="*/ 250141 h 277799"/>
              <a:gd name="connsiteX49" fmla="*/ 152451 w 278175"/>
              <a:gd name="connsiteY49" fmla="*/ 273597 h 277799"/>
              <a:gd name="connsiteX50" fmla="*/ 46234 w 278175"/>
              <a:gd name="connsiteY50" fmla="*/ 273597 h 277799"/>
              <a:gd name="connsiteX51" fmla="*/ 5704 w 278175"/>
              <a:gd name="connsiteY51" fmla="*/ 256328 h 277799"/>
              <a:gd name="connsiteX52" fmla="*/ 114 w 278175"/>
              <a:gd name="connsiteY52" fmla="*/ 246256 h 277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78175" h="277799">
                <a:moveTo>
                  <a:pt x="210450" y="217475"/>
                </a:moveTo>
                <a:cubicBezTo>
                  <a:pt x="198431" y="194021"/>
                  <a:pt x="176349" y="181789"/>
                  <a:pt x="151472" y="171571"/>
                </a:cubicBezTo>
                <a:cubicBezTo>
                  <a:pt x="147698" y="169989"/>
                  <a:pt x="146161" y="165528"/>
                  <a:pt x="147979" y="161930"/>
                </a:cubicBezTo>
                <a:lnTo>
                  <a:pt x="147979" y="161786"/>
                </a:lnTo>
                <a:lnTo>
                  <a:pt x="148397" y="160923"/>
                </a:lnTo>
                <a:cubicBezTo>
                  <a:pt x="159439" y="145094"/>
                  <a:pt x="169081" y="125092"/>
                  <a:pt x="170480" y="99478"/>
                </a:cubicBezTo>
                <a:cubicBezTo>
                  <a:pt x="173135" y="70122"/>
                  <a:pt x="162373" y="49401"/>
                  <a:pt x="147419" y="33860"/>
                </a:cubicBezTo>
                <a:cubicBezTo>
                  <a:pt x="145323" y="31701"/>
                  <a:pt x="144764" y="28391"/>
                  <a:pt x="146161" y="25657"/>
                </a:cubicBezTo>
                <a:cubicBezTo>
                  <a:pt x="153289" y="12131"/>
                  <a:pt x="164330" y="1482"/>
                  <a:pt x="184455" y="187"/>
                </a:cubicBezTo>
                <a:cubicBezTo>
                  <a:pt x="215203" y="-1252"/>
                  <a:pt x="231974" y="18894"/>
                  <a:pt x="234769" y="44796"/>
                </a:cubicBezTo>
                <a:cubicBezTo>
                  <a:pt x="238961" y="73576"/>
                  <a:pt x="229178" y="96600"/>
                  <a:pt x="217998" y="110990"/>
                </a:cubicBezTo>
                <a:cubicBezTo>
                  <a:pt x="216600" y="113868"/>
                  <a:pt x="213804" y="115307"/>
                  <a:pt x="212407" y="118185"/>
                </a:cubicBezTo>
                <a:cubicBezTo>
                  <a:pt x="211289" y="120487"/>
                  <a:pt x="211009" y="125812"/>
                  <a:pt x="211848" y="129266"/>
                </a:cubicBezTo>
                <a:cubicBezTo>
                  <a:pt x="212128" y="130705"/>
                  <a:pt x="212826" y="131856"/>
                  <a:pt x="213945" y="132863"/>
                </a:cubicBezTo>
                <a:cubicBezTo>
                  <a:pt x="217858" y="136316"/>
                  <a:pt x="225823" y="138763"/>
                  <a:pt x="230716" y="141353"/>
                </a:cubicBezTo>
                <a:cubicBezTo>
                  <a:pt x="237703" y="144231"/>
                  <a:pt x="243294" y="147109"/>
                  <a:pt x="248884" y="149987"/>
                </a:cubicBezTo>
                <a:cubicBezTo>
                  <a:pt x="260065" y="155743"/>
                  <a:pt x="272643" y="164376"/>
                  <a:pt x="276836" y="175889"/>
                </a:cubicBezTo>
                <a:cubicBezTo>
                  <a:pt x="279631" y="183084"/>
                  <a:pt x="278233" y="197473"/>
                  <a:pt x="274041" y="203229"/>
                </a:cubicBezTo>
                <a:cubicBezTo>
                  <a:pt x="264956" y="216613"/>
                  <a:pt x="238821" y="218771"/>
                  <a:pt x="217299" y="221361"/>
                </a:cubicBezTo>
                <a:cubicBezTo>
                  <a:pt x="214503" y="221505"/>
                  <a:pt x="211848" y="220066"/>
                  <a:pt x="210450" y="217475"/>
                </a:cubicBezTo>
                <a:moveTo>
                  <a:pt x="114" y="246256"/>
                </a:moveTo>
                <a:lnTo>
                  <a:pt x="114" y="236182"/>
                </a:lnTo>
                <a:cubicBezTo>
                  <a:pt x="114" y="233305"/>
                  <a:pt x="1512" y="230426"/>
                  <a:pt x="2909" y="227549"/>
                </a:cubicBezTo>
                <a:cubicBezTo>
                  <a:pt x="8360" y="216180"/>
                  <a:pt x="19401" y="208986"/>
                  <a:pt x="29044" y="201934"/>
                </a:cubicBezTo>
                <a:cubicBezTo>
                  <a:pt x="29324" y="201791"/>
                  <a:pt x="29603" y="201503"/>
                  <a:pt x="29883" y="201359"/>
                </a:cubicBezTo>
                <a:cubicBezTo>
                  <a:pt x="38128" y="197186"/>
                  <a:pt x="46374" y="192869"/>
                  <a:pt x="56017" y="188696"/>
                </a:cubicBezTo>
                <a:cubicBezTo>
                  <a:pt x="58393" y="187545"/>
                  <a:pt x="61747" y="186250"/>
                  <a:pt x="64403" y="185098"/>
                </a:cubicBezTo>
                <a:cubicBezTo>
                  <a:pt x="65381" y="184667"/>
                  <a:pt x="66220" y="184091"/>
                  <a:pt x="66779" y="183227"/>
                </a:cubicBezTo>
                <a:cubicBezTo>
                  <a:pt x="70832" y="178191"/>
                  <a:pt x="75164" y="167830"/>
                  <a:pt x="71251" y="159916"/>
                </a:cubicBezTo>
                <a:cubicBezTo>
                  <a:pt x="69853" y="157038"/>
                  <a:pt x="68456" y="155599"/>
                  <a:pt x="65800" y="152865"/>
                </a:cubicBezTo>
                <a:lnTo>
                  <a:pt x="65521" y="152577"/>
                </a:lnTo>
                <a:cubicBezTo>
                  <a:pt x="52943" y="138187"/>
                  <a:pt x="41902" y="113724"/>
                  <a:pt x="44697" y="85088"/>
                </a:cubicBezTo>
                <a:cubicBezTo>
                  <a:pt x="47492" y="56308"/>
                  <a:pt x="65661" y="36162"/>
                  <a:pt x="96408" y="36162"/>
                </a:cubicBezTo>
                <a:cubicBezTo>
                  <a:pt x="127014" y="36162"/>
                  <a:pt x="145184" y="56164"/>
                  <a:pt x="149516" y="84800"/>
                </a:cubicBezTo>
                <a:cubicBezTo>
                  <a:pt x="149516" y="85088"/>
                  <a:pt x="149516" y="85232"/>
                  <a:pt x="149655" y="85520"/>
                </a:cubicBezTo>
                <a:cubicBezTo>
                  <a:pt x="150913" y="102644"/>
                  <a:pt x="146860" y="118329"/>
                  <a:pt x="142668" y="128402"/>
                </a:cubicBezTo>
                <a:cubicBezTo>
                  <a:pt x="138615" y="138331"/>
                  <a:pt x="134422" y="145382"/>
                  <a:pt x="128971" y="152433"/>
                </a:cubicBezTo>
                <a:cubicBezTo>
                  <a:pt x="128692" y="152720"/>
                  <a:pt x="128552" y="153009"/>
                  <a:pt x="128412" y="153297"/>
                </a:cubicBezTo>
                <a:cubicBezTo>
                  <a:pt x="127014" y="155599"/>
                  <a:pt x="124778" y="157038"/>
                  <a:pt x="123381" y="159340"/>
                </a:cubicBezTo>
                <a:cubicBezTo>
                  <a:pt x="123102" y="159772"/>
                  <a:pt x="122961" y="160204"/>
                  <a:pt x="122822" y="160779"/>
                </a:cubicBezTo>
                <a:cubicBezTo>
                  <a:pt x="120446" y="169270"/>
                  <a:pt x="123102" y="180350"/>
                  <a:pt x="125897" y="184522"/>
                </a:cubicBezTo>
                <a:cubicBezTo>
                  <a:pt x="127294" y="187257"/>
                  <a:pt x="132605" y="187401"/>
                  <a:pt x="136798" y="188696"/>
                </a:cubicBezTo>
                <a:cubicBezTo>
                  <a:pt x="137077" y="188840"/>
                  <a:pt x="137217" y="188840"/>
                  <a:pt x="137496" y="188983"/>
                </a:cubicBezTo>
                <a:cubicBezTo>
                  <a:pt x="154128" y="196178"/>
                  <a:pt x="170620" y="204669"/>
                  <a:pt x="183057" y="216037"/>
                </a:cubicBezTo>
                <a:cubicBezTo>
                  <a:pt x="183198" y="216180"/>
                  <a:pt x="183337" y="216325"/>
                  <a:pt x="183477" y="216325"/>
                </a:cubicBezTo>
                <a:cubicBezTo>
                  <a:pt x="187110" y="220066"/>
                  <a:pt x="191863" y="225103"/>
                  <a:pt x="193820" y="232010"/>
                </a:cubicBezTo>
                <a:cubicBezTo>
                  <a:pt x="194238" y="233592"/>
                  <a:pt x="194378" y="235320"/>
                  <a:pt x="194378" y="236902"/>
                </a:cubicBezTo>
                <a:lnTo>
                  <a:pt x="194378" y="248127"/>
                </a:lnTo>
                <a:cubicBezTo>
                  <a:pt x="194378" y="248846"/>
                  <a:pt x="194238" y="249566"/>
                  <a:pt x="194099" y="250141"/>
                </a:cubicBezTo>
                <a:cubicBezTo>
                  <a:pt x="189347" y="265107"/>
                  <a:pt x="170200" y="269424"/>
                  <a:pt x="152451" y="273597"/>
                </a:cubicBezTo>
                <a:cubicBezTo>
                  <a:pt x="121703" y="279353"/>
                  <a:pt x="78379" y="279353"/>
                  <a:pt x="46234" y="273597"/>
                </a:cubicBezTo>
                <a:cubicBezTo>
                  <a:pt x="30861" y="270719"/>
                  <a:pt x="14090" y="266402"/>
                  <a:pt x="5704" y="256328"/>
                </a:cubicBezTo>
                <a:cubicBezTo>
                  <a:pt x="2909" y="254890"/>
                  <a:pt x="1512" y="252012"/>
                  <a:pt x="114" y="246256"/>
                </a:cubicBezTo>
              </a:path>
            </a:pathLst>
          </a:custGeom>
          <a:gradFill>
            <a:gsLst>
              <a:gs pos="0">
                <a:srgbClr val="FFFFFF"/>
              </a:gs>
              <a:gs pos="80000">
                <a:srgbClr val="FFFFFF">
                  <a:alpha val="60000"/>
                </a:srgbClr>
              </a:gs>
            </a:gsLst>
            <a:lin ang="4800001" scaled="1"/>
          </a:gradFill>
          <a:ln w="9874" cap="flat">
            <a:noFill/>
            <a:prstDash val="solid"/>
            <a:miter/>
          </a:ln>
        </p:spPr>
        <p:txBody>
          <a:bodyPr rtlCol="0" anchor="ctr"/>
          <a:p>
            <a:endParaRPr lang="en-US">
              <a:solidFill>
                <a:schemeClr val="tx1"/>
              </a:solidFill>
              <a:latin typeface="Arial" panose="020B0604020202020204" pitchFamily="34" charset="0"/>
              <a:sym typeface="Arial" panose="020B0604020202020204" pitchFamily="34" charset="0"/>
            </a:endParaRPr>
          </a:p>
        </p:txBody>
      </p:sp>
      <p:sp>
        <p:nvSpPr>
          <p:cNvPr id="46" name="图片 31" descr="343435383036303b343532343134393bcdb7c4d4b7e7b1a9"/>
          <p:cNvSpPr/>
          <p:nvPr>
            <p:custDataLst>
              <p:tags r:id="rId23"/>
            </p:custDataLst>
          </p:nvPr>
        </p:nvSpPr>
        <p:spPr>
          <a:xfrm>
            <a:off x="1869816" y="4624466"/>
            <a:ext cx="246606" cy="287999"/>
          </a:xfrm>
          <a:custGeom>
            <a:avLst/>
            <a:gdLst>
              <a:gd name="connsiteX0" fmla="*/ 136656 w 246606"/>
              <a:gd name="connsiteY0" fmla="*/ 114 h 287999"/>
              <a:gd name="connsiteX1" fmla="*/ 27986 w 246606"/>
              <a:gd name="connsiteY1" fmla="*/ 92707 h 287999"/>
              <a:gd name="connsiteX2" fmla="*/ 1640 w 246606"/>
              <a:gd name="connsiteY2" fmla="*/ 139187 h 287999"/>
              <a:gd name="connsiteX3" fmla="*/ 11718 w 246606"/>
              <a:gd name="connsiteY3" fmla="*/ 156484 h 287999"/>
              <a:gd name="connsiteX4" fmla="*/ 29493 w 246606"/>
              <a:gd name="connsiteY4" fmla="*/ 156484 h 287999"/>
              <a:gd name="connsiteX5" fmla="*/ 29493 w 246606"/>
              <a:gd name="connsiteY5" fmla="*/ 214253 h 287999"/>
              <a:gd name="connsiteX6" fmla="*/ 60615 w 246606"/>
              <a:gd name="connsiteY6" fmla="*/ 238782 h 287999"/>
              <a:gd name="connsiteX7" fmla="*/ 80549 w 246606"/>
              <a:gd name="connsiteY7" fmla="*/ 236028 h 287999"/>
              <a:gd name="connsiteX8" fmla="*/ 80549 w 246606"/>
              <a:gd name="connsiteY8" fmla="*/ 269506 h 287999"/>
              <a:gd name="connsiteX9" fmla="*/ 99159 w 246606"/>
              <a:gd name="connsiteY9" fmla="*/ 288114 h 287999"/>
              <a:gd name="connsiteX10" fmla="*/ 159645 w 246606"/>
              <a:gd name="connsiteY10" fmla="*/ 288114 h 287999"/>
              <a:gd name="connsiteX11" fmla="*/ 178257 w 246606"/>
              <a:gd name="connsiteY11" fmla="*/ 269506 h 287999"/>
              <a:gd name="connsiteX12" fmla="*/ 178257 w 246606"/>
              <a:gd name="connsiteY12" fmla="*/ 212029 h 287999"/>
              <a:gd name="connsiteX13" fmla="*/ 246722 w 246606"/>
              <a:gd name="connsiteY13" fmla="*/ 110151 h 287999"/>
              <a:gd name="connsiteX14" fmla="*/ 136656 w 246606"/>
              <a:gd name="connsiteY14" fmla="*/ 114 h 287999"/>
              <a:gd name="connsiteX15" fmla="*/ 176623 w 246606"/>
              <a:gd name="connsiteY15" fmla="*/ 99261 h 287999"/>
              <a:gd name="connsiteX16" fmla="*/ 116621 w 246606"/>
              <a:gd name="connsiteY16" fmla="*/ 162331 h 287999"/>
              <a:gd name="connsiteX17" fmla="*/ 108645 w 246606"/>
              <a:gd name="connsiteY17" fmla="*/ 158449 h 287999"/>
              <a:gd name="connsiteX18" fmla="*/ 114965 w 246606"/>
              <a:gd name="connsiteY18" fmla="*/ 115267 h 287999"/>
              <a:gd name="connsiteX19" fmla="*/ 87531 w 246606"/>
              <a:gd name="connsiteY19" fmla="*/ 115267 h 287999"/>
              <a:gd name="connsiteX20" fmla="*/ 84159 w 246606"/>
              <a:gd name="connsiteY20" fmla="*/ 107411 h 287999"/>
              <a:gd name="connsiteX21" fmla="*/ 144166 w 246606"/>
              <a:gd name="connsiteY21" fmla="*/ 44342 h 287999"/>
              <a:gd name="connsiteX22" fmla="*/ 152141 w 246606"/>
              <a:gd name="connsiteY22" fmla="*/ 48223 h 287999"/>
              <a:gd name="connsiteX23" fmla="*/ 145821 w 246606"/>
              <a:gd name="connsiteY23" fmla="*/ 91406 h 287999"/>
              <a:gd name="connsiteX24" fmla="*/ 173255 w 246606"/>
              <a:gd name="connsiteY24" fmla="*/ 91406 h 287999"/>
              <a:gd name="connsiteX25" fmla="*/ 176623 w 246606"/>
              <a:gd name="connsiteY25" fmla="*/ 99261 h 28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46606" h="287999">
                <a:moveTo>
                  <a:pt x="136656" y="114"/>
                </a:moveTo>
                <a:cubicBezTo>
                  <a:pt x="81809" y="114"/>
                  <a:pt x="36347" y="40226"/>
                  <a:pt x="27986" y="92707"/>
                </a:cubicBezTo>
                <a:lnTo>
                  <a:pt x="1640" y="139187"/>
                </a:lnTo>
                <a:cubicBezTo>
                  <a:pt x="-2739" y="146909"/>
                  <a:pt x="2840" y="156484"/>
                  <a:pt x="11718" y="156484"/>
                </a:cubicBezTo>
                <a:lnTo>
                  <a:pt x="29493" y="156484"/>
                </a:lnTo>
                <a:lnTo>
                  <a:pt x="29493" y="214253"/>
                </a:lnTo>
                <a:cubicBezTo>
                  <a:pt x="29493" y="230567"/>
                  <a:pt x="44748" y="242591"/>
                  <a:pt x="60615" y="238782"/>
                </a:cubicBezTo>
                <a:lnTo>
                  <a:pt x="80549" y="236028"/>
                </a:lnTo>
                <a:lnTo>
                  <a:pt x="80549" y="269506"/>
                </a:lnTo>
                <a:cubicBezTo>
                  <a:pt x="80549" y="279783"/>
                  <a:pt x="88881" y="288114"/>
                  <a:pt x="99159" y="288114"/>
                </a:cubicBezTo>
                <a:lnTo>
                  <a:pt x="159645" y="288114"/>
                </a:lnTo>
                <a:cubicBezTo>
                  <a:pt x="169924" y="288114"/>
                  <a:pt x="178257" y="279783"/>
                  <a:pt x="178257" y="269506"/>
                </a:cubicBezTo>
                <a:lnTo>
                  <a:pt x="178257" y="212029"/>
                </a:lnTo>
                <a:cubicBezTo>
                  <a:pt x="218416" y="195623"/>
                  <a:pt x="246722" y="156198"/>
                  <a:pt x="246722" y="110151"/>
                </a:cubicBezTo>
                <a:cubicBezTo>
                  <a:pt x="246719" y="49375"/>
                  <a:pt x="197440" y="114"/>
                  <a:pt x="136656" y="114"/>
                </a:cubicBezTo>
                <a:moveTo>
                  <a:pt x="176623" y="99261"/>
                </a:moveTo>
                <a:lnTo>
                  <a:pt x="116621" y="162331"/>
                </a:lnTo>
                <a:cubicBezTo>
                  <a:pt x="113494" y="165618"/>
                  <a:pt x="107991" y="162939"/>
                  <a:pt x="108645" y="158449"/>
                </a:cubicBezTo>
                <a:lnTo>
                  <a:pt x="114965" y="115267"/>
                </a:lnTo>
                <a:lnTo>
                  <a:pt x="87531" y="115267"/>
                </a:lnTo>
                <a:cubicBezTo>
                  <a:pt x="83442" y="115267"/>
                  <a:pt x="81343" y="110374"/>
                  <a:pt x="84159" y="107411"/>
                </a:cubicBezTo>
                <a:lnTo>
                  <a:pt x="144166" y="44342"/>
                </a:lnTo>
                <a:cubicBezTo>
                  <a:pt x="147293" y="41054"/>
                  <a:pt x="152796" y="43733"/>
                  <a:pt x="152141" y="48223"/>
                </a:cubicBezTo>
                <a:lnTo>
                  <a:pt x="145821" y="91406"/>
                </a:lnTo>
                <a:lnTo>
                  <a:pt x="173255" y="91406"/>
                </a:lnTo>
                <a:cubicBezTo>
                  <a:pt x="177340" y="91406"/>
                  <a:pt x="179443" y="96298"/>
                  <a:pt x="176623" y="99261"/>
                </a:cubicBezTo>
              </a:path>
            </a:pathLst>
          </a:custGeom>
          <a:gradFill>
            <a:gsLst>
              <a:gs pos="0">
                <a:srgbClr val="FFFFFF"/>
              </a:gs>
              <a:gs pos="80000">
                <a:srgbClr val="FFFFFF">
                  <a:alpha val="60000"/>
                </a:srgbClr>
              </a:gs>
            </a:gsLst>
            <a:lin ang="4800001" scaled="1"/>
          </a:gradFill>
          <a:ln w="10213" cap="flat">
            <a:noFill/>
            <a:prstDash val="solid"/>
            <a:miter/>
          </a:ln>
        </p:spPr>
        <p:txBody>
          <a:bodyPr rtlCol="0" anchor="ctr"/>
          <a:p>
            <a:endParaRPr lang="en-US">
              <a:solidFill>
                <a:schemeClr val="tx1"/>
              </a:solidFill>
              <a:latin typeface="Arial" panose="020B0604020202020204" pitchFamily="34" charset="0"/>
              <a:sym typeface="Arial" panose="020B0604020202020204" pitchFamily="34" charset="0"/>
            </a:endParaRPr>
          </a:p>
        </p:txBody>
      </p:sp>
      <p:sp>
        <p:nvSpPr>
          <p:cNvPr id="52" name="任意多边形: 形状 51"/>
          <p:cNvSpPr/>
          <p:nvPr>
            <p:custDataLst>
              <p:tags r:id="rId24"/>
            </p:custDataLst>
          </p:nvPr>
        </p:nvSpPr>
        <p:spPr>
          <a:xfrm>
            <a:off x="10089266" y="1948690"/>
            <a:ext cx="253166" cy="280800"/>
          </a:xfrm>
          <a:custGeom>
            <a:avLst/>
            <a:gdLst>
              <a:gd name="connsiteX0" fmla="*/ 238277 w 253166"/>
              <a:gd name="connsiteY0" fmla="*/ 158515 h 280800"/>
              <a:gd name="connsiteX1" fmla="*/ 248699 w 253166"/>
              <a:gd name="connsiteY1" fmla="*/ 163175 h 280800"/>
              <a:gd name="connsiteX2" fmla="*/ 248699 w 253166"/>
              <a:gd name="connsiteY2" fmla="*/ 184923 h 280800"/>
              <a:gd name="connsiteX3" fmla="*/ 159364 w 253166"/>
              <a:gd name="connsiteY3" fmla="*/ 278129 h 280800"/>
              <a:gd name="connsiteX4" fmla="*/ 151919 w 253166"/>
              <a:gd name="connsiteY4" fmla="*/ 279683 h 280800"/>
              <a:gd name="connsiteX5" fmla="*/ 140006 w 253166"/>
              <a:gd name="connsiteY5" fmla="*/ 275022 h 280800"/>
              <a:gd name="connsiteX6" fmla="*/ 104272 w 253166"/>
              <a:gd name="connsiteY6" fmla="*/ 236186 h 280800"/>
              <a:gd name="connsiteX7" fmla="*/ 104272 w 253166"/>
              <a:gd name="connsiteY7" fmla="*/ 214439 h 280800"/>
              <a:gd name="connsiteX8" fmla="*/ 125117 w 253166"/>
              <a:gd name="connsiteY8" fmla="*/ 214439 h 280800"/>
              <a:gd name="connsiteX9" fmla="*/ 151919 w 253166"/>
              <a:gd name="connsiteY9" fmla="*/ 242401 h 280800"/>
              <a:gd name="connsiteX10" fmla="*/ 227854 w 253166"/>
              <a:gd name="connsiteY10" fmla="*/ 163175 h 280800"/>
              <a:gd name="connsiteX11" fmla="*/ 238277 w 253166"/>
              <a:gd name="connsiteY11" fmla="*/ 158515 h 280800"/>
              <a:gd name="connsiteX12" fmla="*/ 74447 w 253166"/>
              <a:gd name="connsiteY12" fmla="*/ 46603 h 280800"/>
              <a:gd name="connsiteX13" fmla="*/ 59557 w 253166"/>
              <a:gd name="connsiteY13" fmla="*/ 62137 h 280800"/>
              <a:gd name="connsiteX14" fmla="*/ 119114 w 253166"/>
              <a:gd name="connsiteY14" fmla="*/ 124274 h 280800"/>
              <a:gd name="connsiteX15" fmla="*/ 178672 w 253166"/>
              <a:gd name="connsiteY15" fmla="*/ 62137 h 280800"/>
              <a:gd name="connsiteX16" fmla="*/ 163783 w 253166"/>
              <a:gd name="connsiteY16" fmla="*/ 46603 h 280800"/>
              <a:gd name="connsiteX17" fmla="*/ 148893 w 253166"/>
              <a:gd name="connsiteY17" fmla="*/ 62137 h 280800"/>
              <a:gd name="connsiteX18" fmla="*/ 119114 w 253166"/>
              <a:gd name="connsiteY18" fmla="*/ 93206 h 280800"/>
              <a:gd name="connsiteX19" fmla="*/ 89336 w 253166"/>
              <a:gd name="connsiteY19" fmla="*/ 62137 h 280800"/>
              <a:gd name="connsiteX20" fmla="*/ 74447 w 253166"/>
              <a:gd name="connsiteY20" fmla="*/ 46603 h 280800"/>
              <a:gd name="connsiteX21" fmla="*/ 44668 w 253166"/>
              <a:gd name="connsiteY21" fmla="*/ 0 h 280800"/>
              <a:gd name="connsiteX22" fmla="*/ 193562 w 253166"/>
              <a:gd name="connsiteY22" fmla="*/ 0 h 280800"/>
              <a:gd name="connsiteX23" fmla="*/ 238229 w 253166"/>
              <a:gd name="connsiteY23" fmla="*/ 46603 h 280800"/>
              <a:gd name="connsiteX24" fmla="*/ 238679 w 253166"/>
              <a:gd name="connsiteY24" fmla="*/ 139852 h 280800"/>
              <a:gd name="connsiteX25" fmla="*/ 150683 w 253166"/>
              <a:gd name="connsiteY25" fmla="*/ 227827 h 280800"/>
              <a:gd name="connsiteX26" fmla="*/ 128505 w 253166"/>
              <a:gd name="connsiteY26" fmla="*/ 205449 h 280800"/>
              <a:gd name="connsiteX27" fmla="*/ 94670 w 253166"/>
              <a:gd name="connsiteY27" fmla="*/ 205449 h 280800"/>
              <a:gd name="connsiteX28" fmla="*/ 94670 w 253166"/>
              <a:gd name="connsiteY28" fmla="*/ 239505 h 280800"/>
              <a:gd name="connsiteX29" fmla="*/ 130527 w 253166"/>
              <a:gd name="connsiteY29" fmla="*/ 280800 h 280800"/>
              <a:gd name="connsiteX30" fmla="*/ 44668 w 253166"/>
              <a:gd name="connsiteY30" fmla="*/ 279618 h 280800"/>
              <a:gd name="connsiteX31" fmla="*/ 0 w 253166"/>
              <a:gd name="connsiteY31" fmla="*/ 233015 h 280800"/>
              <a:gd name="connsiteX32" fmla="*/ 0 w 253166"/>
              <a:gd name="connsiteY32" fmla="*/ 46603 h 280800"/>
              <a:gd name="connsiteX33" fmla="*/ 44668 w 253166"/>
              <a:gd name="connsiteY33" fmla="*/ 0 h 28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53166" h="280800">
                <a:moveTo>
                  <a:pt x="238277" y="158515"/>
                </a:moveTo>
                <a:cubicBezTo>
                  <a:pt x="241999" y="158515"/>
                  <a:pt x="245721" y="160068"/>
                  <a:pt x="248699" y="163175"/>
                </a:cubicBezTo>
                <a:cubicBezTo>
                  <a:pt x="254655" y="169389"/>
                  <a:pt x="254655" y="178710"/>
                  <a:pt x="248699" y="184923"/>
                </a:cubicBezTo>
                <a:lnTo>
                  <a:pt x="159364" y="278129"/>
                </a:lnTo>
                <a:lnTo>
                  <a:pt x="151919" y="279683"/>
                </a:lnTo>
                <a:cubicBezTo>
                  <a:pt x="147451" y="279683"/>
                  <a:pt x="142984" y="278129"/>
                  <a:pt x="140006" y="275022"/>
                </a:cubicBezTo>
                <a:lnTo>
                  <a:pt x="104272" y="236186"/>
                </a:lnTo>
                <a:cubicBezTo>
                  <a:pt x="98317" y="229973"/>
                  <a:pt x="98317" y="220652"/>
                  <a:pt x="104272" y="214439"/>
                </a:cubicBezTo>
                <a:cubicBezTo>
                  <a:pt x="110228" y="208224"/>
                  <a:pt x="119162" y="208224"/>
                  <a:pt x="125117" y="214439"/>
                </a:cubicBezTo>
                <a:lnTo>
                  <a:pt x="151919" y="242401"/>
                </a:lnTo>
                <a:lnTo>
                  <a:pt x="227854" y="163175"/>
                </a:lnTo>
                <a:cubicBezTo>
                  <a:pt x="230832" y="160068"/>
                  <a:pt x="234554" y="158515"/>
                  <a:pt x="238277" y="158515"/>
                </a:cubicBezTo>
                <a:close/>
                <a:moveTo>
                  <a:pt x="74447" y="46603"/>
                </a:moveTo>
                <a:cubicBezTo>
                  <a:pt x="65513" y="46603"/>
                  <a:pt x="59557" y="52817"/>
                  <a:pt x="59557" y="62137"/>
                </a:cubicBezTo>
                <a:cubicBezTo>
                  <a:pt x="59557" y="96313"/>
                  <a:pt x="86358" y="124274"/>
                  <a:pt x="119114" y="124274"/>
                </a:cubicBezTo>
                <a:cubicBezTo>
                  <a:pt x="151872" y="124274"/>
                  <a:pt x="178672" y="96313"/>
                  <a:pt x="178672" y="62137"/>
                </a:cubicBezTo>
                <a:cubicBezTo>
                  <a:pt x="178672" y="52817"/>
                  <a:pt x="172717" y="46603"/>
                  <a:pt x="163783" y="46603"/>
                </a:cubicBezTo>
                <a:cubicBezTo>
                  <a:pt x="154850" y="46603"/>
                  <a:pt x="148893" y="52817"/>
                  <a:pt x="148893" y="62137"/>
                </a:cubicBezTo>
                <a:cubicBezTo>
                  <a:pt x="148893" y="79225"/>
                  <a:pt x="135493" y="93206"/>
                  <a:pt x="119114" y="93206"/>
                </a:cubicBezTo>
                <a:cubicBezTo>
                  <a:pt x="102736" y="93206"/>
                  <a:pt x="89336" y="79225"/>
                  <a:pt x="89336" y="62137"/>
                </a:cubicBezTo>
                <a:cubicBezTo>
                  <a:pt x="89336" y="52817"/>
                  <a:pt x="83380" y="46603"/>
                  <a:pt x="74447" y="46603"/>
                </a:cubicBezTo>
                <a:close/>
                <a:moveTo>
                  <a:pt x="44668" y="0"/>
                </a:moveTo>
                <a:lnTo>
                  <a:pt x="193562" y="0"/>
                </a:lnTo>
                <a:cubicBezTo>
                  <a:pt x="218873" y="0"/>
                  <a:pt x="238229" y="20195"/>
                  <a:pt x="238229" y="46603"/>
                </a:cubicBezTo>
                <a:lnTo>
                  <a:pt x="238679" y="139852"/>
                </a:lnTo>
                <a:lnTo>
                  <a:pt x="150683" y="227827"/>
                </a:lnTo>
                <a:lnTo>
                  <a:pt x="128505" y="205449"/>
                </a:lnTo>
                <a:cubicBezTo>
                  <a:pt x="119045" y="195719"/>
                  <a:pt x="104131" y="195719"/>
                  <a:pt x="94670" y="205449"/>
                </a:cubicBezTo>
                <a:cubicBezTo>
                  <a:pt x="85210" y="215179"/>
                  <a:pt x="85210" y="229775"/>
                  <a:pt x="94670" y="239505"/>
                </a:cubicBezTo>
                <a:lnTo>
                  <a:pt x="130527" y="280800"/>
                </a:lnTo>
                <a:lnTo>
                  <a:pt x="44668" y="279618"/>
                </a:lnTo>
                <a:cubicBezTo>
                  <a:pt x="19356" y="279618"/>
                  <a:pt x="0" y="259424"/>
                  <a:pt x="0" y="233015"/>
                </a:cubicBezTo>
                <a:lnTo>
                  <a:pt x="0" y="46603"/>
                </a:lnTo>
                <a:cubicBezTo>
                  <a:pt x="0" y="20195"/>
                  <a:pt x="19356" y="0"/>
                  <a:pt x="44668" y="0"/>
                </a:cubicBezTo>
                <a:close/>
              </a:path>
            </a:pathLst>
          </a:custGeom>
          <a:gradFill>
            <a:gsLst>
              <a:gs pos="0">
                <a:srgbClr val="FFFFFF"/>
              </a:gs>
              <a:gs pos="80000">
                <a:srgbClr val="FFFFFF">
                  <a:alpha val="60000"/>
                </a:srgbClr>
              </a:gs>
            </a:gsLst>
            <a:lin ang="5400000" scaled="1"/>
          </a:gradFill>
          <a:ln w="9487" cap="flat">
            <a:noFill/>
            <a:prstDash val="solid"/>
            <a:miter/>
          </a:ln>
        </p:spPr>
        <p:txBody>
          <a:bodyPr rtlCol="0" anchor="ctr"/>
          <a:p>
            <a:endParaRPr lang="en-US">
              <a:solidFill>
                <a:schemeClr val="tx1"/>
              </a:solidFill>
              <a:latin typeface="Arial" panose="020B0604020202020204" pitchFamily="34" charset="0"/>
              <a:sym typeface="Arial" panose="020B0604020202020204" pitchFamily="34" charset="0"/>
            </a:endParaRPr>
          </a:p>
        </p:txBody>
      </p:sp>
      <p:sp>
        <p:nvSpPr>
          <p:cNvPr id="50" name="图片 43" descr="343439383331313b343532303032323bb2fac6b7d5b9cabe"/>
          <p:cNvSpPr/>
          <p:nvPr>
            <p:custDataLst>
              <p:tags r:id="rId25"/>
            </p:custDataLst>
          </p:nvPr>
        </p:nvSpPr>
        <p:spPr>
          <a:xfrm>
            <a:off x="10374629" y="3299761"/>
            <a:ext cx="313200" cy="264501"/>
          </a:xfrm>
          <a:custGeom>
            <a:avLst/>
            <a:gdLst>
              <a:gd name="connsiteX0" fmla="*/ 47851 w 313200"/>
              <a:gd name="connsiteY0" fmla="*/ 164584 h 264501"/>
              <a:gd name="connsiteX1" fmla="*/ 47851 w 313200"/>
              <a:gd name="connsiteY1" fmla="*/ 212705 h 264501"/>
              <a:gd name="connsiteX2" fmla="*/ 55257 w 313200"/>
              <a:gd name="connsiteY2" fmla="*/ 223963 h 264501"/>
              <a:gd name="connsiteX3" fmla="*/ 152782 w 313200"/>
              <a:gd name="connsiteY3" fmla="*/ 263773 h 264501"/>
              <a:gd name="connsiteX4" fmla="*/ 161472 w 313200"/>
              <a:gd name="connsiteY4" fmla="*/ 263732 h 264501"/>
              <a:gd name="connsiteX5" fmla="*/ 259485 w 313200"/>
              <a:gd name="connsiteY5" fmla="*/ 222637 h 264501"/>
              <a:gd name="connsiteX6" fmla="*/ 266791 w 313200"/>
              <a:gd name="connsiteY6" fmla="*/ 211419 h 264501"/>
              <a:gd name="connsiteX7" fmla="*/ 266791 w 313200"/>
              <a:gd name="connsiteY7" fmla="*/ 162878 h 264501"/>
              <a:gd name="connsiteX8" fmla="*/ 306182 w 313200"/>
              <a:gd name="connsiteY8" fmla="*/ 145584 h 264501"/>
              <a:gd name="connsiteX9" fmla="*/ 312381 w 313200"/>
              <a:gd name="connsiteY9" fmla="*/ 129714 h 264501"/>
              <a:gd name="connsiteX10" fmla="*/ 309981 w 313200"/>
              <a:gd name="connsiteY10" fmla="*/ 125984 h 264501"/>
              <a:gd name="connsiteX11" fmla="*/ 266439 w 313200"/>
              <a:gd name="connsiteY11" fmla="*/ 79870 h 264501"/>
              <a:gd name="connsiteX12" fmla="*/ 306238 w 313200"/>
              <a:gd name="connsiteY12" fmla="*/ 40200 h 264501"/>
              <a:gd name="connsiteX13" fmla="*/ 306546 w 313200"/>
              <a:gd name="connsiteY13" fmla="*/ 23086 h 264501"/>
              <a:gd name="connsiteX14" fmla="*/ 300647 w 313200"/>
              <a:gd name="connsiteY14" fmla="*/ 19666 h 264501"/>
              <a:gd name="connsiteX15" fmla="*/ 217198 w 313200"/>
              <a:gd name="connsiteY15" fmla="*/ 572 h 264501"/>
              <a:gd name="connsiteX16" fmla="*/ 207232 w 313200"/>
              <a:gd name="connsiteY16" fmla="*/ 3047 h 264501"/>
              <a:gd name="connsiteX17" fmla="*/ 160501 w 313200"/>
              <a:gd name="connsiteY17" fmla="*/ 42862 h 264501"/>
              <a:gd name="connsiteX18" fmla="*/ 109501 w 313200"/>
              <a:gd name="connsiteY18" fmla="*/ 2599 h 264501"/>
              <a:gd name="connsiteX19" fmla="*/ 100160 w 313200"/>
              <a:gd name="connsiteY19" fmla="*/ 342 h 264501"/>
              <a:gd name="connsiteX20" fmla="*/ 13997 w 313200"/>
              <a:gd name="connsiteY20" fmla="*/ 17753 h 264501"/>
              <a:gd name="connsiteX21" fmla="*/ 4757 w 313200"/>
              <a:gd name="connsiteY21" fmla="*/ 31952 h 264501"/>
              <a:gd name="connsiteX22" fmla="*/ 7992 w 313200"/>
              <a:gd name="connsiteY22" fmla="*/ 38217 h 264501"/>
              <a:gd name="connsiteX23" fmla="*/ 48842 w 313200"/>
              <a:gd name="connsiteY23" fmla="*/ 80212 h 264501"/>
              <a:gd name="connsiteX24" fmla="*/ 56192 w 313200"/>
              <a:gd name="connsiteY24" fmla="*/ 80212 h 264501"/>
              <a:gd name="connsiteX25" fmla="*/ 157136 w 313200"/>
              <a:gd name="connsiteY25" fmla="*/ 46686 h 264501"/>
              <a:gd name="connsiteX26" fmla="*/ 258430 w 313200"/>
              <a:gd name="connsiteY26" fmla="*/ 80212 h 264501"/>
              <a:gd name="connsiteX27" fmla="*/ 163164 w 313200"/>
              <a:gd name="connsiteY27" fmla="*/ 123093 h 264501"/>
              <a:gd name="connsiteX28" fmla="*/ 56192 w 313200"/>
              <a:gd name="connsiteY28" fmla="*/ 80212 h 264501"/>
              <a:gd name="connsiteX29" fmla="*/ 48649 w 313200"/>
              <a:gd name="connsiteY29" fmla="*/ 80212 h 264501"/>
              <a:gd name="connsiteX30" fmla="*/ 3575 w 313200"/>
              <a:gd name="connsiteY30" fmla="*/ 126461 h 264501"/>
              <a:gd name="connsiteX31" fmla="*/ 3507 w 313200"/>
              <a:gd name="connsiteY31" fmla="*/ 143578 h 264501"/>
              <a:gd name="connsiteX32" fmla="*/ 7123 w 313200"/>
              <a:gd name="connsiteY32" fmla="*/ 146143 h 264501"/>
              <a:gd name="connsiteX33" fmla="*/ 47851 w 313200"/>
              <a:gd name="connsiteY33" fmla="*/ 164584 h 264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3200" h="264501">
                <a:moveTo>
                  <a:pt x="47851" y="164584"/>
                </a:moveTo>
                <a:lnTo>
                  <a:pt x="47851" y="212705"/>
                </a:lnTo>
                <a:cubicBezTo>
                  <a:pt x="47851" y="217674"/>
                  <a:pt x="50788" y="222139"/>
                  <a:pt x="55257" y="223963"/>
                </a:cubicBezTo>
                <a:lnTo>
                  <a:pt x="152782" y="263773"/>
                </a:lnTo>
                <a:cubicBezTo>
                  <a:pt x="155576" y="264914"/>
                  <a:pt x="158688" y="264899"/>
                  <a:pt x="161472" y="263732"/>
                </a:cubicBezTo>
                <a:lnTo>
                  <a:pt x="259485" y="222637"/>
                </a:lnTo>
                <a:cubicBezTo>
                  <a:pt x="263901" y="220785"/>
                  <a:pt x="266791" y="216348"/>
                  <a:pt x="266791" y="211419"/>
                </a:cubicBezTo>
                <a:lnTo>
                  <a:pt x="266791" y="162878"/>
                </a:lnTo>
                <a:lnTo>
                  <a:pt x="306182" y="145584"/>
                </a:lnTo>
                <a:cubicBezTo>
                  <a:pt x="312130" y="142972"/>
                  <a:pt x="314906" y="135867"/>
                  <a:pt x="312381" y="129714"/>
                </a:cubicBezTo>
                <a:cubicBezTo>
                  <a:pt x="311812" y="128327"/>
                  <a:pt x="310998" y="127062"/>
                  <a:pt x="309981" y="125984"/>
                </a:cubicBezTo>
                <a:lnTo>
                  <a:pt x="266439" y="79870"/>
                </a:lnTo>
                <a:lnTo>
                  <a:pt x="306238" y="40200"/>
                </a:lnTo>
                <a:cubicBezTo>
                  <a:pt x="310891" y="35562"/>
                  <a:pt x="311029" y="27900"/>
                  <a:pt x="306546" y="23086"/>
                </a:cubicBezTo>
                <a:cubicBezTo>
                  <a:pt x="304948" y="21370"/>
                  <a:pt x="302897" y="20181"/>
                  <a:pt x="300647" y="19666"/>
                </a:cubicBezTo>
                <a:lnTo>
                  <a:pt x="217198" y="572"/>
                </a:lnTo>
                <a:cubicBezTo>
                  <a:pt x="213685" y="-232"/>
                  <a:pt x="210010" y="681"/>
                  <a:pt x="207232" y="3047"/>
                </a:cubicBezTo>
                <a:lnTo>
                  <a:pt x="160501" y="42862"/>
                </a:lnTo>
                <a:lnTo>
                  <a:pt x="109501" y="2599"/>
                </a:lnTo>
                <a:cubicBezTo>
                  <a:pt x="106842" y="500"/>
                  <a:pt x="103442" y="-322"/>
                  <a:pt x="100160" y="342"/>
                </a:cubicBezTo>
                <a:lnTo>
                  <a:pt x="13997" y="17753"/>
                </a:lnTo>
                <a:cubicBezTo>
                  <a:pt x="7655" y="19034"/>
                  <a:pt x="3518" y="25391"/>
                  <a:pt x="4757" y="31952"/>
                </a:cubicBezTo>
                <a:cubicBezTo>
                  <a:pt x="5205" y="34328"/>
                  <a:pt x="6333" y="36510"/>
                  <a:pt x="7992" y="38217"/>
                </a:cubicBezTo>
                <a:lnTo>
                  <a:pt x="48842" y="80212"/>
                </a:lnTo>
                <a:lnTo>
                  <a:pt x="56192" y="80212"/>
                </a:lnTo>
                <a:lnTo>
                  <a:pt x="157136" y="46686"/>
                </a:lnTo>
                <a:lnTo>
                  <a:pt x="258430" y="80212"/>
                </a:lnTo>
                <a:lnTo>
                  <a:pt x="163164" y="123093"/>
                </a:lnTo>
                <a:lnTo>
                  <a:pt x="56192" y="80212"/>
                </a:lnTo>
                <a:lnTo>
                  <a:pt x="48649" y="80212"/>
                </a:lnTo>
                <a:lnTo>
                  <a:pt x="3575" y="126461"/>
                </a:lnTo>
                <a:cubicBezTo>
                  <a:pt x="-1013" y="131168"/>
                  <a:pt x="-1043" y="138832"/>
                  <a:pt x="3507" y="143578"/>
                </a:cubicBezTo>
                <a:cubicBezTo>
                  <a:pt x="4545" y="144662"/>
                  <a:pt x="5772" y="145532"/>
                  <a:pt x="7123" y="146143"/>
                </a:cubicBezTo>
                <a:lnTo>
                  <a:pt x="47851" y="164584"/>
                </a:lnTo>
                <a:close/>
              </a:path>
            </a:pathLst>
          </a:custGeom>
          <a:gradFill>
            <a:gsLst>
              <a:gs pos="0">
                <a:srgbClr val="FFFFFF"/>
              </a:gs>
              <a:gs pos="80000">
                <a:srgbClr val="FFFFFF">
                  <a:alpha val="60000"/>
                </a:srgbClr>
              </a:gs>
            </a:gsLst>
            <a:lin ang="5400000" scaled="1"/>
          </a:gradFill>
          <a:ln w="11390" cap="flat">
            <a:noFill/>
            <a:prstDash val="solid"/>
            <a:miter/>
          </a:ln>
        </p:spPr>
        <p:txBody>
          <a:bodyPr rtlCol="0" anchor="ctr"/>
          <a:p>
            <a:endParaRPr lang="en-US">
              <a:solidFill>
                <a:schemeClr val="tx1"/>
              </a:solidFill>
              <a:latin typeface="Arial" panose="020B0604020202020204" pitchFamily="34" charset="0"/>
              <a:sym typeface="Arial" panose="020B0604020202020204" pitchFamily="34" charset="0"/>
            </a:endParaRPr>
          </a:p>
        </p:txBody>
      </p:sp>
      <p:sp>
        <p:nvSpPr>
          <p:cNvPr id="51" name="图片 32" descr="343439383331313b343532303033313bd3a6d3c3c9ccb3c7"/>
          <p:cNvSpPr/>
          <p:nvPr>
            <p:custDataLst>
              <p:tags r:id="rId26"/>
            </p:custDataLst>
          </p:nvPr>
        </p:nvSpPr>
        <p:spPr>
          <a:xfrm>
            <a:off x="10080912" y="4634627"/>
            <a:ext cx="248335" cy="277200"/>
          </a:xfrm>
          <a:custGeom>
            <a:avLst/>
            <a:gdLst>
              <a:gd name="connsiteX0" fmla="*/ 201888 w 248335"/>
              <a:gd name="connsiteY0" fmla="*/ 277314 h 277200"/>
              <a:gd name="connsiteX1" fmla="*/ 46678 w 248335"/>
              <a:gd name="connsiteY1" fmla="*/ 277314 h 277200"/>
              <a:gd name="connsiteX2" fmla="*/ 115 w 248335"/>
              <a:gd name="connsiteY2" fmla="*/ 231114 h 277200"/>
              <a:gd name="connsiteX3" fmla="*/ 115 w 248335"/>
              <a:gd name="connsiteY3" fmla="*/ 46314 h 277200"/>
              <a:gd name="connsiteX4" fmla="*/ 46678 w 248335"/>
              <a:gd name="connsiteY4" fmla="*/ 114 h 277200"/>
              <a:gd name="connsiteX5" fmla="*/ 201888 w 248335"/>
              <a:gd name="connsiteY5" fmla="*/ 114 h 277200"/>
              <a:gd name="connsiteX6" fmla="*/ 248450 w 248335"/>
              <a:gd name="connsiteY6" fmla="*/ 46314 h 277200"/>
              <a:gd name="connsiteX7" fmla="*/ 248450 w 248335"/>
              <a:gd name="connsiteY7" fmla="*/ 231114 h 277200"/>
              <a:gd name="connsiteX8" fmla="*/ 201888 w 248335"/>
              <a:gd name="connsiteY8" fmla="*/ 277314 h 277200"/>
              <a:gd name="connsiteX9" fmla="*/ 124283 w 248335"/>
              <a:gd name="connsiteY9" fmla="*/ 127714 h 277200"/>
              <a:gd name="connsiteX10" fmla="*/ 186366 w 248335"/>
              <a:gd name="connsiteY10" fmla="*/ 63914 h 277200"/>
              <a:gd name="connsiteX11" fmla="*/ 170845 w 248335"/>
              <a:gd name="connsiteY11" fmla="*/ 47964 h 277200"/>
              <a:gd name="connsiteX12" fmla="*/ 155325 w 248335"/>
              <a:gd name="connsiteY12" fmla="*/ 63914 h 277200"/>
              <a:gd name="connsiteX13" fmla="*/ 124283 w 248335"/>
              <a:gd name="connsiteY13" fmla="*/ 95814 h 277200"/>
              <a:gd name="connsiteX14" fmla="*/ 93241 w 248335"/>
              <a:gd name="connsiteY14" fmla="*/ 63914 h 277200"/>
              <a:gd name="connsiteX15" fmla="*/ 77720 w 248335"/>
              <a:gd name="connsiteY15" fmla="*/ 47964 h 277200"/>
              <a:gd name="connsiteX16" fmla="*/ 62199 w 248335"/>
              <a:gd name="connsiteY16" fmla="*/ 63914 h 277200"/>
              <a:gd name="connsiteX17" fmla="*/ 124283 w 248335"/>
              <a:gd name="connsiteY17" fmla="*/ 127714 h 277200"/>
              <a:gd name="connsiteX18" fmla="*/ 155325 w 248335"/>
              <a:gd name="connsiteY18" fmla="*/ 223415 h 277200"/>
              <a:gd name="connsiteX19" fmla="*/ 170845 w 248335"/>
              <a:gd name="connsiteY19" fmla="*/ 207464 h 277200"/>
              <a:gd name="connsiteX20" fmla="*/ 155325 w 248335"/>
              <a:gd name="connsiteY20" fmla="*/ 191514 h 277200"/>
              <a:gd name="connsiteX21" fmla="*/ 93241 w 248335"/>
              <a:gd name="connsiteY21" fmla="*/ 191514 h 277200"/>
              <a:gd name="connsiteX22" fmla="*/ 77720 w 248335"/>
              <a:gd name="connsiteY22" fmla="*/ 207464 h 277200"/>
              <a:gd name="connsiteX23" fmla="*/ 93241 w 248335"/>
              <a:gd name="connsiteY23" fmla="*/ 223415 h 277200"/>
              <a:gd name="connsiteX24" fmla="*/ 155325 w 248335"/>
              <a:gd name="connsiteY24" fmla="*/ 223415 h 27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8335" h="277200">
                <a:moveTo>
                  <a:pt x="201888" y="277314"/>
                </a:moveTo>
                <a:lnTo>
                  <a:pt x="46678" y="277314"/>
                </a:lnTo>
                <a:cubicBezTo>
                  <a:pt x="20292" y="277314"/>
                  <a:pt x="115" y="257294"/>
                  <a:pt x="115" y="231114"/>
                </a:cubicBezTo>
                <a:lnTo>
                  <a:pt x="115" y="46314"/>
                </a:lnTo>
                <a:cubicBezTo>
                  <a:pt x="115" y="20134"/>
                  <a:pt x="20292" y="114"/>
                  <a:pt x="46678" y="114"/>
                </a:cubicBezTo>
                <a:lnTo>
                  <a:pt x="201888" y="114"/>
                </a:lnTo>
                <a:cubicBezTo>
                  <a:pt x="228273" y="114"/>
                  <a:pt x="248450" y="20134"/>
                  <a:pt x="248450" y="46314"/>
                </a:cubicBezTo>
                <a:lnTo>
                  <a:pt x="248450" y="231114"/>
                </a:lnTo>
                <a:cubicBezTo>
                  <a:pt x="248450" y="257294"/>
                  <a:pt x="228273" y="277314"/>
                  <a:pt x="201888" y="277314"/>
                </a:cubicBezTo>
                <a:moveTo>
                  <a:pt x="124283" y="127714"/>
                </a:moveTo>
                <a:cubicBezTo>
                  <a:pt x="158428" y="127714"/>
                  <a:pt x="186366" y="99004"/>
                  <a:pt x="186366" y="63914"/>
                </a:cubicBezTo>
                <a:cubicBezTo>
                  <a:pt x="186366" y="54344"/>
                  <a:pt x="180158" y="47964"/>
                  <a:pt x="170845" y="47964"/>
                </a:cubicBezTo>
                <a:cubicBezTo>
                  <a:pt x="161533" y="47964"/>
                  <a:pt x="155325" y="54344"/>
                  <a:pt x="155325" y="63914"/>
                </a:cubicBezTo>
                <a:cubicBezTo>
                  <a:pt x="155325" y="81459"/>
                  <a:pt x="141355" y="95814"/>
                  <a:pt x="124283" y="95814"/>
                </a:cubicBezTo>
                <a:cubicBezTo>
                  <a:pt x="107210" y="95814"/>
                  <a:pt x="93241" y="81459"/>
                  <a:pt x="93241" y="63914"/>
                </a:cubicBezTo>
                <a:cubicBezTo>
                  <a:pt x="93241" y="54344"/>
                  <a:pt x="87032" y="47964"/>
                  <a:pt x="77720" y="47964"/>
                </a:cubicBezTo>
                <a:cubicBezTo>
                  <a:pt x="68407" y="47964"/>
                  <a:pt x="62199" y="54344"/>
                  <a:pt x="62199" y="63914"/>
                </a:cubicBezTo>
                <a:cubicBezTo>
                  <a:pt x="62199" y="99004"/>
                  <a:pt x="90136" y="127714"/>
                  <a:pt x="124283" y="127714"/>
                </a:cubicBezTo>
                <a:moveTo>
                  <a:pt x="155325" y="223415"/>
                </a:moveTo>
                <a:cubicBezTo>
                  <a:pt x="164637" y="223415"/>
                  <a:pt x="170845" y="217034"/>
                  <a:pt x="170845" y="207464"/>
                </a:cubicBezTo>
                <a:cubicBezTo>
                  <a:pt x="170845" y="197894"/>
                  <a:pt x="164637" y="191514"/>
                  <a:pt x="155325" y="191514"/>
                </a:cubicBezTo>
                <a:lnTo>
                  <a:pt x="93241" y="191514"/>
                </a:lnTo>
                <a:cubicBezTo>
                  <a:pt x="83928" y="191514"/>
                  <a:pt x="77720" y="197894"/>
                  <a:pt x="77720" y="207464"/>
                </a:cubicBezTo>
                <a:cubicBezTo>
                  <a:pt x="77720" y="217034"/>
                  <a:pt x="83928" y="223415"/>
                  <a:pt x="93241" y="223415"/>
                </a:cubicBezTo>
                <a:lnTo>
                  <a:pt x="155325" y="223415"/>
                </a:lnTo>
              </a:path>
            </a:pathLst>
          </a:custGeom>
          <a:gradFill>
            <a:gsLst>
              <a:gs pos="0">
                <a:srgbClr val="FFFFFF"/>
              </a:gs>
              <a:gs pos="80000">
                <a:srgbClr val="FFFFFF">
                  <a:alpha val="60000"/>
                </a:srgbClr>
              </a:gs>
            </a:gsLst>
            <a:lin ang="5400000" scaled="1"/>
          </a:gradFill>
          <a:ln w="9527" cap="flat">
            <a:noFill/>
            <a:prstDash val="solid"/>
            <a:miter/>
          </a:ln>
        </p:spPr>
        <p:txBody>
          <a:bodyPr rtlCol="0" anchor="ctr"/>
          <a:p>
            <a:endParaRPr lang="en-US">
              <a:solidFill>
                <a:schemeClr val="tx1"/>
              </a:solidFill>
              <a:latin typeface="Arial" panose="020B0604020202020204" pitchFamily="34" charset="0"/>
              <a:sym typeface="Arial" panose="020B0604020202020204" pitchFamily="34" charset="0"/>
            </a:endParaRPr>
          </a:p>
        </p:txBody>
      </p:sp>
      <p:pic>
        <p:nvPicPr>
          <p:cNvPr id="6" name="Picture 5" descr="Airtel logo"/>
          <p:cNvPicPr>
            <a:picLocks noChangeAspect="1"/>
          </p:cNvPicPr>
          <p:nvPr/>
        </p:nvPicPr>
        <p:blipFill>
          <a:blip r:embed="rId27"/>
          <a:stretch>
            <a:fillRect/>
          </a:stretch>
        </p:blipFill>
        <p:spPr>
          <a:xfrm>
            <a:off x="10667365" y="156210"/>
            <a:ext cx="1363980" cy="850265"/>
          </a:xfrm>
          <a:prstGeom prst="rect">
            <a:avLst/>
          </a:prstGeom>
        </p:spPr>
      </p:pic>
    </p:spTree>
    <p:custDataLst>
      <p:tags r:id="rId2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Product portfolio </a:t>
            </a:r>
            <a:endParaRPr lang="en-US"/>
          </a:p>
        </p:txBody>
      </p:sp>
      <p:pic>
        <p:nvPicPr>
          <p:cNvPr id="4" name="Content Placeholder 3" descr="airtel pr"/>
          <p:cNvPicPr>
            <a:picLocks noChangeAspect="1"/>
          </p:cNvPicPr>
          <p:nvPr>
            <p:ph idx="1"/>
          </p:nvPr>
        </p:nvPicPr>
        <p:blipFill>
          <a:blip r:embed="rId1">
            <a:extLst>
              <a:ext uri="{96DAC541-7B7A-43D3-8B79-37D633B846F1}">
                <asvg:svgBlip xmlns:asvg="http://schemas.microsoft.com/office/drawing/2016/SVG/main" r:embed="rId2"/>
              </a:ext>
            </a:extLst>
          </a:blip>
          <a:stretch>
            <a:fillRect/>
          </a:stretch>
        </p:blipFill>
        <p:spPr>
          <a:xfrm>
            <a:off x="90805" y="1823720"/>
            <a:ext cx="5283835" cy="4526280"/>
          </a:xfrm>
          <a:prstGeom prst="rect">
            <a:avLst/>
          </a:prstGeom>
        </p:spPr>
      </p:pic>
      <p:pic>
        <p:nvPicPr>
          <p:cNvPr id="5" name="Picture 4" descr="Airtel-Money"/>
          <p:cNvPicPr>
            <a:picLocks noChangeAspect="1"/>
          </p:cNvPicPr>
          <p:nvPr/>
        </p:nvPicPr>
        <p:blipFill>
          <a:blip r:embed="rId3"/>
          <a:stretch>
            <a:fillRect/>
          </a:stretch>
        </p:blipFill>
        <p:spPr>
          <a:xfrm>
            <a:off x="5749925" y="882650"/>
            <a:ext cx="5091430" cy="5467350"/>
          </a:xfrm>
          <a:prstGeom prst="rect">
            <a:avLst/>
          </a:prstGeom>
        </p:spPr>
      </p:pic>
      <p:pic>
        <p:nvPicPr>
          <p:cNvPr id="6" name="Picture 5" descr="Airtel logo"/>
          <p:cNvPicPr>
            <a:picLocks noChangeAspect="1"/>
          </p:cNvPicPr>
          <p:nvPr/>
        </p:nvPicPr>
        <p:blipFill>
          <a:blip r:embed="rId4"/>
          <a:stretch>
            <a:fillRect/>
          </a:stretch>
        </p:blipFill>
        <p:spPr>
          <a:xfrm>
            <a:off x="10667365" y="156210"/>
            <a:ext cx="1363980" cy="850265"/>
          </a:xfrm>
          <a:prstGeom prst="rect">
            <a:avLst/>
          </a:prstGeom>
        </p:spPr>
      </p:pic>
    </p:spTree>
  </p:cSld>
  <p:clrMapOvr>
    <a:masterClrMapping/>
  </p:clrMapOvr>
</p:sld>
</file>

<file path=ppt/tags/tag1.xml><?xml version="1.0" encoding="utf-8"?>
<p:tagLst xmlns:p="http://schemas.openxmlformats.org/presentationml/2006/main">
  <p:tag name="KSO_WM_UNIT_TEXT_FILL_FORE_SCHEMECOLOR_INDEX_BRIGHTNESS" val="0.15"/>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20238343_4*m_h_a*1_1_1"/>
  <p:tag name="KSO_WM_TEMPLATE_CATEGORY" val="diagram"/>
  <p:tag name="KSO_WM_TEMPLATE_INDEX" val="20238343"/>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10.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20238343_4*m_h_i*1_2_2"/>
  <p:tag name="KSO_WM_TEMPLATE_CATEGORY" val="diagram"/>
  <p:tag name="KSO_WM_TEMPLATE_INDEX" val="20238343"/>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8198_5*n_h_h_x*1_2_6_1"/>
  <p:tag name="KSO_WM_TEMPLATE_CATEGORY" val="diagram"/>
  <p:tag name="KSO_WM_TEMPLATE_INDEX" val="20238198"/>
  <p:tag name="KSO_WM_UNIT_LAYERLEVEL" val="1_1_1_1"/>
  <p:tag name="KSO_WM_TAG_VERSION" val="3.0"/>
  <p:tag name="KSO_WM_BEAUTIFY_FLAG" val="#wm#"/>
  <p:tag name="KSO_WM_DIAGRAM_VERSION" val="3"/>
  <p:tag name="KSO_WM_DIAGRAM_COLOR_TRICK" val="1"/>
  <p:tag name="KSO_WM_DIAGRAM_COLOR_TEXT_CAN_REMOVE" val="n"/>
  <p:tag name="KSO_WM_UNIT_VALUE" val="77*69"/>
  <p:tag name="KSO_WM_UNIT_TYPE" val="n_h_h_x"/>
  <p:tag name="KSO_WM_UNIT_INDEX" val="1_2_6_1"/>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2,&quot;pos&quot;:0,&quot;rgb&quot;:&quot;#ffffff&quot;,&quot;transparency&quot;:0},{&quot;brightness&quot;:0,&quot;colorType&quot;:2,&quot;pos&quot;:0.800000011920929,&quot;rgb&quot;:&quot;#ffffff&quot;,&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6,6,6,6,6,6]}"/>
</p:tagLst>
</file>

<file path=ppt/tags/tag101.xml><?xml version="1.0" encoding="utf-8"?>
<p:tagLst xmlns:p="http://schemas.openxmlformats.org/presentationml/2006/main">
  <p:tag name="KSO_WM_SLIDE_ITEM_CNT" val="6"/>
</p:tagLst>
</file>

<file path=ppt/tags/tag102.xml><?xml version="1.0" encoding="utf-8"?>
<p:tagLst xmlns:p="http://schemas.openxmlformats.org/presentationml/2006/main">
  <p:tag name="resource_record_key" val="{&quot;70&quot;:[3321680,3322070,3314300,3322130]}"/>
</p:tagLst>
</file>

<file path=ppt/tags/tag11.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20238343_4*m_h_i*1_3_2"/>
  <p:tag name="KSO_WM_TEMPLATE_CATEGORY" val="diagram"/>
  <p:tag name="KSO_WM_TEMPLATE_INDEX" val="20238343"/>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12.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20238343_4*m_h_i*1_4_2"/>
  <p:tag name="KSO_WM_TEMPLATE_CATEGORY" val="diagram"/>
  <p:tag name="KSO_WM_TEMPLATE_INDEX" val="20238343"/>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13.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diagram20238343_4*m_h_i*1_5_1"/>
  <p:tag name="KSO_WM_TEMPLATE_CATEGORY" val="diagram"/>
  <p:tag name="KSO_WM_TEMPLATE_INDEX" val="20238343"/>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14.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5_2"/>
  <p:tag name="KSO_WM_UNIT_ID" val="diagram20238343_4*m_h_i*1_5_2"/>
  <p:tag name="KSO_WM_TEMPLATE_CATEGORY" val="diagram"/>
  <p:tag name="KSO_WM_TEMPLATE_INDEX" val="20238343"/>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15.xml><?xml version="1.0" encoding="utf-8"?>
<p:tagLst xmlns:p="http://schemas.openxmlformats.org/presentationml/2006/main">
  <p:tag name="KSO_WM_UNIT_TEXT_FILL_FORE_SCHEMECOLOR_INDEX_BRIGHTNESS" val="0.15"/>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diagram20238343_4*m_h_a*1_5_1"/>
  <p:tag name="KSO_WM_TEMPLATE_CATEGORY" val="diagram"/>
  <p:tag name="KSO_WM_TEMPLATE_INDEX" val="20238343"/>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16.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80*73"/>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diagram20238343_4*m_h_x*1_1_1"/>
  <p:tag name="KSO_WM_TEMPLATE_CATEGORY" val="diagram"/>
  <p:tag name="KSO_WM_TEMPLATE_INDEX" val="20238343"/>
  <p:tag name="KSO_WM_UNIT_LAYERLEVEL" val="1_1_1"/>
  <p:tag name="KSO_WM_TAG_VERSION" val="3.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color_type&quot;:1,&quot;theme_color_indexes&quot;:[]}"/>
</p:tagLst>
</file>

<file path=ppt/tags/tag17.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74*80"/>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238343_4*m_h_x*1_2_1"/>
  <p:tag name="KSO_WM_TEMPLATE_CATEGORY" val="diagram"/>
  <p:tag name="KSO_WM_TEMPLATE_INDEX" val="20238343"/>
  <p:tag name="KSO_WM_UNIT_LAYERLEVEL" val="1_1_1"/>
  <p:tag name="KSO_WM_TAG_VERSION" val="3.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color_type&quot;:1,&quot;theme_color_indexes&quot;:[]}"/>
</p:tagLst>
</file>

<file path=ppt/tags/tag18.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74*80"/>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diagram20238343_4*m_h_x*1_3_1"/>
  <p:tag name="KSO_WM_TEMPLATE_CATEGORY" val="diagram"/>
  <p:tag name="KSO_WM_TEMPLATE_INDEX" val="20238343"/>
  <p:tag name="KSO_WM_UNIT_LAYERLEVEL" val="1_1_1"/>
  <p:tag name="KSO_WM_TAG_VERSION" val="3.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color_type&quot;:1,&quot;theme_color_indexes&quot;:[]}"/>
</p:tagLst>
</file>

<file path=ppt/tags/tag19.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80*65"/>
  <p:tag name="KSO_WM_UNIT_HIGHLIGHT" val="0"/>
  <p:tag name="KSO_WM_UNIT_COMPATIBLE" val="0"/>
  <p:tag name="KSO_WM_UNIT_DIAGRAM_ISNUMVISUAL" val="0"/>
  <p:tag name="KSO_WM_UNIT_DIAGRAM_ISREFERUNIT" val="0"/>
  <p:tag name="KSO_WM_DIAGRAM_GROUP_CODE" val="m1-1"/>
  <p:tag name="KSO_WM_UNIT_TYPE" val="m_h_x"/>
  <p:tag name="KSO_WM_UNIT_INDEX" val="1_4_1"/>
  <p:tag name="KSO_WM_UNIT_ID" val="diagram20238343_4*m_h_x*1_4_1"/>
  <p:tag name="KSO_WM_TEMPLATE_CATEGORY" val="diagram"/>
  <p:tag name="KSO_WM_TEMPLATE_INDEX" val="20238343"/>
  <p:tag name="KSO_WM_UNIT_LAYERLEVEL" val="1_1_1"/>
  <p:tag name="KSO_WM_TAG_VERSION" val="3.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color_type&quot;:1,&quot;theme_color_indexes&quot;:[]}"/>
</p:tagLst>
</file>

<file path=ppt/tags/tag2.xml><?xml version="1.0" encoding="utf-8"?>
<p:tagLst xmlns:p="http://schemas.openxmlformats.org/presentationml/2006/main">
  <p:tag name="KSO_WM_UNIT_TEXT_FILL_FORE_SCHEMECOLOR_INDEX_BRIGHTNESS" val="0.15"/>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20238343_4*m_h_a*1_3_1"/>
  <p:tag name="KSO_WM_TEMPLATE_CATEGORY" val="diagram"/>
  <p:tag name="KSO_WM_TEMPLATE_INDEX" val="20238343"/>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20.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VALUE" val="80*66"/>
  <p:tag name="KSO_WM_UNIT_HIGHLIGHT" val="0"/>
  <p:tag name="KSO_WM_UNIT_COMPATIBLE" val="0"/>
  <p:tag name="KSO_WM_UNIT_DIAGRAM_ISNUMVISUAL" val="0"/>
  <p:tag name="KSO_WM_UNIT_DIAGRAM_ISREFERUNIT" val="0"/>
  <p:tag name="KSO_WM_DIAGRAM_GROUP_CODE" val="m1-1"/>
  <p:tag name="KSO_WM_UNIT_TYPE" val="m_h_x"/>
  <p:tag name="KSO_WM_UNIT_INDEX" val="1_5_1"/>
  <p:tag name="KSO_WM_UNIT_ID" val="diagram20238343_4*m_h_x*1_5_1"/>
  <p:tag name="KSO_WM_TEMPLATE_CATEGORY" val="diagram"/>
  <p:tag name="KSO_WM_TEMPLATE_INDEX" val="20238343"/>
  <p:tag name="KSO_WM_UNIT_LAYERLEVEL" val="1_1_1"/>
  <p:tag name="KSO_WM_TAG_VERSION" val="3.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color_type&quot;:1,&quot;theme_color_indexes&quot;:[]}"/>
</p:tagLst>
</file>

<file path=ppt/tags/tag21.xml><?xml version="1.0" encoding="utf-8"?>
<p:tagLst xmlns:p="http://schemas.openxmlformats.org/presentationml/2006/main">
  <p:tag name="KSO_WM_SLIDE_ITEM_CNT" val="5"/>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188_4*l_h_a*1_1_1"/>
  <p:tag name="KSO_WM_TEMPLATE_CATEGORY" val="diagram"/>
  <p:tag name="KSO_WM_TEMPLATE_INDEX" val="20238188"/>
  <p:tag name="KSO_WM_UNIT_LAYERLEVEL" val="1_1_1"/>
  <p:tag name="KSO_WM_TAG_VERSION" val="3.0"/>
  <p:tag name="KSO_WM_UNIT_ISCONTENTSTITLE" val="0"/>
  <p:tag name="KSO_WM_UNIT_ISNUMDGMTITLE" val="0"/>
  <p:tag name="KSO_WM_UNIT_NOCLEAR" val="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VALUE" val="14"/>
  <p:tag name="KSO_WM_DIAGRAM_VERSION" val="3"/>
  <p:tag name="KSO_WM_DIAGRAM_COLOR_TRICK" val="1"/>
  <p:tag name="KSO_WM_DIAGRAM_COLOR_TEXT_CAN_REMOVE" val="n"/>
  <p:tag name="KSO_WM_UNIT_TEXT_FILL_TYPE" val="1"/>
  <p:tag name="KSO_WM_UNIT_PRESET_TEXT" val="Title"/>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23.xml><?xml version="1.0" encoding="utf-8"?>
<p:tagLst xmlns:p="http://schemas.openxmlformats.org/presentationml/2006/main">
  <p:tag name="KSO_WM_UNIT_SUBTYPE" val="a"/>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188_4*l_h_f*1_1_1"/>
  <p:tag name="KSO_WM_TEMPLATE_CATEGORY" val="diagram"/>
  <p:tag name="KSO_WM_TEMPLATE_INDEX" val="20238188"/>
  <p:tag name="KSO_WM_UNIT_LAYERLEVEL" val="1_1_1"/>
  <p:tag name="KSO_WM_TAG_VERSION" val="3.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VERSION" val="3"/>
  <p:tag name="KSO_WM_DIAGRAM_COLOR_TRICK" val="1"/>
  <p:tag name="KSO_WM_DIAGRAM_COLOR_TEXT_CAN_REMOVE" val="n"/>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188_4*l_h_a*1_2_1"/>
  <p:tag name="KSO_WM_TEMPLATE_CATEGORY" val="diagram"/>
  <p:tag name="KSO_WM_TEMPLATE_INDEX" val="20238188"/>
  <p:tag name="KSO_WM_UNIT_LAYERLEVEL" val="1_1_1"/>
  <p:tag name="KSO_WM_TAG_VERSION" val="3.0"/>
  <p:tag name="KSO_WM_UNIT_ISCONTENTSTITLE" val="0"/>
  <p:tag name="KSO_WM_UNIT_ISNUMDGMTITLE" val="0"/>
  <p:tag name="KSO_WM_UNIT_NOCLEAR" val="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VERSION" val="3"/>
  <p:tag name="KSO_WM_DIAGRAM_COLOR_TRICK" val="1"/>
  <p:tag name="KSO_WM_DIAGRAM_COLOR_TEXT_CAN_REMOVE" val="n"/>
  <p:tag name="KSO_WM_UNIT_TEXT_FILL_TYPE" val="1"/>
  <p:tag name="KSO_WM_UNIT_VALUE" val="7"/>
  <p:tag name="KSO_WM_UNIT_PRESET_TEXT" val="Title"/>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25.xml><?xml version="1.0" encoding="utf-8"?>
<p:tagLst xmlns:p="http://schemas.openxmlformats.org/presentationml/2006/main">
  <p:tag name="KSO_WM_UNIT_VALUE" val="448*447"/>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8188_4*l_h_d*1_1_1"/>
  <p:tag name="KSO_WM_TEMPLATE_CATEGORY" val="diagram"/>
  <p:tag name="KSO_WM_TEMPLATE_INDEX" val="20238188"/>
  <p:tag name="KSO_WM_UNIT_LAYERLEVEL" val="1_1_1"/>
  <p:tag name="KSO_WM_TAG_VERSION" val="3.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DIAGRAM_VERSION" val="3"/>
  <p:tag name="KSO_WM_DIAGRAM_COLOR_TRICK" val="1"/>
  <p:tag name="KSO_WM_DIAGRAM_COLOR_TEXT_CAN_REMOVE" val="n"/>
  <p:tag name="KSO_WM_UNIT_LINE_FORE_SCHEMECOLOR_INDEX" val="13"/>
  <p:tag name="KSO_WM_DIAGRAM_USE_COLOR_VALUE" val="{&quot;color_scheme&quot;:1,&quot;color_type&quot;:1,&quot;theme_color_indexes&quot;:[]}"/>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8188_4*l_h_a*1_3_1"/>
  <p:tag name="KSO_WM_TEMPLATE_CATEGORY" val="diagram"/>
  <p:tag name="KSO_WM_TEMPLATE_INDEX" val="20238188"/>
  <p:tag name="KSO_WM_UNIT_LAYERLEVEL" val="1_1_1"/>
  <p:tag name="KSO_WM_TAG_VERSION" val="3.0"/>
  <p:tag name="KSO_WM_UNIT_ISCONTENTSTITLE" val="0"/>
  <p:tag name="KSO_WM_UNIT_ISNUMDGMTITLE" val="0"/>
  <p:tag name="KSO_WM_UNIT_NOCLEAR" val="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VALUE" val="14"/>
  <p:tag name="KSO_WM_DIAGRAM_VERSION" val="3"/>
  <p:tag name="KSO_WM_DIAGRAM_COLOR_TRICK" val="1"/>
  <p:tag name="KSO_WM_DIAGRAM_COLOR_TEXT_CAN_REMOVE" val="n"/>
  <p:tag name="KSO_WM_UNIT_TEXT_FILL_TYPE" val="1"/>
  <p:tag name="KSO_WM_UNIT_PRESET_TEXT" val="Title"/>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27.xml><?xml version="1.0" encoding="utf-8"?>
<p:tagLst xmlns:p="http://schemas.openxmlformats.org/presentationml/2006/main">
  <p:tag name="KSO_WM_UNIT_VALUE" val="448*447"/>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8188_4*l_h_d*1_2_1"/>
  <p:tag name="KSO_WM_TEMPLATE_CATEGORY" val="diagram"/>
  <p:tag name="KSO_WM_TEMPLATE_INDEX" val="20238188"/>
  <p:tag name="KSO_WM_UNIT_LAYERLEVEL" val="1_1_1"/>
  <p:tag name="KSO_WM_TAG_VERSION" val="3.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DIAGRAM_VERSION" val="3"/>
  <p:tag name="KSO_WM_DIAGRAM_COLOR_TRICK" val="1"/>
  <p:tag name="KSO_WM_DIAGRAM_COLOR_TEXT_CAN_REMOVE" val="n"/>
  <p:tag name="KSO_WM_UNIT_LINE_FORE_SCHEMECOLOR_INDEX" val="13"/>
  <p:tag name="KSO_WM_DIAGRAM_USE_COLOR_VALUE" val="{&quot;color_scheme&quot;:1,&quot;color_type&quot;:1,&quot;theme_color_indexes&quot;:[]}"/>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8188_4*l_h_a*1_4_1"/>
  <p:tag name="KSO_WM_TEMPLATE_CATEGORY" val="diagram"/>
  <p:tag name="KSO_WM_TEMPLATE_INDEX" val="20238188"/>
  <p:tag name="KSO_WM_UNIT_LAYERLEVEL" val="1_1_1"/>
  <p:tag name="KSO_WM_TAG_VERSION" val="3.0"/>
  <p:tag name="KSO_WM_UNIT_ISCONTENTSTITLE" val="0"/>
  <p:tag name="KSO_WM_UNIT_ISNUMDGMTITLE" val="0"/>
  <p:tag name="KSO_WM_UNIT_NOCLEAR" val="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VALUE" val="14"/>
  <p:tag name="KSO_WM_DIAGRAM_VERSION" val="3"/>
  <p:tag name="KSO_WM_DIAGRAM_COLOR_TRICK" val="1"/>
  <p:tag name="KSO_WM_DIAGRAM_COLOR_TEXT_CAN_REMOVE" val="n"/>
  <p:tag name="KSO_WM_UNIT_TEXT_FILL_TYPE" val="1"/>
  <p:tag name="KSO_WM_UNIT_PRESET_TEXT" val="Title"/>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38188_4*l_h_a*1_5_1"/>
  <p:tag name="KSO_WM_TEMPLATE_CATEGORY" val="diagram"/>
  <p:tag name="KSO_WM_TEMPLATE_INDEX" val="20238188"/>
  <p:tag name="KSO_WM_UNIT_LAYERLEVEL" val="1_1_1"/>
  <p:tag name="KSO_WM_TAG_VERSION" val="3.0"/>
  <p:tag name="KSO_WM_UNIT_ISCONTENTSTITLE" val="0"/>
  <p:tag name="KSO_WM_UNIT_ISNUMDGMTITLE" val="0"/>
  <p:tag name="KSO_WM_UNIT_NOCLEAR" val="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UNIT_VALUE" val="14"/>
  <p:tag name="KSO_WM_DIAGRAM_VERSION" val="3"/>
  <p:tag name="KSO_WM_DIAGRAM_COLOR_TRICK" val="1"/>
  <p:tag name="KSO_WM_DIAGRAM_COLOR_TEXT_CAN_REMOVE" val="n"/>
  <p:tag name="KSO_WM_UNIT_TEXT_FILL_TYPE" val="1"/>
  <p:tag name="KSO_WM_UNIT_PRESET_TEXT" val="Title"/>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3.xml><?xml version="1.0" encoding="utf-8"?>
<p:tagLst xmlns:p="http://schemas.openxmlformats.org/presentationml/2006/main">
  <p:tag name="KSO_WM_UNIT_TEXT_FILL_FORE_SCHEMECOLOR_INDEX_BRIGHTNESS" val="0.15"/>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20238343_4*m_h_a*1_2_1"/>
  <p:tag name="KSO_WM_TEMPLATE_CATEGORY" val="diagram"/>
  <p:tag name="KSO_WM_TEMPLATE_INDEX" val="20238343"/>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30.xml><?xml version="1.0" encoding="utf-8"?>
<p:tagLst xmlns:p="http://schemas.openxmlformats.org/presentationml/2006/main">
  <p:tag name="KSO_WM_UNIT_VALUE" val="448*448"/>
  <p:tag name="KSO_WM_UNIT_HIGHLIGHT" val="0"/>
  <p:tag name="KSO_WM_UNIT_COMPATIBLE" val="0"/>
  <p:tag name="KSO_WM_UNIT_DIAGRAM_ISNUMVISUAL" val="0"/>
  <p:tag name="KSO_WM_UNIT_DIAGRAM_ISREFERUNIT" val="0"/>
  <p:tag name="KSO_WM_DIAGRAM_GROUP_CODE" val="l1-1"/>
  <p:tag name="KSO_WM_UNIT_TYPE" val="l_h_d"/>
  <p:tag name="KSO_WM_UNIT_INDEX" val="1_4_1"/>
  <p:tag name="KSO_WM_UNIT_ID" val="diagram20238188_4*l_h_d*1_4_1"/>
  <p:tag name="KSO_WM_TEMPLATE_CATEGORY" val="diagram"/>
  <p:tag name="KSO_WM_TEMPLATE_INDEX" val="20238188"/>
  <p:tag name="KSO_WM_UNIT_LAYERLEVEL" val="1_1_1"/>
  <p:tag name="KSO_WM_TAG_VERSION" val="3.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DIAGRAM_VERSION" val="3"/>
  <p:tag name="KSO_WM_DIAGRAM_COLOR_TRICK" val="1"/>
  <p:tag name="KSO_WM_DIAGRAM_COLOR_TEXT_CAN_REMOVE" val="n"/>
  <p:tag name="KSO_WM_UNIT_LINE_FORE_SCHEMECOLOR_INDEX" val="13"/>
  <p:tag name="KSO_WM_DIAGRAM_USE_COLOR_VALUE" val="{&quot;color_scheme&quot;:1,&quot;color_type&quot;:1,&quot;theme_color_indexes&quot;:[]}"/>
</p:tagLst>
</file>

<file path=ppt/tags/tag31.xml><?xml version="1.0" encoding="utf-8"?>
<p:tagLst xmlns:p="http://schemas.openxmlformats.org/presentationml/2006/main">
  <p:tag name="KSO_WM_UNIT_VALUE" val="448*448"/>
  <p:tag name="KSO_WM_UNIT_HIGHLIGHT" val="0"/>
  <p:tag name="KSO_WM_UNIT_COMPATIBLE" val="0"/>
  <p:tag name="KSO_WM_UNIT_DIAGRAM_ISNUMVISUAL" val="0"/>
  <p:tag name="KSO_WM_UNIT_DIAGRAM_ISREFERUNIT" val="0"/>
  <p:tag name="KSO_WM_UNIT_TYPE" val="l_h_d"/>
  <p:tag name="KSO_WM_UNIT_INDEX" val="1_5_1"/>
  <p:tag name="KSO_WM_UNIT_ID" val="diagram20238188_4*l_h_d*1_5_1"/>
  <p:tag name="KSO_WM_TEMPLATE_CATEGORY" val="diagram"/>
  <p:tag name="KSO_WM_TEMPLATE_INDEX" val="20238188"/>
  <p:tag name="KSO_WM_UNIT_LAYERLEVEL" val="1_1_1"/>
  <p:tag name="KSO_WM_TAG_VERSION" val="3.0"/>
  <p:tag name="KSO_WM_DIAGRAM_GROUP_CODE" val="l1-1"/>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DIAGRAM_VERSION" val="3"/>
  <p:tag name="KSO_WM_DIAGRAM_COLOR_TRICK" val="1"/>
  <p:tag name="KSO_WM_DIAGRAM_COLOR_TEXT_CAN_REMOVE" val="n"/>
  <p:tag name="KSO_WM_UNIT_LINE_FORE_SCHEMECOLOR_INDEX" val="13"/>
  <p:tag name="KSO_WM_DIAGRAM_USE_COLOR_VALUE" val="{&quot;color_scheme&quot;:1,&quot;color_type&quot;:1,&quot;theme_color_indexes&quot;:[]}"/>
</p:tagLst>
</file>

<file path=ppt/tags/tag32.xml><?xml version="1.0" encoding="utf-8"?>
<p:tagLst xmlns:p="http://schemas.openxmlformats.org/presentationml/2006/main">
  <p:tag name="KSO_WM_UNIT_SUBTYPE" val="a"/>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38188_4*l_h_f*1_5_1"/>
  <p:tag name="KSO_WM_TEMPLATE_CATEGORY" val="diagram"/>
  <p:tag name="KSO_WM_TEMPLATE_INDEX" val="20238188"/>
  <p:tag name="KSO_WM_UNIT_LAYERLEVEL" val="1_1_1"/>
  <p:tag name="KSO_WM_TAG_VERSION" val="3.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VERSION" val="3"/>
  <p:tag name="KSO_WM_DIAGRAM_COLOR_TRICK" val="1"/>
  <p:tag name="KSO_WM_DIAGRAM_COLOR_TEXT_CAN_REMOVE" val="n"/>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33.xml><?xml version="1.0" encoding="utf-8"?>
<p:tagLst xmlns:p="http://schemas.openxmlformats.org/presentationml/2006/main">
  <p:tag name="KSO_WM_UNIT_SUBTYPE" val="a"/>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188_4*l_h_f*1_2_1"/>
  <p:tag name="KSO_WM_TEMPLATE_CATEGORY" val="diagram"/>
  <p:tag name="KSO_WM_TEMPLATE_INDEX" val="20238188"/>
  <p:tag name="KSO_WM_UNIT_LAYERLEVEL" val="1_1_1"/>
  <p:tag name="KSO_WM_TAG_VERSION" val="3.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VERSION" val="3"/>
  <p:tag name="KSO_WM_DIAGRAM_COLOR_TRICK" val="1"/>
  <p:tag name="KSO_WM_DIAGRAM_COLOR_TEXT_CAN_REMOVE" val="n"/>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34.xml><?xml version="1.0" encoding="utf-8"?>
<p:tagLst xmlns:p="http://schemas.openxmlformats.org/presentationml/2006/main">
  <p:tag name="KSO_WM_UNIT_SUBTYPE" val="a"/>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8188_4*l_h_f*1_3_1"/>
  <p:tag name="KSO_WM_TEMPLATE_CATEGORY" val="diagram"/>
  <p:tag name="KSO_WM_TEMPLATE_INDEX" val="20238188"/>
  <p:tag name="KSO_WM_UNIT_LAYERLEVEL" val="1_1_1"/>
  <p:tag name="KSO_WM_TAG_VERSION" val="3.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VERSION" val="3"/>
  <p:tag name="KSO_WM_DIAGRAM_COLOR_TRICK" val="1"/>
  <p:tag name="KSO_WM_DIAGRAM_COLOR_TEXT_CAN_REMOVE" val="n"/>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35.xml><?xml version="1.0" encoding="utf-8"?>
<p:tagLst xmlns:p="http://schemas.openxmlformats.org/presentationml/2006/main">
  <p:tag name="KSO_WM_UNIT_SUBTYPE" val="a"/>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8188_4*l_h_f*1_4_1"/>
  <p:tag name="KSO_WM_TEMPLATE_CATEGORY" val="diagram"/>
  <p:tag name="KSO_WM_TEMPLATE_INDEX" val="20238188"/>
  <p:tag name="KSO_WM_UNIT_LAYERLEVEL" val="1_1_1"/>
  <p:tag name="KSO_WM_TAG_VERSION" val="3.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BEAUTIFY_FLAG" val="#wm#"/>
  <p:tag name="KSO_WM_DIAGRAM_VERSION" val="3"/>
  <p:tag name="KSO_WM_DIAGRAM_COLOR_TRICK" val="1"/>
  <p:tag name="KSO_WM_DIAGRAM_COLOR_TEXT_CAN_REMOVE" val="n"/>
  <p:tag name="KSO_WM_UNIT_PRESET_TEXT" val="Click here to add text"/>
  <p:tag name="KSO_WM_UNIT_TEXT_FILL_FORE_SCHEMECOLOR_INDEX" val="1"/>
  <p:tag name="KSO_WM_UNIT_TEXT_FILL_TYPE" val="1"/>
  <p:tag name="KSO_WM_DIAGRAM_USE_COLOR_VALUE" val="{&quot;color_scheme&quot;:1,&quot;color_type&quot;:1,&quot;theme_color_indexes&quot;:[]}"/>
</p:tagLst>
</file>

<file path=ppt/tags/tag36.xml><?xml version="1.0" encoding="utf-8"?>
<p:tagLst xmlns:p="http://schemas.openxmlformats.org/presentationml/2006/main">
  <p:tag name="KSO_WM_UNIT_VALUE" val="448*448"/>
  <p:tag name="KSO_WM_UNIT_HIGHLIGHT" val="0"/>
  <p:tag name="KSO_WM_UNIT_COMPATIBLE" val="0"/>
  <p:tag name="KSO_WM_UNIT_DIAGRAM_ISNUMVISUAL" val="0"/>
  <p:tag name="KSO_WM_UNIT_DIAGRAM_ISREFERUNIT" val="0"/>
  <p:tag name="KSO_WM_DIAGRAM_GROUP_CODE" val="l1-1"/>
  <p:tag name="KSO_WM_UNIT_TYPE" val="l_h_d"/>
  <p:tag name="KSO_WM_UNIT_INDEX" val="1_3_1"/>
  <p:tag name="KSO_WM_UNIT_ID" val="diagram20238188_4*l_h_d*1_3_1"/>
  <p:tag name="KSO_WM_TEMPLATE_CATEGORY" val="diagram"/>
  <p:tag name="KSO_WM_TEMPLATE_INDEX" val="20238188"/>
  <p:tag name="KSO_WM_UNIT_LAYERLEVEL" val="1_1_1"/>
  <p:tag name="KSO_WM_TAG_VERSION" val="3.0"/>
  <p:tag name="KSO_WM_DIAGRAM_MAX_ITEMCNT" val="6"/>
  <p:tag name="KSO_WM_DIAGRAM_MIN_ITEMCNT" val="2"/>
  <p:tag name="KSO_WM_DIAGRAM_VIRTUALLY_FRAME" val="{&quot;height&quot;:421.92594329593686,&quot;left&quot;:28.562506103515624,&quot;top&quot;:101.27405670406316,&quot;width&quot;:911.9749877929689}"/>
  <p:tag name="KSO_WM_DIAGRAM_COLOR_MATCH_VALUE" val="{&quot;shape&quot;:{&quot;fill&quot;:{&quot;type&quot;:0},&quot;glow&quot;:{&quot;colorType&quot;:0},&quot;line&quot;:{&quot;solidLine&quot;:{&quot;brightness&quot;:0.6000000238418579,&quot;colorType&quot;:1,&quot;foreColorIndex&quot;:13,&quot;transparency&quot;:0.800000011920929},&quot;type&quot;:1},&quot;shadow&quot;:{&quot;colorType&quot;:0},&quot;threeD&quot;:{&quot;curvedSurface&quot;:{&quot;brightness&quot;:0,&quot;colorType&quot;:2,&quot;rgb&quot;:&quot;#000000&quot;},&quot;depth&quot;:{&quot;colorType&quot;:0}}},&quot;text&quot;:{&quot;fill&quot;:{},&quot;glow&quot;:{},&quot;line&quot;:{},&quot;shadow&quot;:{},&quot;threeD&quot;:{}}}"/>
  <p:tag name="KSO_WM_BEAUTIFY_FLAG" val="#wm#"/>
  <p:tag name="KSO_WM_DIAGRAM_VERSION" val="3"/>
  <p:tag name="KSO_WM_DIAGRAM_COLOR_TRICK" val="1"/>
  <p:tag name="KSO_WM_DIAGRAM_COLOR_TEXT_CAN_REMOVE" val="n"/>
  <p:tag name="KSO_WM_UNIT_LINE_FORE_SCHEMECOLOR_INDEX" val="13"/>
  <p:tag name="KSO_WM_DIAGRAM_USE_COLOR_VALUE" val="{&quot;color_scheme&quot;:1,&quot;color_type&quot;:1,&quot;theme_color_indexes&quot;:[]}"/>
</p:tagLst>
</file>

<file path=ppt/tags/tag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4_1"/>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4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brightness&quot;:0,&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81_5*n_h_i*1_1_1"/>
  <p:tag name="KSO_WM_TEMPLATE_CATEGORY" val="diagram"/>
  <p:tag name="KSO_WM_TEMPLATE_INDEX" val="2023108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1899999976158142,&quot;colorType&quot;:1,&quot;foreColorIndex&quot;:5,&quot;pos&quot;:0.4099999964237213,&quot;transparency&quot;:0},{&quot;brightness&quot;:-0.4199999868869781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81_5*n_h_i*1_1_2"/>
  <p:tag name="KSO_WM_TEMPLATE_CATEGORY" val="diagram"/>
  <p:tag name="KSO_WM_TEMPLATE_INDEX" val="2023108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2"/>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20000000298023224,&quot;colorType&quot;:1,&quot;foreColorIndex&quot;:5,&quot;pos&quot;:0.019999999552965164,&quot;transparency&quot;:0},{&quot;brightness&quot;:0.30000001192092896,&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4.xml><?xml version="1.0" encoding="utf-8"?>
<p:tagLst xmlns:p="http://schemas.openxmlformats.org/presentationml/2006/main">
  <p:tag name="KSO_WM_UNIT_TEXT_FILL_FORE_SCHEMECOLOR_INDEX_BRIGHTNESS" val="0.15"/>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20238343_4*m_h_a*1_4_1"/>
  <p:tag name="KSO_WM_TEMPLATE_CATEGORY" val="diagram"/>
  <p:tag name="KSO_WM_TEMPLATE_INDEX" val="20238343"/>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1"/>
  <p:tag name="KSO_WM_DIAGRAM_USE_COLOR_VALUE" val="{&quot;color_scheme&quot;:1,&quot;color_type&quot;:1,&quot;theme_color_indexes&quot;:[]}"/>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81_5*n_h_i*1_1_3"/>
  <p:tag name="KSO_WM_TEMPLATE_CATEGORY" val="diagram"/>
  <p:tag name="KSO_WM_TEMPLATE_INDEX" val="2023108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3"/>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20000000298023224,&quot;colorType&quot;:1,&quot;foreColorIndex&quot;:5,&quot;pos&quot;:0.019999999552965164,&quot;transparency&quot;:0},{&quot;brightness&quot;:0.30000001192092896,&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81_5*n_h_i*1_2_1"/>
  <p:tag name="KSO_WM_TEMPLATE_CATEGORY" val="diagram"/>
  <p:tag name="KSO_WM_TEMPLATE_INDEX" val="2023108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2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800000011920929,&quot;colorType&quot;:1,&quot;foreColorIndex&quot;:5,&quot;pos&quot;:1,&quot;transparency&quot;:0},{&quot;brightness&quot;:0.800000011920929,&quot;colorType&quot;:1,&quot;foreColorIndex&quot;:5,&quot;pos&quot;:0.41999998688697815,&quot;transparency&quot;:1}],&quot;type&quot;:3},&quot;glow&quot;:{&quot;colorType&quot;:0},&quot;line&quot;:{&quot;gradient&quot;:[{&quot;brightness&quot;:0.5,&quot;colorType&quot;:1,&quot;foreColorIndex&quot;:5,&quot;pos&quot;:0.6499999761581421,&quot;transparency&quot;:0},{&quot;brightness&quot;:0.5,&quot;colorType&quot;:1,&quot;foreColorIndex&quot;:5,&quot;pos&quot;:0.38999998569488525,&quot;transparency&quot;:0},{&quot;brightness&quot;:0.4000000059604645,&quot;colorType&quot;:1,&quot;foreColorIndex&quot;:5,&quot;pos&quot;:1,&quot;transparency&quot;:0},{&quot;brightness&quot;:-0.20000000298023224,&quot;colorType&quot;:1,&quot;foreColorIndex&quot;:5,&quot;pos&quot;:0,&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2"/>
  <p:tag name="KSO_WM_UNIT_LINE_FORE_SCHEMECOLOR_INDEX_1" val="5"/>
  <p:tag name="KSO_WM_UNIT_LINE_FORE_SCHEMECOLOR_INDEX_1_POS" val="0"/>
  <p:tag name="KSO_WM_UNIT_LINE_FORE_SCHEMECOLOR_INDEX_1_TRANS" val="0"/>
  <p:tag name="KSO_WM_UNIT_LINE_FORE_SCHEMECOLOR_INDEX_2_BRIGHTNESS" val="0.5"/>
  <p:tag name="KSO_WM_UNIT_LINE_FORE_SCHEMECOLOR_INDEX_2" val="5"/>
  <p:tag name="KSO_WM_UNIT_LINE_FORE_SCHEMECOLOR_INDEX_2_POS" val="0.39"/>
  <p:tag name="KSO_WM_UNIT_LINE_FORE_SCHEMECOLOR_INDEX_2_TRANS" val="0"/>
  <p:tag name="KSO_WM_UNIT_LINE_FORE_SCHEMECOLOR_INDEX_3_BRIGHTNESS" val="0.5"/>
  <p:tag name="KSO_WM_UNIT_LINE_FORE_SCHEMECOLOR_INDEX_3" val="5"/>
  <p:tag name="KSO_WM_UNIT_LINE_FORE_SCHEMECOLOR_INDEX_3_POS" val="0.65"/>
  <p:tag name="KSO_WM_UNIT_LINE_FORE_SCHEMECOLOR_INDEX_3_TRANS" val="0"/>
  <p:tag name="KSO_WM_UNIT_LINE_FORE_SCHEMECOLOR_INDEX_4_BRIGHTNESS" val="0.4"/>
  <p:tag name="KSO_WM_UNIT_LINE_FORE_SCHEMECOLOR_INDEX_4" val="5"/>
  <p:tag name="KSO_WM_UNIT_LINE_FORE_SCHEMECOLOR_INDEX_4_POS" val="1"/>
  <p:tag name="KSO_WM_UNIT_LINE_FORE_SCHEMECOLOR_INDEX_4_TRANS" val="0"/>
  <p:tag name="KSO_WM_UNIT_LINE_GRADIENT_TYPE" val="0"/>
  <p:tag name="KSO_WM_UNIT_LINE_GRADIENT_ANGLE" val="258"/>
  <p:tag name="KSO_WM_UNIT_LINE_GRADIENT_Direction" val="-2"/>
  <p:tag name="KSO_WM_UNIT_LINE_FILL_TYPE" val="5"/>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81_5*n_h_i*1_1_4"/>
  <p:tag name="KSO_WM_TEMPLATE_CATEGORY" val="diagram"/>
  <p:tag name="KSO_WM_TEMPLATE_INDEX" val="2023108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4"/>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20000000298023224,&quot;colorType&quot;:1,&quot;foreColorIndex&quot;:5,&quot;pos&quot;:0.019999999552965164,&quot;transparency&quot;:0},{&quot;brightness&quot;:0.30000001192092896,&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81_5*n_h_i*1_1_5"/>
  <p:tag name="KSO_WM_TEMPLATE_CATEGORY" val="diagram"/>
  <p:tag name="KSO_WM_TEMPLATE_INDEX" val="2023108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5"/>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20000000298023224,&quot;colorType&quot;:1,&quot;foreColorIndex&quot;:5,&quot;pos&quot;:0.019999999552965164,&quot;transparency&quot;:0},{&quot;brightness&quot;:0.30000001192092896,&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4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5_3"/>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5_3"/>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4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5_2"/>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5_2"/>
  <p:tag name="KSO_WM_DIAGRAM_MAX_ITEMCNT" val="6"/>
  <p:tag name="KSO_WM_DIAGRAM_MIN_ITEMCNT" val="2"/>
  <p:tag name="KSO_WM_DIAGRAM_VIRTUALLY_FRAME" val="{&quot;height&quot;:320.7,&quot;left&quot;:61.1,&quot;top&quot;:180.5,&quot;width&quot;:796.095826771653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4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1_3"/>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1_3"/>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1_2"/>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1_2"/>
  <p:tag name="KSO_WM_DIAGRAM_MAX_ITEMCNT" val="6"/>
  <p:tag name="KSO_WM_DIAGRAM_MIN_ITEMCNT" val="2"/>
  <p:tag name="KSO_WM_DIAGRAM_VIRTUALLY_FRAME" val="{&quot;height&quot;:320.7,&quot;left&quot;:61.1,&quot;top&quot;:180.5,&quot;width&quot;:796.095826771653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4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6_3"/>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6_3"/>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4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6_2"/>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6_2"/>
  <p:tag name="KSO_WM_DIAGRAM_MAX_ITEMCNT" val="6"/>
  <p:tag name="KSO_WM_DIAGRAM_MIN_ITEMCNT" val="2"/>
  <p:tag name="KSO_WM_DIAGRAM_VIRTUALLY_FRAME" val="{&quot;height&quot;:320.7,&quot;left&quot;:61.1,&quot;top&quot;:180.5,&quot;width&quot;:796.095826771653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5.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238343_4*m_h_i*1_1_1"/>
  <p:tag name="KSO_WM_TEMPLATE_CATEGORY" val="diagram"/>
  <p:tag name="KSO_WM_TEMPLATE_INDEX" val="20238343"/>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5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2_3"/>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2_3"/>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5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2_2"/>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2_2"/>
  <p:tag name="KSO_WM_DIAGRAM_MAX_ITEMCNT" val="6"/>
  <p:tag name="KSO_WM_DIAGRAM_MIN_ITEMCNT" val="2"/>
  <p:tag name="KSO_WM_DIAGRAM_VIRTUALLY_FRAME" val="{&quot;height&quot;:320.7,&quot;left&quot;:61.1,&quot;top&quot;:180.5,&quot;width&quot;:796.095826771653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81_5*n_h_i*1_1_6"/>
  <p:tag name="KSO_WM_TEMPLATE_CATEGORY" val="diagram"/>
  <p:tag name="KSO_WM_TEMPLATE_INDEX" val="20231081"/>
  <p:tag name="KSO_WM_UNIT_LAYERLEVEL" val="1_1_1"/>
  <p:tag name="KSO_WM_TAG_VERSION" val="3.0"/>
  <p:tag name="KSO_WM_BEAUTIFY_FLAG" val="#wm#"/>
  <p:tag name="KSO_WM_DIAGRAM_VERSION" val="3"/>
  <p:tag name="KSO_WM_DIAGRAM_COLOR_TRICK" val="1"/>
  <p:tag name="KSO_WM_DIAGRAM_COLOR_TEXT_CAN_REMOVE" val="n"/>
  <p:tag name="KSO_WM_DIAGRAM_GROUP_CODE" val="n1-1"/>
  <p:tag name="KSO_WM_UNIT_TYPE" val="n_h_i"/>
  <p:tag name="KSO_WM_UNIT_INDEX" val="1_1_6"/>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quot;colorType&quot;:1,&quot;foreColorIndex&quot;:5,&quot;pos&quot;:0,&quot;transparency&quot;:0.8100000023841858},{&quot;brightness&quot;:0,&quot;colorType&quot;:2,&quot;pos&quot;:1,&quot;rgb&quot;:&quot;#f2f2f2&quot;,&quot;transparency&quot;:1},{&quot;brightness&quot;:0,&quot;colorType&quot;:1,&quot;foreColorIndex&quot;:5,&quot;pos&quot;:0.4699999988079071,&quot;transparency&quot;:0.7599999904632568}],&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5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1_1"/>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1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brightness&quot;:0,&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5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5_1"/>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5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brightness&quot;:0,&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2_1"/>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2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brightness&quot;:0,&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5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6_1"/>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6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brightness&quot;:0,&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5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x*1_2_1_2"/>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x"/>
  <p:tag name="KSO_WM_UNIT_INDEX" val="1_2_1_2"/>
  <p:tag name="KSO_WM_UNIT_VALUE" val="60*60"/>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 name="KSO_WM_DIAGRAM_USE_COLOR_VALUE" val="{&quot;color_scheme&quot;:1,&quot;theme_color_indexes&quot;:[8,8,8,8,8,8]}"/>
</p:tagLst>
</file>

<file path=ppt/tags/tag5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x*1_2_4_2"/>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x"/>
  <p:tag name="KSO_WM_UNIT_INDEX" val="1_2_4_2"/>
  <p:tag name="KSO_WM_UNIT_VALUE" val="55*53"/>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 name="KSO_WM_DIAGRAM_USE_COLOR_VALUE" val="{&quot;color_scheme&quot;:1,&quot;theme_color_indexes&quot;:[8,8,8,8,8,8]}"/>
</p:tagLst>
</file>

<file path=ppt/tags/tag5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1081_5*n_h_h_a*1_2_5_1"/>
  <p:tag name="KSO_WM_TEMPLATE_CATEGORY" val="diagram"/>
  <p:tag name="KSO_WM_TEMPLATE_INDEX" val="2023108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8,8,8,8,8,8]}"/>
</p:tagLst>
</file>

<file path=ppt/tags/tag6.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20238343_4*m_h_i*1_2_1"/>
  <p:tag name="KSO_WM_TEMPLATE_CATEGORY" val="diagram"/>
  <p:tag name="KSO_WM_TEMPLATE_INDEX" val="20238343"/>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6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1_1"/>
  <p:tag name="KSO_WM_UNIT_ID" val="diagram20231081_5*n_h_h_a*1_2_1_1"/>
  <p:tag name="KSO_WM_TEMPLATE_CATEGORY" val="diagram"/>
  <p:tag name="KSO_WM_TEMPLATE_INDEX" val="2023108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8,8,8,8,8,8]}"/>
</p:tagLst>
</file>

<file path=ppt/tags/tag6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6_1"/>
  <p:tag name="KSO_WM_UNIT_ID" val="diagram20231081_5*n_h_h_a*1_2_6_1"/>
  <p:tag name="KSO_WM_TEMPLATE_CATEGORY" val="diagram"/>
  <p:tag name="KSO_WM_TEMPLATE_INDEX" val="2023108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8,8,8,8,8,8]}"/>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81_5*n_h_a*1_1_1"/>
  <p:tag name="KSO_WM_TEMPLATE_CATEGORY" val="diagram"/>
  <p:tag name="KSO_WM_TEMPLATE_INDEX" val="20231081"/>
  <p:tag name="KSO_WM_UNIT_LAYERLEVEL" val="1_1_1"/>
  <p:tag name="KSO_WM_TAG_VERSION" val="3.0"/>
  <p:tag name="KSO_WM_BEAUTIFY_FLAG" val="#wm#"/>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DIAGRAM_GROUP_CODE" val="n1-1"/>
  <p:tag name="KSO_WM_UNIT_TYPE" val="n_h_a"/>
  <p:tag name="KSO_WM_UNIT_INDEX" val="1_1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8,8,8,8,8,8]}"/>
</p:tagLst>
</file>

<file path=ppt/tags/tag6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2_1"/>
  <p:tag name="KSO_WM_UNIT_ID" val="diagram20231081_5*n_h_h_a*1_2_2_1"/>
  <p:tag name="KSO_WM_TEMPLATE_CATEGORY" val="diagram"/>
  <p:tag name="KSO_WM_TEMPLATE_INDEX" val="2023108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8,8,8,8,8,8]}"/>
</p:tagLst>
</file>

<file path=ppt/tags/tag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3_3"/>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3_3"/>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3_2"/>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3_2"/>
  <p:tag name="KSO_WM_DIAGRAM_MAX_ITEMCNT" val="6"/>
  <p:tag name="KSO_WM_DIAGRAM_MIN_ITEMCNT" val="2"/>
  <p:tag name="KSO_WM_DIAGRAM_VIRTUALLY_FRAME" val="{&quot;height&quot;:320.7,&quot;left&quot;:61.1,&quot;top&quot;:180.5,&quot;width&quot;:796.095826771653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4_2"/>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4_2"/>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4_3"/>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4_3"/>
  <p:tag name="KSO_WM_DIAGRAM_MAX_ITEMCNT" val="6"/>
  <p:tag name="KSO_WM_DIAGRAM_MIN_ITEMCNT" val="2"/>
  <p:tag name="KSO_WM_DIAGRAM_VIRTUALLY_FRAME" val="{&quot;height&quot;:320.7,&quot;left&quot;:61.1,&quot;top&quot;:180.5,&quot;width&quot;:796.095826771653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i*1_2_3_1"/>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i"/>
  <p:tag name="KSO_WM_UNIT_INDEX" val="1_2_3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type&quot;:0},&quot;shadow&quot;:{&quot;brightness&quot;:0,&quot;colorType&quot;:1,&quot;foreColorIndex&quot;:5,&quot;transparency&quot;:0.85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
  <p:tag name="KSO_WM_UNIT_SHADOW_SCHEMECOLOR_INDEX" val="5"/>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theme_color_indexes&quot;:[8,8,8,8,8,8]}"/>
</p:tagLst>
</file>

<file path=ppt/tags/tag6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81_5*n_h_h_x*1_2_2_2"/>
  <p:tag name="KSO_WM_TEMPLATE_CATEGORY" val="diagram"/>
  <p:tag name="KSO_WM_TEMPLATE_INDEX" val="20231081"/>
  <p:tag name="KSO_WM_UNIT_LAYERLEVEL" val="1_1_1_1"/>
  <p:tag name="KSO_WM_TAG_VERSION" val="3.0"/>
  <p:tag name="KSO_WM_DIAGRAM_VERSION" val="3"/>
  <p:tag name="KSO_WM_DIAGRAM_COLOR_TRICK" val="1"/>
  <p:tag name="KSO_WM_DIAGRAM_COLOR_TEXT_CAN_REMOVE" val="n"/>
  <p:tag name="KSO_WM_DIAGRAM_GROUP_CODE" val="n1-1"/>
  <p:tag name="KSO_WM_UNIT_TYPE" val="n_h_h_x"/>
  <p:tag name="KSO_WM_UNIT_INDEX" val="1_2_2_2"/>
  <p:tag name="KSO_WM_UNIT_VALUE" val="60*60"/>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 name="KSO_WM_DIAGRAM_USE_COLOR_VALUE" val="{&quot;color_scheme&quot;:1,&quot;theme_color_indexes&quot;:[8,8,8,8,8,8]}"/>
</p:tagLst>
</file>

<file path=ppt/tags/tag7.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20238343_4*m_h_i*1_3_1"/>
  <p:tag name="KSO_WM_TEMPLATE_CATEGORY" val="diagram"/>
  <p:tag name="KSO_WM_TEMPLATE_INDEX" val="20238343"/>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7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3_1"/>
  <p:tag name="KSO_WM_UNIT_ID" val="diagram20231081_5*n_h_h_a*1_2_3_1"/>
  <p:tag name="KSO_WM_TEMPLATE_CATEGORY" val="diagram"/>
  <p:tag name="KSO_WM_TEMPLATE_INDEX" val="2023108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8,8,8,8,8,8]}"/>
</p:tagLst>
</file>

<file path=ppt/tags/tag7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4_1"/>
  <p:tag name="KSO_WM_UNIT_ID" val="diagram20231081_5*n_h_h_a*1_2_4_1"/>
  <p:tag name="KSO_WM_TEMPLATE_CATEGORY" val="diagram"/>
  <p:tag name="KSO_WM_TEMPLATE_INDEX" val="20231081"/>
  <p:tag name="KSO_WM_UNIT_LAYERLEVEL" val="1_1_1_1"/>
  <p:tag name="KSO_WM_TAG_VERSION" val="3.0"/>
  <p:tag name="KSO_WM_BEAUTIFY_FLAG" val="#wm#"/>
  <p:tag name="KSO_WM_DIAGRAM_VERSION" val="3"/>
  <p:tag name="KSO_WM_DIAGRAM_COLOR_TRICK" val="1"/>
  <p:tag name="KSO_WM_DIAGRAM_COLOR_TEXT_CAN_REMOVE" val="n"/>
  <p:tag name="KSO_WM_DIAGRAM_GROUP_CODE" val="n1-1"/>
  <p:tag name="KSO_WM_DIAGRAM_MAX_ITEMCNT" val="6"/>
  <p:tag name="KSO_WM_DIAGRAM_MIN_ITEMCNT" val="2"/>
  <p:tag name="KSO_WM_DIAGRAM_VIRTUALLY_FRAME" val="{&quot;height&quot;:320.7,&quot;left&quot;:61.1,&quot;top&quot;:180.5,&quot;width&quot;:796.095826771653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8,8,8,8,8,8]}"/>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081_5*n_h_h_x*1_2_3_1"/>
  <p:tag name="KSO_WM_TEMPLATE_CATEGORY" val="diagram"/>
  <p:tag name="KSO_WM_TEMPLATE_INDEX" val="20231081"/>
  <p:tag name="KSO_WM_UNIT_LAYERLEVEL" val="1_1_1_1"/>
  <p:tag name="KSO_WM_TAG_VERSION" val="3.0"/>
  <p:tag name="KSO_WM_BEAUTIFY_FLAG" val="#wm#"/>
  <p:tag name="KSO_WM_DIAGRAM_VERSION" val="3"/>
  <p:tag name="KSO_WM_DIAGRAM_COLOR_TRICK" val="1"/>
  <p:tag name="KSO_WM_DIAGRAM_COLOR_TEXT_CAN_REMOVE" val="n"/>
  <p:tag name="KSO_WM_UNIT_VALUE" val="58*47"/>
  <p:tag name="KSO_WM_UNIT_TYPE" val="n_h_h_x"/>
  <p:tag name="KSO_WM_UNIT_INDEX" val="1_2_3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quot;colorType&quot;:2,&quot;pos&quot;:0,&quot;rgb&quot;:&quot;#ffffff&quot;,&quot;transparency&quot;:0},{&quot;brightness&quot;:0,&quot;colorType&quot;:2,&quot;pos&quot;:0.9999899864196777,&quot;rgb&quot;:&quot;#ffffff&quot;,&quot;transparency&quot;:0.30588001012802124}],&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8,8,8,8,8,8]}"/>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081_5*n_h_h_x*1_2_5_1"/>
  <p:tag name="KSO_WM_TEMPLATE_CATEGORY" val="diagram"/>
  <p:tag name="KSO_WM_TEMPLATE_INDEX" val="20231081"/>
  <p:tag name="KSO_WM_UNIT_LAYERLEVEL" val="1_1_1_1"/>
  <p:tag name="KSO_WM_TAG_VERSION" val="3.0"/>
  <p:tag name="KSO_WM_BEAUTIFY_FLAG" val="#wm#"/>
  <p:tag name="KSO_WM_DIAGRAM_VERSION" val="3"/>
  <p:tag name="KSO_WM_DIAGRAM_COLOR_TRICK" val="1"/>
  <p:tag name="KSO_WM_DIAGRAM_COLOR_TEXT_CAN_REMOVE" val="n"/>
  <p:tag name="KSO_WM_UNIT_VALUE" val="56*51"/>
  <p:tag name="KSO_WM_UNIT_TYPE" val="n_h_h_x"/>
  <p:tag name="KSO_WM_UNIT_INDEX" val="1_2_5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quot;colorType&quot;:2,&quot;pos&quot;:0,&quot;rgb&quot;:&quot;#ffffff&quot;,&quot;transparency&quot;:0},{&quot;brightness&quot;:0,&quot;colorType&quot;:2,&quot;pos&quot;:0.9999899864196777,&quot;rgb&quot;:&quot;#ffffff&quot;,&quot;transparency&quot;:0.30588001012802124}],&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8,8,8,8,8,8]}"/>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1081_5*n_h_h_x*1_2_6_1"/>
  <p:tag name="KSO_WM_TEMPLATE_CATEGORY" val="diagram"/>
  <p:tag name="KSO_WM_TEMPLATE_INDEX" val="20231081"/>
  <p:tag name="KSO_WM_UNIT_LAYERLEVEL" val="1_1_1_1"/>
  <p:tag name="KSO_WM_TAG_VERSION" val="3.0"/>
  <p:tag name="KSO_WM_BEAUTIFY_FLAG" val="#wm#"/>
  <p:tag name="KSO_WM_DIAGRAM_VERSION" val="3"/>
  <p:tag name="KSO_WM_DIAGRAM_COLOR_TRICK" val="1"/>
  <p:tag name="KSO_WM_DIAGRAM_COLOR_TEXT_CAN_REMOVE" val="n"/>
  <p:tag name="KSO_WM_UNIT_VALUE" val="52*62"/>
  <p:tag name="KSO_WM_UNIT_TYPE" val="n_h_h_x"/>
  <p:tag name="KSO_WM_UNIT_INDEX" val="1_2_6_1"/>
  <p:tag name="KSO_WM_DIAGRAM_MAX_ITEMCNT" val="6"/>
  <p:tag name="KSO_WM_DIAGRAM_MIN_ITEMCNT" val="2"/>
  <p:tag name="KSO_WM_DIAGRAM_VIRTUALLY_FRAME" val="{&quot;height&quot;:320.7,&quot;left&quot;:61.1,&quot;top&quot;:180.5,&quot;width&quot;:796.0958267716535}"/>
  <p:tag name="KSO_WM_DIAGRAM_COLOR_MATCH_VALUE" val="{&quot;shape&quot;:{&quot;fill&quot;:{&quot;gradient&quot;:[{&quot;brightness&quot;:0,&quot;colorType&quot;:2,&quot;pos&quot;:0,&quot;rgb&quot;:&quot;#ffffff&quot;,&quot;transparency&quot;:0},{&quot;brightness&quot;:0,&quot;colorType&quot;:2,&quot;pos&quot;:0.9999899864196777,&quot;rgb&quot;:&quot;#ffffff&quot;,&quot;transparency&quot;:0.30588001012802124}],&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8,8,8,8,8,8]}"/>
</p:tagLst>
</file>

<file path=ppt/tags/tag75.xml><?xml version="1.0" encoding="utf-8"?>
<p:tagLst xmlns:p="http://schemas.openxmlformats.org/presentationml/2006/main">
  <p:tag name="KSO_WM_SLIDE_ITEM_CNT" val="6"/>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98_5*n_h_a*1_1_1"/>
  <p:tag name="KSO_WM_TEMPLATE_CATEGORY" val="diagram"/>
  <p:tag name="KSO_WM_TEMPLATE_INDEX" val="20238198"/>
  <p:tag name="KSO_WM_UNIT_LAYERLEVEL" val="1_1_1"/>
  <p:tag name="KSO_WM_TAG_VERSION" val="3.0"/>
  <p:tag name="KSO_WM_BEAUTIFY_FLAG" val="#wm#"/>
  <p:tag name="KSO_WM_UNIT_ISCONTENTSTITLE" val="0"/>
  <p:tag name="KSO_WM_UNIT_ISNUMDGMTITLE" val="0"/>
  <p:tag name="KSO_WM_UNIT_NOCLEAR" val="0"/>
  <p:tag name="KSO_WM_UNIT_VALUE" val="40"/>
  <p:tag name="KSO_WM_DIAGRAM_GROUP_CODE" val="n1-1"/>
  <p:tag name="KSO_WM_UNIT_TYPE" val="n_h_a"/>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gradient&quot;:[{&quot;brightness&quot;:0,&quot;colorType&quot;:2,&quot;pos&quot;:1,&quot;rgb&quot;:&quot;#ffffff&quot;,&quot;transparency&quot;:1},{&quot;brightness&quot;:0,&quot;colorType&quot;:2,&quot;pos&quot;:0,&quot;rgb&quot;:&quot;#ffffff&quot;,&quot;transparency&quot;:0}],&quot;type&quot;:2},&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FILL_TYPE" val="3"/>
  <p:tag name="KSO_WM_UNIT_TEXT_FILL_FORE_SCHEMECOLOR_INDEX" val="1"/>
  <p:tag name="KSO_WM_UNIT_TEXT_FILL_TYPE" val="1"/>
  <p:tag name="KSO_WM_UNIT_SHADOW_SCHEMECOLOR_INDEX_BRIGHTNESS" val="0"/>
  <p:tag name="KSO_WM_UNIT_SHADOW_SCHEMECOLOR_INDEX" val="5"/>
  <p:tag name="KSO_WM_UNIT_USESOURCEFORMAT_APPLY" val="1"/>
  <p:tag name="KSO_WM_DIAGRAM_USE_COLOR_VALUE" val="{&quot;color_scheme&quot;:1,&quot;theme_color_indexes&quot;:[6,6,6,6,6,6]}"/>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98_5*n_h_i*1_1_2"/>
  <p:tag name="KSO_WM_TEMPLATE_CATEGORY" val="diagram"/>
  <p:tag name="KSO_WM_TEMPLATE_INDEX" val="20238198"/>
  <p:tag name="KSO_WM_UNIT_LAYERLEVEL" val="1_1_1"/>
  <p:tag name="KSO_WM_TAG_VERSION" val="3.0"/>
  <p:tag name="KSO_WM_BEAUTIFY_FLAG" val="#wm#"/>
  <p:tag name="KSO_WM_DIAGRAM_GROUP_CODE" val="n1-1"/>
  <p:tag name="KSO_WM_UNIT_TYPE" val="n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gradient&quot;:[{&quot;brightness&quot;:0,&quot;colorType&quot;:1,&quot;foreColorIndex&quot;:5,&quot;pos&quot;:1,&quot;transparency&quot;:0.949999988079071},{&quot;brightness&quot;:0,&quot;colorType&quot;:1,&quot;foreColorIndex&quot;:5,&quot;pos&quot;:0,&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1"/>
  <p:tag name="KSO_WM_UNIT_LINE_FORE_SCHEMECOLOR_INDEX_2_TRANS" val="0.95"/>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6,6,6,6,6,6]}"/>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98_5*n_h_i*1_1_3"/>
  <p:tag name="KSO_WM_TEMPLATE_CATEGORY" val="diagram"/>
  <p:tag name="KSO_WM_TEMPLATE_INDEX" val="20238198"/>
  <p:tag name="KSO_WM_UNIT_LAYERLEVEL" val="1_1_1"/>
  <p:tag name="KSO_WM_TAG_VERSION" val="3.0"/>
  <p:tag name="KSO_WM_BEAUTIFY_FLAG" val="#wm#"/>
  <p:tag name="KSO_WM_DIAGRAM_GROUP_CODE" val="n1-1"/>
  <p:tag name="KSO_WM_UNIT_TYPE" val="n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gradient&quot;:[{&quot;brightness&quot;:0,&quot;colorType&quot;:1,&quot;foreColorIndex&quot;:5,&quot;pos&quot;:1,&quot;transparency&quot;:0.949999988079071},{&quot;brightness&quot;:0,&quot;colorType&quot;:1,&quot;foreColorIndex&quot;:5,&quot;pos&quot;:0,&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1"/>
  <p:tag name="KSO_WM_UNIT_LINE_FORE_SCHEMECOLOR_INDEX_2_TRANS" val="0.95"/>
  <p:tag name="KSO_WM_UNIT_LINE_GRADIENT_TYPE" val="0"/>
  <p:tag name="KSO_WM_UNIT_LINE_GRADIENT_ANGLE" val="0"/>
  <p:tag name="KSO_WM_UNIT_LINE_GRADIENT_Direction" val="3"/>
  <p:tag name="KSO_WM_UNIT_LINE_FILL_TYPE" val="5"/>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6,6,6,6,6,6]}"/>
</p:tagLst>
</file>

<file path=ppt/tags/tag7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8_5*n_h_i*1_1_1"/>
  <p:tag name="KSO_WM_TEMPLATE_CATEGORY" val="diagram"/>
  <p:tag name="KSO_WM_TEMPLATE_INDEX" val="20238198"/>
  <p:tag name="KSO_WM_UNIT_LAYERLEVEL" val="1_1_1"/>
  <p:tag name="KSO_WM_TAG_VERSION" val="3.0"/>
  <p:tag name="KSO_WM_DIAGRAM_GROUP_CODE" val="n1-1"/>
  <p:tag name="KSO_WM_UNIT_TYPE" val="n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gradient&quot;:[{&quot;brightness&quot;:0.8899999856948853,&quot;colorType&quot;:1,&quot;foreColorIndex&quot;:5,&quot;pos&quot;:1,&quot;transparency&quot;:0},{&quot;brightness&quot;:0.8899999856948853,&quot;colorType&quot;:1,&quot;foreColorIndex&quot;:5,&quot;pos&quot;:0,&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1_BRIGHTNESS" val="0.89"/>
  <p:tag name="KSO_WM_UNIT_LINE_FORE_SCHEMECOLOR_INDEX_1" val="5"/>
  <p:tag name="KSO_WM_UNIT_LINE_FORE_SCHEMECOLOR_INDEX_1_POS" val="0"/>
  <p:tag name="KSO_WM_UNIT_LINE_FORE_SCHEMECOLOR_INDEX_1_TRANS" val="0"/>
  <p:tag name="KSO_WM_UNIT_LINE_FORE_SCHEMECOLOR_INDEX_2_BRIGHTNESS" val="0.89"/>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TEXT_FILL_FORE_SCHEMECOLOR_INDEX_BRIGHTNESS" val="0"/>
  <p:tag name="KSO_WM_UNIT_TEXT_FILL_FORE_SCHEMECOLOR_INDEX" val="14"/>
  <p:tag name="KSO_WM_UNIT_TEXT_FILL_TYPE" val="1"/>
  <p:tag name="KSO_WM_UNIT_USESOURCEFORMAT_APPLY" val="1"/>
  <p:tag name="KSO_WM_DIAGRAM_USE_COLOR_VALUE" val="{&quot;color_scheme&quot;:1,&quot;theme_color_indexes&quot;:[6,6,6,6,6,6]}"/>
</p:tagLst>
</file>

<file path=ppt/tags/tag8.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20238343_4*m_h_i*1_4_1"/>
  <p:tag name="KSO_WM_TEMPLATE_CATEGORY" val="diagram"/>
  <p:tag name="KSO_WM_TEMPLATE_INDEX" val="20238343"/>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8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8_5*n_h_i*1_1_4"/>
  <p:tag name="KSO_WM_TEMPLATE_CATEGORY" val="diagram"/>
  <p:tag name="KSO_WM_TEMPLATE_INDEX" val="20238198"/>
  <p:tag name="KSO_WM_UNIT_LAYERLEVEL" val="1_1_1"/>
  <p:tag name="KSO_WM_TAG_VERSION" val="3.0"/>
  <p:tag name="KSO_WM_DIAGRAM_GROUP_CODE" val="n1-1"/>
  <p:tag name="KSO_WM_UNIT_TYPE" val="n_h_i"/>
  <p:tag name="KSO_WM_UNIT_INDEX" val="1_1_4"/>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gradient&quot;:[{&quot;brightness&quot;:0.9700000286102295,&quot;colorType&quot;:1,&quot;foreColorIndex&quot;:5,&quot;pos&quot;:1,&quot;transparency&quot;:0},{&quot;brightness&quot;:0.9700000286102295,&quot;colorType&quot;:1,&quot;foreColorIndex&quot;:5,&quot;pos&quot;:0,&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1_BRIGHTNESS" val="0.97"/>
  <p:tag name="KSO_WM_UNIT_LINE_FORE_SCHEMECOLOR_INDEX_1" val="5"/>
  <p:tag name="KSO_WM_UNIT_LINE_FORE_SCHEMECOLOR_INDEX_1_POS" val="0"/>
  <p:tag name="KSO_WM_UNIT_LINE_FORE_SCHEMECOLOR_INDEX_1_TRANS" val="0"/>
  <p:tag name="KSO_WM_UNIT_LINE_FORE_SCHEMECOLOR_INDEX_2_BRIGHTNESS" val="0.97"/>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TEXT_FILL_FORE_SCHEMECOLOR_INDEX_BRIGHTNESS" val="0"/>
  <p:tag name="KSO_WM_UNIT_TEXT_FILL_FORE_SCHEMECOLOR_INDEX" val="14"/>
  <p:tag name="KSO_WM_UNIT_TEXT_FILL_TYPE" val="1"/>
  <p:tag name="KSO_WM_UNIT_USESOURCEFORMAT_APPLY" val="1"/>
  <p:tag name="KSO_WM_DIAGRAM_USE_COLOR_VALUE" val="{&quot;color_scheme&quot;:1,&quot;theme_color_indexes&quot;:[6,6,6,6,6,6]}"/>
</p:tagLst>
</file>

<file path=ppt/tags/tag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8_5*n_h_i*1_2_2"/>
  <p:tag name="KSO_WM_TEMPLATE_CATEGORY" val="diagram"/>
  <p:tag name="KSO_WM_TEMPLATE_INDEX" val="20238198"/>
  <p:tag name="KSO_WM_UNIT_LAYERLEVEL" val="1_1_1"/>
  <p:tag name="KSO_WM_TAG_VERSION" val="3.0"/>
  <p:tag name="KSO_WM_DIAGRAM_GROUP_CODE" val="n1-1"/>
  <p:tag name="KSO_WM_UNIT_TYPE" val="n_h_i"/>
  <p:tag name="KSO_WM_UNIT_INDEX" val="1_2_2"/>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gradient&quot;:[{&quot;brightness&quot;:0,&quot;colorType&quot;:1,&quot;foreColorIndex&quot;:5,&quot;pos&quot;:1,&quot;transparency&quot;:1},{&quot;brightness&quot;:0,&quot;colorType&quot;:1,&quot;foreColorIndex&quot;:5,&quot;pos&quot;:0,&quot;transparency&quot;:1},{&quot;brightness&quot;:0.4000000059604645,&quot;colorType&quot;:1,&quot;foreColorIndex&quot;:5,&quot;pos&quot;:0.699999988079071,&quot;transparency&quot;:0},{&quot;brightness&quot;:0.4000000059604645,&quot;colorType&quot;:1,&quot;foreColorIndex&quot;:5,&quot;pos&quot;:0.30000001192092896,&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4"/>
  <p:tag name="KSO_WM_UNIT_LINE_FORE_SCHEMECOLOR_INDEX_2" val="5"/>
  <p:tag name="KSO_WM_UNIT_LINE_FORE_SCHEMECOLOR_INDEX_2_POS" val="0.3"/>
  <p:tag name="KSO_WM_UNIT_LINE_FORE_SCHEMECOLOR_INDEX_2_TRANS" val="0"/>
  <p:tag name="KSO_WM_UNIT_LINE_FORE_SCHEMECOLOR_INDEX_3_BRIGHTNESS" val="0.4"/>
  <p:tag name="KSO_WM_UNIT_LINE_FORE_SCHEMECOLOR_INDEX_3" val="5"/>
  <p:tag name="KSO_WM_UNIT_LINE_FORE_SCHEMECOLOR_INDEX_3_POS" val="0.7"/>
  <p:tag name="KSO_WM_UNIT_LINE_FORE_SCHEMECOLOR_INDEX_3_TRANS" val="0"/>
  <p:tag name="KSO_WM_UNIT_LINE_FORE_SCHEMECOLOR_INDEX_4_BRIGHTNESS" val="0"/>
  <p:tag name="KSO_WM_UNIT_LINE_FORE_SCHEMECOLOR_INDEX_4" val="5"/>
  <p:tag name="KSO_WM_UNIT_LINE_FORE_SCHEMECOLOR_INDEX_4_POS" val="1"/>
  <p:tag name="KSO_WM_UNIT_LINE_FORE_SCHEMECOLOR_INDEX_4_TRANS" val="1"/>
  <p:tag name="KSO_WM_UNIT_LINE_GRADIENT_TYPE" val="0"/>
  <p:tag name="KSO_WM_UNIT_LINE_GRADIENT_ANGLE" val="270"/>
  <p:tag name="KSO_WM_UNIT_LINE_GRADIENT_Direction" val="6"/>
  <p:tag name="KSO_WM_UNIT_LINE_FILL_TYPE" val="5"/>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6,6,6,6,6,6]}"/>
</p:tagLst>
</file>

<file path=ppt/tags/tag8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8_5*n_h_i*1_2_1"/>
  <p:tag name="KSO_WM_TEMPLATE_CATEGORY" val="diagram"/>
  <p:tag name="KSO_WM_TEMPLATE_INDEX" val="20238198"/>
  <p:tag name="KSO_WM_UNIT_LAYERLEVEL" val="1_1_1"/>
  <p:tag name="KSO_WM_TAG_VERSION" val="3.0"/>
  <p:tag name="KSO_WM_DIAGRAM_GROUP_CODE" val="n1-1"/>
  <p:tag name="KSO_WM_UNIT_TYPE" val="n_h_i"/>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gradient&quot;:[{&quot;brightness&quot;:0,&quot;colorType&quot;:1,&quot;foreColorIndex&quot;:5,&quot;pos&quot;:1,&quot;transparency&quot;:1},{&quot;brightness&quot;:0,&quot;colorType&quot;:1,&quot;foreColorIndex&quot;:5,&quot;pos&quot;:0,&quot;transparency&quot;:1},{&quot;brightness&quot;:0.4000000059604645,&quot;colorType&quot;:1,&quot;foreColorIndex&quot;:5,&quot;pos&quot;:0.699999988079071,&quot;transparency&quot;:0},{&quot;brightness&quot;:0.4000000059604645,&quot;colorType&quot;:1,&quot;foreColorIndex&quot;:5,&quot;pos&quot;:0.30000001192092896,&quot;transparency&quot;:0}],&quot;type&quot;:2},&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4"/>
  <p:tag name="KSO_WM_UNIT_LINE_FORE_SCHEMECOLOR_INDEX_2" val="5"/>
  <p:tag name="KSO_WM_UNIT_LINE_FORE_SCHEMECOLOR_INDEX_2_POS" val="0.3"/>
  <p:tag name="KSO_WM_UNIT_LINE_FORE_SCHEMECOLOR_INDEX_2_TRANS" val="0"/>
  <p:tag name="KSO_WM_UNIT_LINE_FORE_SCHEMECOLOR_INDEX_3_BRIGHTNESS" val="0.4"/>
  <p:tag name="KSO_WM_UNIT_LINE_FORE_SCHEMECOLOR_INDEX_3" val="5"/>
  <p:tag name="KSO_WM_UNIT_LINE_FORE_SCHEMECOLOR_INDEX_3_POS" val="0.7"/>
  <p:tag name="KSO_WM_UNIT_LINE_FORE_SCHEMECOLOR_INDEX_3_TRANS" val="0"/>
  <p:tag name="KSO_WM_UNIT_LINE_FORE_SCHEMECOLOR_INDEX_4_BRIGHTNESS" val="0"/>
  <p:tag name="KSO_WM_UNIT_LINE_FORE_SCHEMECOLOR_INDEX_4" val="5"/>
  <p:tag name="KSO_WM_UNIT_LINE_FORE_SCHEMECOLOR_INDEX_4_POS" val="1"/>
  <p:tag name="KSO_WM_UNIT_LINE_FORE_SCHEMECOLOR_INDEX_4_TRANS" val="1"/>
  <p:tag name="KSO_WM_UNIT_LINE_GRADIENT_TYPE" val="0"/>
  <p:tag name="KSO_WM_UNIT_LINE_GRADIENT_ANGLE" val="270"/>
  <p:tag name="KSO_WM_UNIT_LINE_GRADIENT_Direction" val="6"/>
  <p:tag name="KSO_WM_UNIT_LINE_FILL_TYPE" val="5"/>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6,6,6,6,6,6]}"/>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98_5*n_h_h_i*1_2_3_1"/>
  <p:tag name="KSO_WM_TEMPLATE_CATEGORY" val="diagram"/>
  <p:tag name="KSO_WM_TEMPLATE_INDEX" val="20238198"/>
  <p:tag name="KSO_WM_UNIT_LAYERLEVEL" val="1_1_1_1"/>
  <p:tag name="KSO_WM_TAG_VERSION" val="3.0"/>
  <p:tag name="KSO_WM_BEAUTIFY_FLAG" val="#wm#"/>
  <p:tag name="KSO_WM_DIAGRAM_GROUP_CODE" val="n1-1"/>
  <p:tag name="KSO_WM_UNIT_TYPE" val="n_h_h_i"/>
  <p:tag name="KSO_WM_UNIT_INDEX" val="1_2_3_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gradient&quot;:[{&quot;brightness&quot;:0,&quot;colorType&quot;:1,&quot;foreColorIndex&quot;:14,&quot;pos&quot;:1,&quot;transparency&quot;:1},{&quot;brightness&quot;:0,&quot;colorType&quot;:1,&quot;foreColorIndex&quot;:14,&quot;pos&quot;:0,&quot;transparency&quot;:0}],&quot;type&quot;:2},&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266"/>
  <p:tag name="KSO_WM_UNIT_LINE_GRADIENT_Direction" val="-2"/>
  <p:tag name="KSO_WM_UNIT_LINE_FILL_TYPE" val="5"/>
  <p:tag name="KSO_WM_UNIT_SHADOW_SCHEMECOLOR_INDEX_BRIGHTNESS" val="0"/>
  <p:tag name="KSO_WM_UNIT_SHADOW_SCHEMECOLOR_INDEX" val="5"/>
  <p:tag name="KSO_WM_UNIT_TEXT_FILL_FORE_SCHEMECOLOR_INDEX_BRIGHTNESS" val="0"/>
  <p:tag name="KSO_WM_UNIT_TEXT_FILL_FORE_SCHEMECOLOR_INDEX" val="14"/>
  <p:tag name="KSO_WM_UNIT_TEXT_FILL_TYPE" val="1"/>
  <p:tag name="KSO_WM_UNIT_USESOURCEFORMAT_APPLY" val="1"/>
  <p:tag name="KSO_WM_DIAGRAM_USE_COLOR_VALUE" val="{&quot;color_scheme&quot;:1,&quot;theme_color_indexes&quot;:[6,6,6,6,6,6]}"/>
</p:tagLst>
</file>

<file path=ppt/tags/tag8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3_1"/>
  <p:tag name="KSO_WM_UNIT_ID" val="diagram20238198_5*n_h_h_a*1_2_3_1"/>
  <p:tag name="KSO_WM_TEMPLATE_CATEGORY" val="diagram"/>
  <p:tag name="KSO_WM_TEMPLATE_INDEX" val="20238198"/>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6,6,6,6,6,6]}"/>
</p:tagLst>
</file>

<file path=ppt/tags/tag8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8_5*n_h_h_x*1_2_3_1"/>
  <p:tag name="KSO_WM_TEMPLATE_CATEGORY" val="diagram"/>
  <p:tag name="KSO_WM_TEMPLATE_INDEX" val="20238198"/>
  <p:tag name="KSO_WM_UNIT_LAYERLEVEL" val="1_1_1_1"/>
  <p:tag name="KSO_WM_TAG_VERSION" val="3.0"/>
  <p:tag name="KSO_WM_UNIT_VALUE" val="75*73"/>
  <p:tag name="KSO_WM_DIAGRAM_GROUP_CODE" val="n1-1"/>
  <p:tag name="KSO_WM_UNIT_TYPE" val="n_h_h_x"/>
  <p:tag name="KSO_WM_UNIT_INDEX" val="1_2_3_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 name="KSO_WM_DIAGRAM_USE_COLOR_VALUE" val="{&quot;color_scheme&quot;:1,&quot;theme_color_indexes&quot;:[6,6,6,6,6,6]}"/>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98_5*n_h_h_i*1_2_1_1"/>
  <p:tag name="KSO_WM_TEMPLATE_CATEGORY" val="diagram"/>
  <p:tag name="KSO_WM_TEMPLATE_INDEX" val="20238198"/>
  <p:tag name="KSO_WM_UNIT_LAYERLEVEL" val="1_1_1_1"/>
  <p:tag name="KSO_WM_TAG_VERSION" val="3.0"/>
  <p:tag name="KSO_WM_BEAUTIFY_FLAG" val="#wm#"/>
  <p:tag name="KSO_WM_DIAGRAM_GROUP_CODE" val="n1-1"/>
  <p:tag name="KSO_WM_UNIT_TYPE" val="n_h_h_i"/>
  <p:tag name="KSO_WM_UNIT_INDEX" val="1_2_1_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gradient&quot;:[{&quot;brightness&quot;:0,&quot;colorType&quot;:1,&quot;foreColorIndex&quot;:14,&quot;pos&quot;:1,&quot;transparency&quot;:1},{&quot;brightness&quot;:0,&quot;colorType&quot;:1,&quot;foreColorIndex&quot;:14,&quot;pos&quot;:0,&quot;transparency&quot;:0}],&quot;type&quot;:2},&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266"/>
  <p:tag name="KSO_WM_UNIT_LINE_GRADIENT_Direction" val="-2"/>
  <p:tag name="KSO_WM_UNIT_LINE_FILL_TYPE" val="5"/>
  <p:tag name="KSO_WM_UNIT_SHADOW_SCHEMECOLOR_INDEX_BRIGHTNESS" val="0"/>
  <p:tag name="KSO_WM_UNIT_SHADOW_SCHEMECOLOR_INDEX" val="5"/>
  <p:tag name="KSO_WM_UNIT_TEXT_FILL_FORE_SCHEMECOLOR_INDEX_BRIGHTNESS" val="0"/>
  <p:tag name="KSO_WM_UNIT_TEXT_FILL_FORE_SCHEMECOLOR_INDEX" val="14"/>
  <p:tag name="KSO_WM_UNIT_TEXT_FILL_TYPE" val="1"/>
  <p:tag name="KSO_WM_UNIT_USESOURCEFORMAT_APPLY" val="1"/>
  <p:tag name="KSO_WM_DIAGRAM_USE_COLOR_VALUE" val="{&quot;color_scheme&quot;:1,&quot;theme_color_indexes&quot;:[6,6,6,6,6,6]}"/>
</p:tagLst>
</file>

<file path=ppt/tags/tag8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1_1"/>
  <p:tag name="KSO_WM_UNIT_ID" val="diagram20238198_5*n_h_h_a*1_2_1_1"/>
  <p:tag name="KSO_WM_TEMPLATE_CATEGORY" val="diagram"/>
  <p:tag name="KSO_WM_TEMPLATE_INDEX" val="20238198"/>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6,6,6,6,6,6]}"/>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98_5*n_h_h_i*1_2_5_1"/>
  <p:tag name="KSO_WM_TEMPLATE_CATEGORY" val="diagram"/>
  <p:tag name="KSO_WM_TEMPLATE_INDEX" val="20238198"/>
  <p:tag name="KSO_WM_UNIT_LAYERLEVEL" val="1_1_1_1"/>
  <p:tag name="KSO_WM_TAG_VERSION" val="3.0"/>
  <p:tag name="KSO_WM_BEAUTIFY_FLAG" val="#wm#"/>
  <p:tag name="KSO_WM_DIAGRAM_GROUP_CODE" val="n1-1"/>
  <p:tag name="KSO_WM_UNIT_TYPE" val="n_h_h_i"/>
  <p:tag name="KSO_WM_UNIT_INDEX" val="1_2_5_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gradient&quot;:[{&quot;brightness&quot;:0,&quot;colorType&quot;:1,&quot;foreColorIndex&quot;:14,&quot;pos&quot;:1,&quot;transparency&quot;:1},{&quot;brightness&quot;:0,&quot;colorType&quot;:1,&quot;foreColorIndex&quot;:14,&quot;pos&quot;:0,&quot;transparency&quot;:0}],&quot;type&quot;:2},&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266"/>
  <p:tag name="KSO_WM_UNIT_LINE_GRADIENT_Direction" val="-2"/>
  <p:tag name="KSO_WM_UNIT_LINE_FILL_TYPE" val="5"/>
  <p:tag name="KSO_WM_UNIT_SHADOW_SCHEMECOLOR_INDEX_BRIGHTNESS" val="0"/>
  <p:tag name="KSO_WM_UNIT_SHADOW_SCHEMECOLOR_INDEX" val="5"/>
  <p:tag name="KSO_WM_UNIT_TEXT_FILL_FORE_SCHEMECOLOR_INDEX_BRIGHTNESS" val="0"/>
  <p:tag name="KSO_WM_UNIT_TEXT_FILL_FORE_SCHEMECOLOR_INDEX" val="14"/>
  <p:tag name="KSO_WM_UNIT_TEXT_FILL_TYPE" val="1"/>
  <p:tag name="KSO_WM_UNIT_USESOURCEFORMAT_APPLY" val="1"/>
  <p:tag name="KSO_WM_DIAGRAM_USE_COLOR_VALUE" val="{&quot;color_scheme&quot;:1,&quot;theme_color_indexes&quot;:[6,6,6,6,6,6]}"/>
</p:tagLst>
</file>

<file path=ppt/tags/tag8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5_1"/>
  <p:tag name="KSO_WM_UNIT_ID" val="diagram20238198_5*n_h_h_a*1_2_5_1"/>
  <p:tag name="KSO_WM_TEMPLATE_CATEGORY" val="diagram"/>
  <p:tag name="KSO_WM_TEMPLATE_INDEX" val="20238198"/>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6,6,6,6,6,6]}"/>
</p:tagLst>
</file>

<file path=ppt/tags/tag9.xml><?xml version="1.0" encoding="utf-8"?>
<p:tagLst xmlns:p="http://schemas.openxmlformats.org/presentationml/2006/main">
  <p:tag name="KSO_WM_DIAGRAM_MAX_ITEMCNT" val="5"/>
  <p:tag name="KSO_WM_DIAGRAM_MIN_ITEMCNT" val="2"/>
  <p:tag name="KSO_WM_DIAGRAM_VIRTUALLY_FRAME" val="{&quot;height&quot;:388.0029921259843,&quot;left&quot;:86.74641388179752,&quot;top&quot;:76.02425196850393,&quot;width&quot;:786.607444385919}"/>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20238343_4*m_h_i*1_1_2"/>
  <p:tag name="KSO_WM_TEMPLATE_CATEGORY" val="diagram"/>
  <p:tag name="KSO_WM_TEMPLATE_INDEX" val="20238343"/>
  <p:tag name="KSO_WM_UNIT_LAYERLEVEL" val="1_1_1"/>
  <p:tag name="KSO_WM_TAG_VERSION" val="3.0"/>
  <p:tag name="KSO_WM_BEAUTIFY_FLAG" val="#wm#"/>
  <p:tag name="KSO_WM_UNIT_FILL_TYPE" val="1"/>
  <p:tag name="KSO_WM_UNIT_FILL_FORE_SCHEMECOLOR_INDEX" val="5"/>
  <p:tag name="KSO_WM_UNIT_FILL_FORE_SCHEMECOLOR_INDEX_BRIGHTNESS" val="0"/>
  <p:tag name="KSO_WM_UNIT_TEXT_FILL_FORE_SCHEMECOLOR_INDEX_BRIGHTNESS" val="0"/>
  <p:tag name="KSO_WM_UNIT_TEXT_FILL_FORE_SCHEMECOLOR_INDEX" val="2"/>
  <p:tag name="KSO_WM_UNIT_TEXT_FILL_TYPE" val="1"/>
  <p:tag name="KSO_WM_UNIT_USESOURCEFORMAT_APPLY" val="1"/>
  <p:tag name="KSO_WM_DIAGRAM_USE_COLOR_VALUE" val="{&quot;color_scheme&quot;:1,&quot;color_type&quot;:1,&quot;theme_color_indexes&quot;:[]}"/>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98_5*n_h_h_i*1_2_4_1"/>
  <p:tag name="KSO_WM_TEMPLATE_CATEGORY" val="diagram"/>
  <p:tag name="KSO_WM_TEMPLATE_INDEX" val="20238198"/>
  <p:tag name="KSO_WM_UNIT_LAYERLEVEL" val="1_1_1_1"/>
  <p:tag name="KSO_WM_TAG_VERSION" val="3.0"/>
  <p:tag name="KSO_WM_BEAUTIFY_FLAG" val="#wm#"/>
  <p:tag name="KSO_WM_DIAGRAM_GROUP_CODE" val="n1-1"/>
  <p:tag name="KSO_WM_UNIT_TYPE" val="n_h_h_i"/>
  <p:tag name="KSO_WM_UNIT_INDEX" val="1_2_4_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gradient&quot;:[{&quot;brightness&quot;:0,&quot;colorType&quot;:1,&quot;foreColorIndex&quot;:14,&quot;pos&quot;:1,&quot;transparency&quot;:1},{&quot;brightness&quot;:0,&quot;colorType&quot;:1,&quot;foreColorIndex&quot;:14,&quot;pos&quot;:0,&quot;transparency&quot;:0}],&quot;type&quot;:2},&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266"/>
  <p:tag name="KSO_WM_UNIT_LINE_GRADIENT_Direction" val="-2"/>
  <p:tag name="KSO_WM_UNIT_LINE_FILL_TYPE" val="5"/>
  <p:tag name="KSO_WM_UNIT_SHADOW_SCHEMECOLOR_INDEX_BRIGHTNESS" val="0"/>
  <p:tag name="KSO_WM_UNIT_SHADOW_SCHEMECOLOR_INDEX" val="5"/>
  <p:tag name="KSO_WM_UNIT_TEXT_FILL_FORE_SCHEMECOLOR_INDEX_BRIGHTNESS" val="0"/>
  <p:tag name="KSO_WM_UNIT_TEXT_FILL_FORE_SCHEMECOLOR_INDEX" val="14"/>
  <p:tag name="KSO_WM_UNIT_TEXT_FILL_TYPE" val="1"/>
  <p:tag name="KSO_WM_UNIT_USESOURCEFORMAT_APPLY" val="1"/>
  <p:tag name="KSO_WM_DIAGRAM_USE_COLOR_VALUE" val="{&quot;color_scheme&quot;:1,&quot;theme_color_indexes&quot;:[6,6,6,6,6,6]}"/>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98_5*n_h_h_i*1_2_6_1"/>
  <p:tag name="KSO_WM_TEMPLATE_CATEGORY" val="diagram"/>
  <p:tag name="KSO_WM_TEMPLATE_INDEX" val="20238198"/>
  <p:tag name="KSO_WM_UNIT_LAYERLEVEL" val="1_1_1_1"/>
  <p:tag name="KSO_WM_TAG_VERSION" val="3.0"/>
  <p:tag name="KSO_WM_BEAUTIFY_FLAG" val="#wm#"/>
  <p:tag name="KSO_WM_DIAGRAM_GROUP_CODE" val="n1-1"/>
  <p:tag name="KSO_WM_UNIT_TYPE" val="n_h_h_i"/>
  <p:tag name="KSO_WM_UNIT_INDEX" val="1_2_6_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gradient&quot;:[{&quot;brightness&quot;:0,&quot;colorType&quot;:1,&quot;foreColorIndex&quot;:14,&quot;pos&quot;:1,&quot;transparency&quot;:1},{&quot;brightness&quot;:0,&quot;colorType&quot;:1,&quot;foreColorIndex&quot;:14,&quot;pos&quot;:0,&quot;transparency&quot;:0}],&quot;type&quot;:2},&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266"/>
  <p:tag name="KSO_WM_UNIT_LINE_GRADIENT_Direction" val="-2"/>
  <p:tag name="KSO_WM_UNIT_LINE_FILL_TYPE" val="5"/>
  <p:tag name="KSO_WM_UNIT_SHADOW_SCHEMECOLOR_INDEX_BRIGHTNESS" val="0"/>
  <p:tag name="KSO_WM_UNIT_SHADOW_SCHEMECOLOR_INDEX" val="5"/>
  <p:tag name="KSO_WM_UNIT_TEXT_FILL_FORE_SCHEMECOLOR_INDEX_BRIGHTNESS" val="0"/>
  <p:tag name="KSO_WM_UNIT_TEXT_FILL_FORE_SCHEMECOLOR_INDEX" val="14"/>
  <p:tag name="KSO_WM_UNIT_TEXT_FILL_TYPE" val="1"/>
  <p:tag name="KSO_WM_UNIT_USESOURCEFORMAT_APPLY" val="1"/>
  <p:tag name="KSO_WM_DIAGRAM_USE_COLOR_VALUE" val="{&quot;color_scheme&quot;:1,&quot;theme_color_indexes&quot;:[6,6,6,6,6,6]}"/>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8198_5*n_h_h_i*1_2_2_1"/>
  <p:tag name="KSO_WM_TEMPLATE_CATEGORY" val="diagram"/>
  <p:tag name="KSO_WM_TEMPLATE_INDEX" val="20238198"/>
  <p:tag name="KSO_WM_UNIT_LAYERLEVEL" val="1_1_1_1"/>
  <p:tag name="KSO_WM_TAG_VERSION" val="3.0"/>
  <p:tag name="KSO_WM_BEAUTIFY_FLAG" val="#wm#"/>
  <p:tag name="KSO_WM_DIAGRAM_GROUP_CODE" val="n1-1"/>
  <p:tag name="KSO_WM_UNIT_TYPE" val="n_h_h_i"/>
  <p:tag name="KSO_WM_UNIT_INDEX" val="1_2_2_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1,&quot;foreColorIndex&quot;:5,&quot;pos&quot;:0,&quot;transparency&quot;:0},{&quot;brightness&quot;:0.20000000298023224,&quot;colorType&quot;:1,&quot;foreColorIndex&quot;:5,&quot;pos&quot;:1,&quot;transparency&quot;:0}],&quot;type&quot;:3},&quot;glow&quot;:{&quot;colorType&quot;:0},&quot;line&quot;:{&quot;gradient&quot;:[{&quot;brightness&quot;:0,&quot;colorType&quot;:1,&quot;foreColorIndex&quot;:14,&quot;pos&quot;:1,&quot;transparency&quot;:1},{&quot;brightness&quot;:0,&quot;colorType&quot;:1,&quot;foreColorIndex&quot;:14,&quot;pos&quot;:0,&quot;transparency&quot;:0}],&quot;type&quot;:2},&quot;shadow&quot;:{&quot;brightness&quot;:0,&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266"/>
  <p:tag name="KSO_WM_UNIT_LINE_GRADIENT_Direction" val="-2"/>
  <p:tag name="KSO_WM_UNIT_LINE_FILL_TYPE" val="5"/>
  <p:tag name="KSO_WM_UNIT_SHADOW_SCHEMECOLOR_INDEX_BRIGHTNESS" val="0"/>
  <p:tag name="KSO_WM_UNIT_SHADOW_SCHEMECOLOR_INDEX" val="5"/>
  <p:tag name="KSO_WM_UNIT_TEXT_FILL_FORE_SCHEMECOLOR_INDEX_BRIGHTNESS" val="0"/>
  <p:tag name="KSO_WM_UNIT_TEXT_FILL_FORE_SCHEMECOLOR_INDEX" val="14"/>
  <p:tag name="KSO_WM_UNIT_TEXT_FILL_TYPE" val="1"/>
  <p:tag name="KSO_WM_UNIT_USESOURCEFORMAT_APPLY" val="1"/>
  <p:tag name="KSO_WM_DIAGRAM_USE_COLOR_VALUE" val="{&quot;color_scheme&quot;:1,&quot;theme_color_indexes&quot;:[6,6,6,6,6,6]}"/>
</p:tagLst>
</file>

<file path=ppt/tags/tag9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4_1"/>
  <p:tag name="KSO_WM_UNIT_ID" val="diagram20238198_5*n_h_h_a*1_2_4_1"/>
  <p:tag name="KSO_WM_TEMPLATE_CATEGORY" val="diagram"/>
  <p:tag name="KSO_WM_TEMPLATE_INDEX" val="20238198"/>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6,6,6,6,6,6]}"/>
</p:tagLst>
</file>

<file path=ppt/tags/tag9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2_1"/>
  <p:tag name="KSO_WM_UNIT_ID" val="diagram20238198_5*n_h_h_a*1_2_2_1"/>
  <p:tag name="KSO_WM_TEMPLATE_CATEGORY" val="diagram"/>
  <p:tag name="KSO_WM_TEMPLATE_INDEX" val="20238198"/>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6,6,6,6,6,6]}"/>
</p:tagLst>
</file>

<file path=ppt/tags/tag9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n_h_h_a"/>
  <p:tag name="KSO_WM_UNIT_INDEX" val="1_2_6_1"/>
  <p:tag name="KSO_WM_UNIT_ID" val="diagram20238198_5*n_h_h_a*1_2_6_1"/>
  <p:tag name="KSO_WM_TEMPLATE_CATEGORY" val="diagram"/>
  <p:tag name="KSO_WM_TEMPLATE_INDEX" val="20238198"/>
  <p:tag name="KSO_WM_UNIT_LAYERLEVEL" val="1_1_1_1"/>
  <p:tag name="KSO_WM_TAG_VERSION" val="3.0"/>
  <p:tag name="KSO_WM_BEAUTIFY_FLAG" val="#wm#"/>
  <p:tag name="KSO_WM_DIAGRAM_GROUP_CODE" val="n1-1"/>
  <p:tag name="KSO_WM_DIAGRAM_VERSION" val="3"/>
  <p:tag name="KSO_WM_DIAGRAM_COLOR_TRICK" val="1"/>
  <p:tag name="KSO_WM_DIAGRAM_COLOR_TEXT_CAN_REMOVE" val="n"/>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1"/>
  <p:tag name="KSO_WM_DIAGRAM_USE_COLOR_VALUE" val="{&quot;color_scheme&quot;:1,&quot;theme_color_indexes&quot;:[6,6,6,6,6,6]}"/>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8198_5*n_h_h_x*1_2_1_1"/>
  <p:tag name="KSO_WM_TEMPLATE_CATEGORY" val="diagram"/>
  <p:tag name="KSO_WM_TEMPLATE_INDEX" val="20238198"/>
  <p:tag name="KSO_WM_UNIT_LAYERLEVEL" val="1_1_1_1"/>
  <p:tag name="KSO_WM_TAG_VERSION" val="3.0"/>
  <p:tag name="KSO_WM_BEAUTIFY_FLAG" val="#wm#"/>
  <p:tag name="KSO_WM_DIAGRAM_VERSION" val="3"/>
  <p:tag name="KSO_WM_DIAGRAM_COLOR_TRICK" val="1"/>
  <p:tag name="KSO_WM_DIAGRAM_COLOR_TEXT_CAN_REMOVE" val="n"/>
  <p:tag name="KSO_WM_UNIT_VALUE" val="77*77"/>
  <p:tag name="KSO_WM_UNIT_TYPE" val="n_h_h_x"/>
  <p:tag name="KSO_WM_UNIT_INDEX" val="1_2_1_1"/>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2,&quot;pos&quot;:0,&quot;rgb&quot;:&quot;#ffffff&quot;,&quot;transparency&quot;:0},{&quot;brightness&quot;:0,&quot;colorType&quot;:2,&quot;pos&quot;:0.800000011920929,&quot;rgb&quot;:&quot;#ffffff&quot;,&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6,6,6,6,6,6]}"/>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8198_5*n_h_h_x*1_2_5_1"/>
  <p:tag name="KSO_WM_TEMPLATE_CATEGORY" val="diagram"/>
  <p:tag name="KSO_WM_TEMPLATE_INDEX" val="20238198"/>
  <p:tag name="KSO_WM_UNIT_LAYERLEVEL" val="1_1_1_1"/>
  <p:tag name="KSO_WM_TAG_VERSION" val="3.0"/>
  <p:tag name="KSO_WM_BEAUTIFY_FLAG" val="#wm#"/>
  <p:tag name="KSO_WM_DIAGRAM_VERSION" val="3"/>
  <p:tag name="KSO_WM_DIAGRAM_COLOR_TRICK" val="1"/>
  <p:tag name="KSO_WM_DIAGRAM_COLOR_TEXT_CAN_REMOVE" val="n"/>
  <p:tag name="KSO_WM_UNIT_VALUE" val="80*68"/>
  <p:tag name="KSO_WM_UNIT_TYPE" val="n_h_h_x"/>
  <p:tag name="KSO_WM_UNIT_INDEX" val="1_2_5_1"/>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2,&quot;pos&quot;:0,&quot;rgb&quot;:&quot;#ffffff&quot;,&quot;transparency&quot;:0},{&quot;brightness&quot;:0,&quot;colorType&quot;:2,&quot;pos&quot;:0.800000011920929,&quot;rgb&quot;:&quot;#ffffff&quot;,&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6,6,6,6,6,6]}"/>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8198_5*n_h_h_x*1_2_2_1"/>
  <p:tag name="KSO_WM_TEMPLATE_CATEGORY" val="diagram"/>
  <p:tag name="KSO_WM_TEMPLATE_INDEX" val="20238198"/>
  <p:tag name="KSO_WM_UNIT_LAYERLEVEL" val="1_1_1_1"/>
  <p:tag name="KSO_WM_TAG_VERSION" val="3.0"/>
  <p:tag name="KSO_WM_BEAUTIFY_FLAG" val="#wm#"/>
  <p:tag name="KSO_WM_DIAGRAM_VERSION" val="3"/>
  <p:tag name="KSO_WM_DIAGRAM_COLOR_TRICK" val="1"/>
  <p:tag name="KSO_WM_DIAGRAM_COLOR_TEXT_CAN_REMOVE" val="n"/>
  <p:tag name="KSO_WM_UNIT_VALUE" val="78*70"/>
  <p:tag name="KSO_WM_UNIT_TYPE" val="n_h_h_x"/>
  <p:tag name="KSO_WM_UNIT_INDEX" val="1_2_2_1"/>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2,&quot;pos&quot;:0,&quot;rgb&quot;:&quot;#ffffff&quot;,&quot;transparency&quot;:0},{&quot;brightness&quot;:0,&quot;colorType&quot;:2,&quot;pos&quot;:0.800000011920929,&quot;rgb&quot;:&quot;#ffffff&quot;,&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6,6,6,6,6,6]}"/>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n1-1"/>
  <p:tag name="KSO_WM_UNIT_ID" val="diagram20238198_5*n_h_h_x*1_2_4_1"/>
  <p:tag name="KSO_WM_TEMPLATE_CATEGORY" val="diagram"/>
  <p:tag name="KSO_WM_TEMPLATE_INDEX" val="20238198"/>
  <p:tag name="KSO_WM_UNIT_LAYERLEVEL" val="1_1_1_1"/>
  <p:tag name="KSO_WM_TAG_VERSION" val="3.0"/>
  <p:tag name="KSO_WM_BEAUTIFY_FLAG" val="#wm#"/>
  <p:tag name="KSO_WM_DIAGRAM_VERSION" val="3"/>
  <p:tag name="KSO_WM_DIAGRAM_COLOR_TRICK" val="1"/>
  <p:tag name="KSO_WM_DIAGRAM_COLOR_TEXT_CAN_REMOVE" val="n"/>
  <p:tag name="KSO_WM_UNIT_VALUE" val="73*87"/>
  <p:tag name="KSO_WM_UNIT_TYPE" val="n_h_h_x"/>
  <p:tag name="KSO_WM_UNIT_INDEX" val="1_2_4_1"/>
  <p:tag name="KSO_WM_DIAGRAM_MAX_ITEMCNT" val="6"/>
  <p:tag name="KSO_WM_DIAGRAM_MIN_ITEMCNT" val="2"/>
  <p:tag name="KSO_WM_DIAGRAM_VIRTUALLY_FRAME" val="{&quot;height&quot;:375.1625196850394,&quot;left&quot;:107.19999389648437,&quot;top&quot;:102.45,&quot;width&quot;:745.7000122070312}"/>
  <p:tag name="KSO_WM_DIAGRAM_COLOR_MATCH_VALUE" val="{&quot;shape&quot;:{&quot;fill&quot;:{&quot;gradient&quot;:[{&quot;brightness&quot;:0,&quot;colorType&quot;:2,&quot;pos&quot;:0,&quot;rgb&quot;:&quot;#ffffff&quot;,&quot;transparency&quot;:0},{&quot;brightness&quot;:0,&quot;colorType&quot;:2,&quot;pos&quot;:0.800000011920929,&quot;rgb&quot;:&quot;#ffffff&quot;,&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 name="KSO_WM_DIAGRAM_USE_COLOR_VALUE" val="{&quot;color_scheme&quot;:1,&quot;theme_color_indexes&quot;:[6,6,6,6,6,6]}"/>
</p:tagLst>
</file>

<file path=ppt/theme/theme1.xml><?xml version="1.0" encoding="utf-8"?>
<a:theme xmlns:a="http://schemas.openxmlformats.org/drawingml/2006/main" name="Art_mountaineering">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2425</Words>
  <Application>WPS Presentation</Application>
  <PresentationFormat>Widescreen</PresentationFormat>
  <Paragraphs>126</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Arial Black</vt:lpstr>
      <vt:lpstr>Microsoft YaHei</vt:lpstr>
      <vt:lpstr>Arial Unicode MS</vt:lpstr>
      <vt:lpstr>Calibri</vt:lpstr>
      <vt:lpstr>Art_mountaineering</vt:lpstr>
      <vt:lpstr>Customer Segmentation model for a Airtel Company</vt:lpstr>
      <vt:lpstr>Content</vt:lpstr>
      <vt:lpstr>What are the customer Segmantation ?</vt:lpstr>
      <vt:lpstr>What are the Customer Segmentation ?</vt:lpstr>
      <vt:lpstr>Classification of Segmentation</vt:lpstr>
      <vt:lpstr>Objective of Customer Segmentation</vt:lpstr>
      <vt:lpstr>AIRTEL Communication</vt:lpstr>
      <vt:lpstr>Product or service profile</vt:lpstr>
      <vt:lpstr>Product portfolio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Segmentation model for a Airtel Company</dc:title>
  <dc:creator>Bipl0107</dc:creator>
  <cp:lastModifiedBy>Shahzad Sheikh [Sales]</cp:lastModifiedBy>
  <cp:revision>9</cp:revision>
  <dcterms:created xsi:type="dcterms:W3CDTF">2024-09-13T18:22:00Z</dcterms:created>
  <dcterms:modified xsi:type="dcterms:W3CDTF">2024-09-23T18:32:29Z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DAE51444D4E14D6D9E731C591B6D03A9_11</vt:lpwstr>
  </property>
  <property fmtid="{D5CDD505-2E9C-101B-9397-08002B2CF9AE}" pid="3" name="KSOProductBuildVer">
    <vt:lpwstr>1033-12.2.0.18283</vt:lpwstr>
  </property>
</Properties>
</file>