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84" y="102"/>
      </p:cViewPr>
      <p:guideLst>
        <p:guide orient="horz" pos="2880"/>
        <p:guide pos="2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7/17/2019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7/17/2019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7/17/2019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694035" cy="7562215"/>
          </a:xfrm>
          <a:custGeom>
            <a:avLst/>
            <a:gdLst/>
            <a:ahLst/>
            <a:cxnLst/>
            <a:rect l="l" t="t" r="r" b="b"/>
            <a:pathLst>
              <a:path w="10694035" h="7562215">
                <a:moveTo>
                  <a:pt x="0" y="7562215"/>
                </a:moveTo>
                <a:lnTo>
                  <a:pt x="10694035" y="7562215"/>
                </a:lnTo>
                <a:lnTo>
                  <a:pt x="10694035" y="0"/>
                </a:lnTo>
                <a:lnTo>
                  <a:pt x="0" y="0"/>
                </a:lnTo>
                <a:lnTo>
                  <a:pt x="0" y="7562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1822" y="414273"/>
            <a:ext cx="642975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822" y="414273"/>
            <a:ext cx="6428740" cy="535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400" spc="-5" dirty="0"/>
              <a:t>Habib University Website </a:t>
            </a:r>
            <a:r>
              <a:rPr sz="3400" spc="-5" dirty="0"/>
              <a:t>Graph.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100073"/>
            <a:ext cx="1345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Introduction: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1487170"/>
            <a:ext cx="4667885" cy="44961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just">
              <a:lnSpc>
                <a:spcPct val="103000"/>
              </a:lnSpc>
              <a:spcBef>
                <a:spcPts val="45"/>
              </a:spcBef>
            </a:pPr>
            <a:r>
              <a:rPr sz="14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 Graph focuses on </a:t>
            </a:r>
            <a:r>
              <a:rPr sz="1400" spc="-5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</a:t>
            </a:r>
            <a:r>
              <a:rPr lang="en-US" sz="1400" spc="-5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 </a:t>
            </a:r>
            <a:r>
              <a:rPr lang="en-US" sz="1400" spc="-5" dirty="0" err="1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urls</a:t>
            </a:r>
            <a:r>
              <a:rPr lang="en-US" sz="1400" spc="-5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/links of the Habib University Website that shows the connection b/w them </a:t>
            </a:r>
            <a:r>
              <a:rPr sz="1400" spc="-5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1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300" y="4809109"/>
            <a:ext cx="1524635" cy="721360"/>
          </a:xfrm>
          <a:custGeom>
            <a:avLst/>
            <a:gdLst/>
            <a:ahLst/>
            <a:cxnLst/>
            <a:rect l="l" t="t" r="r" b="b"/>
            <a:pathLst>
              <a:path w="1524635" h="721360">
                <a:moveTo>
                  <a:pt x="0" y="720851"/>
                </a:moveTo>
                <a:lnTo>
                  <a:pt x="1524253" y="720851"/>
                </a:lnTo>
                <a:lnTo>
                  <a:pt x="1524253" y="0"/>
                </a:lnTo>
                <a:lnTo>
                  <a:pt x="0" y="0"/>
                </a:lnTo>
                <a:lnTo>
                  <a:pt x="0" y="720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44068" y="4809109"/>
            <a:ext cx="1407160" cy="175260"/>
          </a:xfrm>
          <a:custGeom>
            <a:avLst/>
            <a:gdLst/>
            <a:ahLst/>
            <a:cxnLst/>
            <a:rect l="l" t="t" r="r" b="b"/>
            <a:pathLst>
              <a:path w="1407160" h="175260">
                <a:moveTo>
                  <a:pt x="0" y="175259"/>
                </a:moveTo>
                <a:lnTo>
                  <a:pt x="1406906" y="175259"/>
                </a:lnTo>
                <a:lnTo>
                  <a:pt x="1406906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544068" y="4984369"/>
            <a:ext cx="1407160" cy="175260"/>
          </a:xfrm>
          <a:custGeom>
            <a:avLst/>
            <a:gdLst/>
            <a:ahLst/>
            <a:cxnLst/>
            <a:rect l="l" t="t" r="r" b="b"/>
            <a:pathLst>
              <a:path w="1407160" h="175260">
                <a:moveTo>
                  <a:pt x="0" y="175260"/>
                </a:moveTo>
                <a:lnTo>
                  <a:pt x="1406906" y="175260"/>
                </a:lnTo>
                <a:lnTo>
                  <a:pt x="1406906" y="0"/>
                </a:lnTo>
                <a:lnTo>
                  <a:pt x="0" y="0"/>
                </a:lnTo>
                <a:lnTo>
                  <a:pt x="0" y="175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019554" y="4809109"/>
            <a:ext cx="1541145" cy="721360"/>
          </a:xfrm>
          <a:custGeom>
            <a:avLst/>
            <a:gdLst/>
            <a:ahLst/>
            <a:cxnLst/>
            <a:rect l="l" t="t" r="r" b="b"/>
            <a:pathLst>
              <a:path w="1541145" h="721360">
                <a:moveTo>
                  <a:pt x="0" y="720851"/>
                </a:moveTo>
                <a:lnTo>
                  <a:pt x="1541018" y="720851"/>
                </a:lnTo>
                <a:lnTo>
                  <a:pt x="1541018" y="0"/>
                </a:lnTo>
                <a:lnTo>
                  <a:pt x="0" y="0"/>
                </a:lnTo>
                <a:lnTo>
                  <a:pt x="0" y="720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088133" y="4809109"/>
            <a:ext cx="1403985" cy="175260"/>
          </a:xfrm>
          <a:custGeom>
            <a:avLst/>
            <a:gdLst/>
            <a:ahLst/>
            <a:cxnLst/>
            <a:rect l="l" t="t" r="r" b="b"/>
            <a:pathLst>
              <a:path w="1403985" h="175260">
                <a:moveTo>
                  <a:pt x="0" y="175259"/>
                </a:moveTo>
                <a:lnTo>
                  <a:pt x="1403858" y="175259"/>
                </a:lnTo>
                <a:lnTo>
                  <a:pt x="1403858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088133" y="4984369"/>
            <a:ext cx="1403985" cy="175260"/>
          </a:xfrm>
          <a:custGeom>
            <a:avLst/>
            <a:gdLst/>
            <a:ahLst/>
            <a:cxnLst/>
            <a:rect l="l" t="t" r="r" b="b"/>
            <a:pathLst>
              <a:path w="1403985" h="175260">
                <a:moveTo>
                  <a:pt x="0" y="175260"/>
                </a:moveTo>
                <a:lnTo>
                  <a:pt x="1403858" y="175260"/>
                </a:lnTo>
                <a:lnTo>
                  <a:pt x="1403858" y="0"/>
                </a:lnTo>
                <a:lnTo>
                  <a:pt x="0" y="0"/>
                </a:lnTo>
                <a:lnTo>
                  <a:pt x="0" y="175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560698" y="4809109"/>
            <a:ext cx="1522730" cy="721360"/>
          </a:xfrm>
          <a:custGeom>
            <a:avLst/>
            <a:gdLst/>
            <a:ahLst/>
            <a:cxnLst/>
            <a:rect l="l" t="t" r="r" b="b"/>
            <a:pathLst>
              <a:path w="1522729" h="721360">
                <a:moveTo>
                  <a:pt x="0" y="720851"/>
                </a:moveTo>
                <a:lnTo>
                  <a:pt x="1522476" y="720851"/>
                </a:lnTo>
                <a:lnTo>
                  <a:pt x="1522476" y="0"/>
                </a:lnTo>
                <a:lnTo>
                  <a:pt x="0" y="0"/>
                </a:lnTo>
                <a:lnTo>
                  <a:pt x="0" y="720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629278" y="4809109"/>
            <a:ext cx="1405255" cy="175260"/>
          </a:xfrm>
          <a:custGeom>
            <a:avLst/>
            <a:gdLst/>
            <a:ahLst/>
            <a:cxnLst/>
            <a:rect l="l" t="t" r="r" b="b"/>
            <a:pathLst>
              <a:path w="1405254" h="175260">
                <a:moveTo>
                  <a:pt x="0" y="175259"/>
                </a:moveTo>
                <a:lnTo>
                  <a:pt x="1405127" y="175259"/>
                </a:lnTo>
                <a:lnTo>
                  <a:pt x="1405127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629278" y="4984369"/>
            <a:ext cx="1405255" cy="175260"/>
          </a:xfrm>
          <a:custGeom>
            <a:avLst/>
            <a:gdLst/>
            <a:ahLst/>
            <a:cxnLst/>
            <a:rect l="l" t="t" r="r" b="b"/>
            <a:pathLst>
              <a:path w="1405254" h="175260">
                <a:moveTo>
                  <a:pt x="0" y="175260"/>
                </a:moveTo>
                <a:lnTo>
                  <a:pt x="1405127" y="175260"/>
                </a:lnTo>
                <a:lnTo>
                  <a:pt x="1405127" y="0"/>
                </a:lnTo>
                <a:lnTo>
                  <a:pt x="0" y="0"/>
                </a:lnTo>
                <a:lnTo>
                  <a:pt x="0" y="175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495300" y="4771009"/>
            <a:ext cx="1524635" cy="38100"/>
          </a:xfrm>
          <a:custGeom>
            <a:avLst/>
            <a:gdLst/>
            <a:ahLst/>
            <a:cxnLst/>
            <a:rect l="l" t="t" r="r" b="b"/>
            <a:pathLst>
              <a:path w="1524635" h="38100">
                <a:moveTo>
                  <a:pt x="0" y="38099"/>
                </a:moveTo>
                <a:lnTo>
                  <a:pt x="1524253" y="38099"/>
                </a:lnTo>
                <a:lnTo>
                  <a:pt x="1524253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2019554" y="477100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38099"/>
                </a:moveTo>
                <a:lnTo>
                  <a:pt x="38100" y="38099"/>
                </a:lnTo>
                <a:lnTo>
                  <a:pt x="38100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057654" y="4790059"/>
            <a:ext cx="1503045" cy="0"/>
          </a:xfrm>
          <a:custGeom>
            <a:avLst/>
            <a:gdLst/>
            <a:ahLst/>
            <a:cxnLst/>
            <a:rect l="l" t="t" r="r" b="b"/>
            <a:pathLst>
              <a:path w="1503045">
                <a:moveTo>
                  <a:pt x="0" y="0"/>
                </a:moveTo>
                <a:lnTo>
                  <a:pt x="150291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560698" y="477100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38099"/>
                </a:moveTo>
                <a:lnTo>
                  <a:pt x="38100" y="38099"/>
                </a:lnTo>
                <a:lnTo>
                  <a:pt x="38100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598798" y="4790059"/>
            <a:ext cx="1484630" cy="0"/>
          </a:xfrm>
          <a:custGeom>
            <a:avLst/>
            <a:gdLst/>
            <a:ahLst/>
            <a:cxnLst/>
            <a:rect l="l" t="t" r="r" b="b"/>
            <a:pathLst>
              <a:path w="1484629">
                <a:moveTo>
                  <a:pt x="0" y="0"/>
                </a:moveTo>
                <a:lnTo>
                  <a:pt x="148437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495300" y="5557723"/>
            <a:ext cx="1524635" cy="1240790"/>
          </a:xfrm>
          <a:custGeom>
            <a:avLst/>
            <a:gdLst/>
            <a:ahLst/>
            <a:cxnLst/>
            <a:rect l="l" t="t" r="r" b="b"/>
            <a:pathLst>
              <a:path w="1524635" h="1240790">
                <a:moveTo>
                  <a:pt x="0" y="1240536"/>
                </a:moveTo>
                <a:lnTo>
                  <a:pt x="1524253" y="1240536"/>
                </a:lnTo>
                <a:lnTo>
                  <a:pt x="1524253" y="0"/>
                </a:lnTo>
                <a:lnTo>
                  <a:pt x="0" y="0"/>
                </a:lnTo>
                <a:lnTo>
                  <a:pt x="0" y="1240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44068" y="5557773"/>
            <a:ext cx="1407160" cy="205740"/>
          </a:xfrm>
          <a:custGeom>
            <a:avLst/>
            <a:gdLst/>
            <a:ahLst/>
            <a:cxnLst/>
            <a:rect l="l" t="t" r="r" b="b"/>
            <a:pathLst>
              <a:path w="1407160" h="205739">
                <a:moveTo>
                  <a:pt x="0" y="205739"/>
                </a:moveTo>
                <a:lnTo>
                  <a:pt x="1406906" y="205739"/>
                </a:lnTo>
                <a:lnTo>
                  <a:pt x="1406906" y="0"/>
                </a:lnTo>
                <a:lnTo>
                  <a:pt x="0" y="0"/>
                </a:lnTo>
                <a:lnTo>
                  <a:pt x="0" y="2057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544068" y="5763514"/>
            <a:ext cx="1407160" cy="175260"/>
          </a:xfrm>
          <a:custGeom>
            <a:avLst/>
            <a:gdLst/>
            <a:ahLst/>
            <a:cxnLst/>
            <a:rect l="l" t="t" r="r" b="b"/>
            <a:pathLst>
              <a:path w="1407160" h="175260">
                <a:moveTo>
                  <a:pt x="0" y="175259"/>
                </a:moveTo>
                <a:lnTo>
                  <a:pt x="1406906" y="175259"/>
                </a:lnTo>
                <a:lnTo>
                  <a:pt x="1406906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544068" y="5938773"/>
            <a:ext cx="1407160" cy="175260"/>
          </a:xfrm>
          <a:custGeom>
            <a:avLst/>
            <a:gdLst/>
            <a:ahLst/>
            <a:cxnLst/>
            <a:rect l="l" t="t" r="r" b="b"/>
            <a:pathLst>
              <a:path w="1407160" h="175260">
                <a:moveTo>
                  <a:pt x="0" y="175259"/>
                </a:moveTo>
                <a:lnTo>
                  <a:pt x="1406906" y="175259"/>
                </a:lnTo>
                <a:lnTo>
                  <a:pt x="1406906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544068" y="6114034"/>
            <a:ext cx="1407160" cy="175260"/>
          </a:xfrm>
          <a:custGeom>
            <a:avLst/>
            <a:gdLst/>
            <a:ahLst/>
            <a:cxnLst/>
            <a:rect l="l" t="t" r="r" b="b"/>
            <a:pathLst>
              <a:path w="1407160" h="175260">
                <a:moveTo>
                  <a:pt x="0" y="175259"/>
                </a:moveTo>
                <a:lnTo>
                  <a:pt x="1406906" y="175259"/>
                </a:lnTo>
                <a:lnTo>
                  <a:pt x="1406906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544068" y="6289243"/>
            <a:ext cx="1407160" cy="173990"/>
          </a:xfrm>
          <a:custGeom>
            <a:avLst/>
            <a:gdLst/>
            <a:ahLst/>
            <a:cxnLst/>
            <a:rect l="l" t="t" r="r" b="b"/>
            <a:pathLst>
              <a:path w="1407160" h="173989">
                <a:moveTo>
                  <a:pt x="0" y="173736"/>
                </a:moveTo>
                <a:lnTo>
                  <a:pt x="1406906" y="173736"/>
                </a:lnTo>
                <a:lnTo>
                  <a:pt x="1406906" y="0"/>
                </a:lnTo>
                <a:lnTo>
                  <a:pt x="0" y="0"/>
                </a:lnTo>
                <a:lnTo>
                  <a:pt x="0" y="173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544068" y="6462979"/>
            <a:ext cx="1407160" cy="175260"/>
          </a:xfrm>
          <a:custGeom>
            <a:avLst/>
            <a:gdLst/>
            <a:ahLst/>
            <a:cxnLst/>
            <a:rect l="l" t="t" r="r" b="b"/>
            <a:pathLst>
              <a:path w="1407160" h="175259">
                <a:moveTo>
                  <a:pt x="0" y="175259"/>
                </a:moveTo>
                <a:lnTo>
                  <a:pt x="1406906" y="175259"/>
                </a:lnTo>
                <a:lnTo>
                  <a:pt x="1406906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2019554" y="5557723"/>
            <a:ext cx="1541145" cy="1240790"/>
          </a:xfrm>
          <a:custGeom>
            <a:avLst/>
            <a:gdLst/>
            <a:ahLst/>
            <a:cxnLst/>
            <a:rect l="l" t="t" r="r" b="b"/>
            <a:pathLst>
              <a:path w="1541145" h="1240790">
                <a:moveTo>
                  <a:pt x="0" y="1240536"/>
                </a:moveTo>
                <a:lnTo>
                  <a:pt x="1541018" y="1240536"/>
                </a:lnTo>
                <a:lnTo>
                  <a:pt x="1541018" y="0"/>
                </a:lnTo>
                <a:lnTo>
                  <a:pt x="0" y="0"/>
                </a:lnTo>
                <a:lnTo>
                  <a:pt x="0" y="1240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2088133" y="5557773"/>
            <a:ext cx="1403985" cy="205740"/>
          </a:xfrm>
          <a:custGeom>
            <a:avLst/>
            <a:gdLst/>
            <a:ahLst/>
            <a:cxnLst/>
            <a:rect l="l" t="t" r="r" b="b"/>
            <a:pathLst>
              <a:path w="1403985" h="205739">
                <a:moveTo>
                  <a:pt x="0" y="205739"/>
                </a:moveTo>
                <a:lnTo>
                  <a:pt x="1403858" y="205739"/>
                </a:lnTo>
                <a:lnTo>
                  <a:pt x="1403858" y="0"/>
                </a:lnTo>
                <a:lnTo>
                  <a:pt x="0" y="0"/>
                </a:lnTo>
                <a:lnTo>
                  <a:pt x="0" y="2057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2088133" y="5763514"/>
            <a:ext cx="1403985" cy="175260"/>
          </a:xfrm>
          <a:custGeom>
            <a:avLst/>
            <a:gdLst/>
            <a:ahLst/>
            <a:cxnLst/>
            <a:rect l="l" t="t" r="r" b="b"/>
            <a:pathLst>
              <a:path w="1403985" h="175260">
                <a:moveTo>
                  <a:pt x="0" y="175259"/>
                </a:moveTo>
                <a:lnTo>
                  <a:pt x="1403858" y="175259"/>
                </a:lnTo>
                <a:lnTo>
                  <a:pt x="1403858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2088133" y="5938773"/>
            <a:ext cx="1403985" cy="175260"/>
          </a:xfrm>
          <a:custGeom>
            <a:avLst/>
            <a:gdLst/>
            <a:ahLst/>
            <a:cxnLst/>
            <a:rect l="l" t="t" r="r" b="b"/>
            <a:pathLst>
              <a:path w="1403985" h="175260">
                <a:moveTo>
                  <a:pt x="0" y="175259"/>
                </a:moveTo>
                <a:lnTo>
                  <a:pt x="1403858" y="175259"/>
                </a:lnTo>
                <a:lnTo>
                  <a:pt x="1403858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2088133" y="6114034"/>
            <a:ext cx="1403985" cy="175260"/>
          </a:xfrm>
          <a:custGeom>
            <a:avLst/>
            <a:gdLst/>
            <a:ahLst/>
            <a:cxnLst/>
            <a:rect l="l" t="t" r="r" b="b"/>
            <a:pathLst>
              <a:path w="1403985" h="175260">
                <a:moveTo>
                  <a:pt x="0" y="175259"/>
                </a:moveTo>
                <a:lnTo>
                  <a:pt x="1403858" y="175259"/>
                </a:lnTo>
                <a:lnTo>
                  <a:pt x="1403858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2088133" y="6289243"/>
            <a:ext cx="1403985" cy="173990"/>
          </a:xfrm>
          <a:custGeom>
            <a:avLst/>
            <a:gdLst/>
            <a:ahLst/>
            <a:cxnLst/>
            <a:rect l="l" t="t" r="r" b="b"/>
            <a:pathLst>
              <a:path w="1403985" h="173989">
                <a:moveTo>
                  <a:pt x="0" y="173736"/>
                </a:moveTo>
                <a:lnTo>
                  <a:pt x="1403858" y="173736"/>
                </a:lnTo>
                <a:lnTo>
                  <a:pt x="1403858" y="0"/>
                </a:lnTo>
                <a:lnTo>
                  <a:pt x="0" y="0"/>
                </a:lnTo>
                <a:lnTo>
                  <a:pt x="0" y="173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2088133" y="6462979"/>
            <a:ext cx="1403985" cy="175260"/>
          </a:xfrm>
          <a:custGeom>
            <a:avLst/>
            <a:gdLst/>
            <a:ahLst/>
            <a:cxnLst/>
            <a:rect l="l" t="t" r="r" b="b"/>
            <a:pathLst>
              <a:path w="1403985" h="175259">
                <a:moveTo>
                  <a:pt x="0" y="175259"/>
                </a:moveTo>
                <a:lnTo>
                  <a:pt x="1403858" y="175259"/>
                </a:lnTo>
                <a:lnTo>
                  <a:pt x="1403858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3560698" y="5557723"/>
            <a:ext cx="1522730" cy="1240790"/>
          </a:xfrm>
          <a:custGeom>
            <a:avLst/>
            <a:gdLst/>
            <a:ahLst/>
            <a:cxnLst/>
            <a:rect l="l" t="t" r="r" b="b"/>
            <a:pathLst>
              <a:path w="1522729" h="1240790">
                <a:moveTo>
                  <a:pt x="0" y="1240536"/>
                </a:moveTo>
                <a:lnTo>
                  <a:pt x="1522476" y="1240536"/>
                </a:lnTo>
                <a:lnTo>
                  <a:pt x="1522476" y="0"/>
                </a:lnTo>
                <a:lnTo>
                  <a:pt x="0" y="0"/>
                </a:lnTo>
                <a:lnTo>
                  <a:pt x="0" y="1240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3629278" y="5557773"/>
            <a:ext cx="1405255" cy="205740"/>
          </a:xfrm>
          <a:custGeom>
            <a:avLst/>
            <a:gdLst/>
            <a:ahLst/>
            <a:cxnLst/>
            <a:rect l="l" t="t" r="r" b="b"/>
            <a:pathLst>
              <a:path w="1405254" h="205739">
                <a:moveTo>
                  <a:pt x="0" y="205739"/>
                </a:moveTo>
                <a:lnTo>
                  <a:pt x="1405127" y="205739"/>
                </a:lnTo>
                <a:lnTo>
                  <a:pt x="1405127" y="0"/>
                </a:lnTo>
                <a:lnTo>
                  <a:pt x="0" y="0"/>
                </a:lnTo>
                <a:lnTo>
                  <a:pt x="0" y="2057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3629278" y="5763514"/>
            <a:ext cx="1405255" cy="175260"/>
          </a:xfrm>
          <a:custGeom>
            <a:avLst/>
            <a:gdLst/>
            <a:ahLst/>
            <a:cxnLst/>
            <a:rect l="l" t="t" r="r" b="b"/>
            <a:pathLst>
              <a:path w="1405254" h="175260">
                <a:moveTo>
                  <a:pt x="0" y="175259"/>
                </a:moveTo>
                <a:lnTo>
                  <a:pt x="1405127" y="175259"/>
                </a:lnTo>
                <a:lnTo>
                  <a:pt x="1405127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3629278" y="5938773"/>
            <a:ext cx="1405255" cy="175260"/>
          </a:xfrm>
          <a:custGeom>
            <a:avLst/>
            <a:gdLst/>
            <a:ahLst/>
            <a:cxnLst/>
            <a:rect l="l" t="t" r="r" b="b"/>
            <a:pathLst>
              <a:path w="1405254" h="175260">
                <a:moveTo>
                  <a:pt x="0" y="175259"/>
                </a:moveTo>
                <a:lnTo>
                  <a:pt x="1405127" y="175259"/>
                </a:lnTo>
                <a:lnTo>
                  <a:pt x="1405127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3629278" y="6114034"/>
            <a:ext cx="1405255" cy="175260"/>
          </a:xfrm>
          <a:custGeom>
            <a:avLst/>
            <a:gdLst/>
            <a:ahLst/>
            <a:cxnLst/>
            <a:rect l="l" t="t" r="r" b="b"/>
            <a:pathLst>
              <a:path w="1405254" h="175260">
                <a:moveTo>
                  <a:pt x="0" y="175259"/>
                </a:moveTo>
                <a:lnTo>
                  <a:pt x="1405127" y="175259"/>
                </a:lnTo>
                <a:lnTo>
                  <a:pt x="1405127" y="0"/>
                </a:lnTo>
                <a:lnTo>
                  <a:pt x="0" y="0"/>
                </a:lnTo>
                <a:lnTo>
                  <a:pt x="0" y="175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3629278" y="6289243"/>
            <a:ext cx="1405255" cy="173990"/>
          </a:xfrm>
          <a:custGeom>
            <a:avLst/>
            <a:gdLst/>
            <a:ahLst/>
            <a:cxnLst/>
            <a:rect l="l" t="t" r="r" b="b"/>
            <a:pathLst>
              <a:path w="1405254" h="173989">
                <a:moveTo>
                  <a:pt x="0" y="173736"/>
                </a:moveTo>
                <a:lnTo>
                  <a:pt x="1405127" y="173736"/>
                </a:lnTo>
                <a:lnTo>
                  <a:pt x="1405127" y="0"/>
                </a:lnTo>
                <a:lnTo>
                  <a:pt x="0" y="0"/>
                </a:lnTo>
                <a:lnTo>
                  <a:pt x="0" y="173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39" name="object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37303"/>
              </p:ext>
            </p:extLst>
          </p:nvPr>
        </p:nvGraphicFramePr>
        <p:xfrm>
          <a:off x="473202" y="4771009"/>
          <a:ext cx="4627245" cy="2030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01295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Number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of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Nodes</a:t>
                      </a:r>
                    </a:p>
                    <a:p>
                      <a:pPr marL="20129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   </a:t>
                      </a:r>
                      <a:endParaRPr lang="en-US"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508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50190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Number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of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Edges</a:t>
                      </a: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508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99085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Average Degree</a:t>
                      </a: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508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7300">
                <a:tc>
                  <a:txBody>
                    <a:bodyPr/>
                    <a:lstStyle/>
                    <a:p>
                      <a:pPr marL="6394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lang="en-US" sz="1200" dirty="0" smtClean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394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n-US" sz="1200" dirty="0" smtClean="0">
                          <a:latin typeface="Times New Roman" panose="02020603050405020304"/>
                          <a:cs typeface="Times New Roman" panose="02020603050405020304"/>
                        </a:rPr>
                        <a:t>1511111                 </a:t>
                      </a: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0485" marR="101600" algn="just">
                        <a:lnSpc>
                          <a:spcPct val="96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This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signifies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that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we 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took </a:t>
                      </a:r>
                      <a:r>
                        <a:rPr sz="1200" dirty="0" smtClean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lang="en-US" sz="1200" baseline="0" dirty="0" smtClean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 smtClean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hundred</a:t>
                      </a:r>
                      <a:r>
                        <a:rPr sz="1200" spc="-80" dirty="0" smtClean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sz="1200" spc="-80" dirty="0" smtClean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 fifteen</a:t>
                      </a:r>
                      <a:r>
                        <a:rPr lang="en-US" sz="1200" spc="-80" baseline="0" dirty="0" smtClean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link </a:t>
                      </a:r>
                      <a:r>
                        <a:rPr sz="1200" dirty="0" smtClean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into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consideration</a:t>
                      </a:r>
                      <a:r>
                        <a:rPr sz="1200" spc="-40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(so  far).</a:t>
                      </a: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n-US" sz="1400" dirty="0" smtClean="0">
                          <a:latin typeface="Times New Roman" panose="02020603050405020304"/>
                          <a:cs typeface="Times New Roman" panose="02020603050405020304"/>
                        </a:rPr>
                        <a:t>651</a:t>
                      </a:r>
                      <a:endParaRPr sz="14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14935" marR="102870">
                        <a:lnSpc>
                          <a:spcPct val="96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This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signifies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that</a:t>
                      </a:r>
                      <a:r>
                        <a:rPr sz="1200" spc="-6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the 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connection between  </a:t>
                      </a:r>
                      <a:r>
                        <a:rPr sz="1200" dirty="0" smtClean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those</a:t>
                      </a:r>
                      <a:r>
                        <a:rPr lang="en-US" sz="1200" dirty="0" smtClean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115 nodes are 1359 times</a:t>
                      </a:r>
                      <a:r>
                        <a:rPr sz="1200" dirty="0" smtClean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0612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23.64</a:t>
                      </a:r>
                      <a:endParaRPr sz="14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14935" marR="276225">
                        <a:lnSpc>
                          <a:spcPct val="95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At average </a:t>
                      </a:r>
                      <a:r>
                        <a:rPr lang="en-US" sz="1200" spc="-5" dirty="0" smtClean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lang="en-US" sz="1200" spc="-5" baseline="0" dirty="0" smtClean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link is connected with 23.64 more links </a:t>
                      </a:r>
                      <a:r>
                        <a:rPr sz="1200" spc="-5" dirty="0" smtClean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bject 40"/>
          <p:cNvSpPr txBox="1"/>
          <p:nvPr/>
        </p:nvSpPr>
        <p:spPr>
          <a:xfrm>
            <a:off x="5558154" y="1100073"/>
            <a:ext cx="1865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Collection of</a:t>
            </a:r>
            <a:r>
              <a:rPr sz="1800" b="1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Data: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558154" y="1487170"/>
            <a:ext cx="4680585" cy="2286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4000"/>
              </a:lnSpc>
              <a:spcBef>
                <a:spcPts val="40"/>
              </a:spcBef>
            </a:pPr>
            <a:r>
              <a:rPr sz="1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lang="en-US"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sed HABIB university website for the collection of data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1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558154" y="5901690"/>
            <a:ext cx="13557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Group</a:t>
            </a:r>
            <a:r>
              <a:rPr sz="1400" b="1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Members:</a:t>
            </a:r>
            <a:endParaRPr sz="1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87009" y="6222288"/>
            <a:ext cx="1565275" cy="7588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20"/>
              </a:spcBef>
              <a:buFont typeface="Symbol" panose="05050102010706020507"/>
              <a:buChar char=""/>
              <a:tabLst>
                <a:tab pos="240665" algn="l"/>
                <a:tab pos="241300" algn="l"/>
              </a:tabLst>
            </a:pPr>
            <a:r>
              <a:rPr lang="en-US" sz="1100" spc="-5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SHAHZAIB AWAN</a:t>
            </a: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Symbol" panose="05050102010706020507"/>
              <a:buChar char=""/>
              <a:tabLst>
                <a:tab pos="240665" algn="l"/>
                <a:tab pos="241300" algn="l"/>
              </a:tabLst>
            </a:pPr>
            <a:r>
              <a:rPr lang="en-US" sz="1100" spc="-5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HASEEB MALIK</a:t>
            </a: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Symbol" panose="05050102010706020507"/>
              <a:buChar char=""/>
              <a:tabLst>
                <a:tab pos="240665" algn="l"/>
                <a:tab pos="241300" algn="l"/>
              </a:tabLst>
            </a:pPr>
            <a:r>
              <a:rPr lang="en-US" sz="1100" spc="-5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ZAHEER KHATRI</a:t>
            </a: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130"/>
              </a:spcBef>
              <a:buFont typeface="Symbol" panose="05050102010706020507"/>
              <a:buChar char=""/>
              <a:tabLst>
                <a:tab pos="240665" algn="l"/>
                <a:tab pos="241300" algn="l"/>
              </a:tabLst>
            </a:pPr>
            <a:r>
              <a:rPr lang="en-US" sz="1100" spc="-5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MOHSI N SHIKARI </a:t>
            </a:r>
            <a:endParaRPr sz="11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844790" y="6222288"/>
            <a:ext cx="748030" cy="7588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1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100" spc="-5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18b-</a:t>
            </a:r>
            <a:r>
              <a:rPr lang="en-US" sz="1100" spc="-5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134</a:t>
            </a:r>
            <a:r>
              <a:rPr sz="1100" spc="-5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-se</a:t>
            </a:r>
            <a:r>
              <a:rPr sz="11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100" spc="-5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18b-</a:t>
            </a:r>
            <a:r>
              <a:rPr lang="en-US" sz="1100" spc="-5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120</a:t>
            </a:r>
            <a:r>
              <a:rPr sz="1100" spc="-5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-se</a:t>
            </a:r>
            <a:r>
              <a:rPr sz="11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100" spc="-5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18b-</a:t>
            </a:r>
            <a:r>
              <a:rPr lang="en-US" sz="1100" spc="-5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001</a:t>
            </a:r>
            <a:r>
              <a:rPr sz="1100" spc="-5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-se</a:t>
            </a:r>
            <a:r>
              <a:rPr sz="11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100" spc="-5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18b-0</a:t>
            </a:r>
            <a:r>
              <a:rPr lang="en-US" sz="1100" spc="-5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05</a:t>
            </a:r>
            <a:r>
              <a:rPr sz="1100" spc="-5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-se</a:t>
            </a:r>
            <a:r>
              <a:rPr sz="11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11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631305" y="2068576"/>
            <a:ext cx="2537460" cy="1629410"/>
          </a:xfrm>
          <a:custGeom>
            <a:avLst/>
            <a:gdLst/>
            <a:ahLst/>
            <a:cxnLst/>
            <a:rect l="l" t="t" r="r" b="b"/>
            <a:pathLst>
              <a:path w="2537459" h="1629410">
                <a:moveTo>
                  <a:pt x="0" y="1629156"/>
                </a:moveTo>
                <a:lnTo>
                  <a:pt x="2537460" y="1629156"/>
                </a:lnTo>
                <a:lnTo>
                  <a:pt x="2537460" y="0"/>
                </a:lnTo>
                <a:lnTo>
                  <a:pt x="0" y="0"/>
                </a:lnTo>
                <a:lnTo>
                  <a:pt x="0" y="16291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304800" y="304800"/>
            <a:ext cx="56515" cy="38100"/>
          </a:xfrm>
          <a:custGeom>
            <a:avLst/>
            <a:gdLst/>
            <a:ahLst/>
            <a:cxnLst/>
            <a:rect l="l" t="t" r="r" b="b"/>
            <a:pathLst>
              <a:path w="56514" h="38100">
                <a:moveTo>
                  <a:pt x="0" y="38100"/>
                </a:moveTo>
                <a:lnTo>
                  <a:pt x="56388" y="38100"/>
                </a:lnTo>
                <a:lnTo>
                  <a:pt x="5638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361188" y="323850"/>
            <a:ext cx="9972040" cy="0"/>
          </a:xfrm>
          <a:custGeom>
            <a:avLst/>
            <a:gdLst/>
            <a:ahLst/>
            <a:cxnLst/>
            <a:rect l="l" t="t" r="r" b="b"/>
            <a:pathLst>
              <a:path w="9972040">
                <a:moveTo>
                  <a:pt x="0" y="0"/>
                </a:moveTo>
                <a:lnTo>
                  <a:pt x="997153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361188" y="347472"/>
            <a:ext cx="9972040" cy="0"/>
          </a:xfrm>
          <a:custGeom>
            <a:avLst/>
            <a:gdLst/>
            <a:ahLst/>
            <a:cxnLst/>
            <a:rect l="l" t="t" r="r" b="b"/>
            <a:pathLst>
              <a:path w="9972040">
                <a:moveTo>
                  <a:pt x="0" y="0"/>
                </a:moveTo>
                <a:lnTo>
                  <a:pt x="9971532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361188" y="356616"/>
            <a:ext cx="9972040" cy="0"/>
          </a:xfrm>
          <a:custGeom>
            <a:avLst/>
            <a:gdLst/>
            <a:ahLst/>
            <a:cxnLst/>
            <a:rect l="l" t="t" r="r" b="b"/>
            <a:pathLst>
              <a:path w="9972040">
                <a:moveTo>
                  <a:pt x="0" y="0"/>
                </a:moveTo>
                <a:lnTo>
                  <a:pt x="997153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332719" y="304800"/>
            <a:ext cx="56515" cy="38100"/>
          </a:xfrm>
          <a:custGeom>
            <a:avLst/>
            <a:gdLst/>
            <a:ahLst/>
            <a:cxnLst/>
            <a:rect l="l" t="t" r="r" b="b"/>
            <a:pathLst>
              <a:path w="56515" h="38100">
                <a:moveTo>
                  <a:pt x="0" y="38100"/>
                </a:moveTo>
                <a:lnTo>
                  <a:pt x="56386" y="38100"/>
                </a:lnTo>
                <a:lnTo>
                  <a:pt x="56386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323850" y="304800"/>
            <a:ext cx="0" cy="6952615"/>
          </a:xfrm>
          <a:custGeom>
            <a:avLst/>
            <a:gdLst/>
            <a:ahLst/>
            <a:cxnLst/>
            <a:rect l="l" t="t" r="r" b="b"/>
            <a:pathLst>
              <a:path h="6952615">
                <a:moveTo>
                  <a:pt x="0" y="0"/>
                </a:moveTo>
                <a:lnTo>
                  <a:pt x="0" y="69524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347472" y="342900"/>
            <a:ext cx="0" cy="6876415"/>
          </a:xfrm>
          <a:custGeom>
            <a:avLst/>
            <a:gdLst/>
            <a:ahLst/>
            <a:cxnLst/>
            <a:rect l="l" t="t" r="r" b="b"/>
            <a:pathLst>
              <a:path h="6876415">
                <a:moveTo>
                  <a:pt x="0" y="0"/>
                </a:moveTo>
                <a:lnTo>
                  <a:pt x="0" y="6876288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356615" y="352044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0370057" y="304800"/>
            <a:ext cx="0" cy="6952615"/>
          </a:xfrm>
          <a:custGeom>
            <a:avLst/>
            <a:gdLst/>
            <a:ahLst/>
            <a:cxnLst/>
            <a:rect l="l" t="t" r="r" b="b"/>
            <a:pathLst>
              <a:path h="6952615">
                <a:moveTo>
                  <a:pt x="0" y="0"/>
                </a:moveTo>
                <a:lnTo>
                  <a:pt x="0" y="69524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0346435" y="342900"/>
            <a:ext cx="0" cy="6876415"/>
          </a:xfrm>
          <a:custGeom>
            <a:avLst/>
            <a:gdLst/>
            <a:ahLst/>
            <a:cxnLst/>
            <a:rect l="l" t="t" r="r" b="b"/>
            <a:pathLst>
              <a:path h="6876415">
                <a:moveTo>
                  <a:pt x="0" y="0"/>
                </a:moveTo>
                <a:lnTo>
                  <a:pt x="0" y="6876288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0337291" y="352044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304800" y="7219188"/>
            <a:ext cx="56515" cy="38100"/>
          </a:xfrm>
          <a:custGeom>
            <a:avLst/>
            <a:gdLst/>
            <a:ahLst/>
            <a:cxnLst/>
            <a:rect l="l" t="t" r="r" b="b"/>
            <a:pathLst>
              <a:path w="56514" h="38100">
                <a:moveTo>
                  <a:pt x="0" y="38099"/>
                </a:moveTo>
                <a:lnTo>
                  <a:pt x="56388" y="38099"/>
                </a:lnTo>
                <a:lnTo>
                  <a:pt x="56388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361188" y="7238238"/>
            <a:ext cx="9972040" cy="0"/>
          </a:xfrm>
          <a:custGeom>
            <a:avLst/>
            <a:gdLst/>
            <a:ahLst/>
            <a:cxnLst/>
            <a:rect l="l" t="t" r="r" b="b"/>
            <a:pathLst>
              <a:path w="9972040">
                <a:moveTo>
                  <a:pt x="0" y="0"/>
                </a:moveTo>
                <a:lnTo>
                  <a:pt x="997153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361188" y="7214616"/>
            <a:ext cx="9972040" cy="0"/>
          </a:xfrm>
          <a:custGeom>
            <a:avLst/>
            <a:gdLst/>
            <a:ahLst/>
            <a:cxnLst/>
            <a:rect l="l" t="t" r="r" b="b"/>
            <a:pathLst>
              <a:path w="9972040">
                <a:moveTo>
                  <a:pt x="0" y="0"/>
                </a:moveTo>
                <a:lnTo>
                  <a:pt x="9971532" y="0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361188" y="7205471"/>
            <a:ext cx="9972040" cy="0"/>
          </a:xfrm>
          <a:custGeom>
            <a:avLst/>
            <a:gdLst/>
            <a:ahLst/>
            <a:cxnLst/>
            <a:rect l="l" t="t" r="r" b="b"/>
            <a:pathLst>
              <a:path w="9972040">
                <a:moveTo>
                  <a:pt x="0" y="0"/>
                </a:moveTo>
                <a:lnTo>
                  <a:pt x="997153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0332719" y="7219188"/>
            <a:ext cx="56515" cy="38100"/>
          </a:xfrm>
          <a:custGeom>
            <a:avLst/>
            <a:gdLst/>
            <a:ahLst/>
            <a:cxnLst/>
            <a:rect l="l" t="t" r="r" b="b"/>
            <a:pathLst>
              <a:path w="56515" h="38100">
                <a:moveTo>
                  <a:pt x="0" y="38099"/>
                </a:moveTo>
                <a:lnTo>
                  <a:pt x="56386" y="38099"/>
                </a:lnTo>
                <a:lnTo>
                  <a:pt x="56386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883" y="1849888"/>
            <a:ext cx="2803081" cy="188047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608" y="3818635"/>
            <a:ext cx="2892375" cy="205067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70" y="2453481"/>
            <a:ext cx="3695401" cy="24057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126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Symbol</vt:lpstr>
      <vt:lpstr>Times New Roman</vt:lpstr>
      <vt:lpstr>Office Theme</vt:lpstr>
      <vt:lpstr>Habib University Website Graph.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Pakistan’s Film Industry Graph.</dc:title>
  <dc:creator>Zaheer Khatri</dc:creator>
  <cp:lastModifiedBy>Muhammad Junaid Awan</cp:lastModifiedBy>
  <cp:revision>8</cp:revision>
  <dcterms:created xsi:type="dcterms:W3CDTF">2019-06-30T17:11:00Z</dcterms:created>
  <dcterms:modified xsi:type="dcterms:W3CDTF">2019-07-18T00:19:00Z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2019-06-28T00:00:00Z</vt:filetime>
  </property>
  <property fmtid="{D5CDD505-2E9C-101B-9397-08002B2CF9AE}" pid="3" name="Creator">
    <vt:lpwstr>Microsoft® Word for Office 365</vt:lpwstr>
  </property>
  <property fmtid="{D5CDD505-2E9C-101B-9397-08002B2CF9AE}" pid="4" name="LastSaved">
    <vt:filetime>2019-06-30T00:00:00Z</vt:filetime>
  </property>
  <property fmtid="{D5CDD505-2E9C-101B-9397-08002B2CF9AE}" pid="5" name="KSOProductBuildVer">
    <vt:lpwstr>1033-11.2.0.8684</vt:lpwstr>
  </property>
</Properties>
</file>