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5"/>
  </p:notesMasterIdLst>
  <p:sldIdLst>
    <p:sldId id="3825" r:id="rId5"/>
    <p:sldId id="3827" r:id="rId6"/>
    <p:sldId id="3835" r:id="rId7"/>
    <p:sldId id="3836" r:id="rId8"/>
    <p:sldId id="3837" r:id="rId9"/>
    <p:sldId id="3838" r:id="rId10"/>
    <p:sldId id="3839" r:id="rId11"/>
    <p:sldId id="3840" r:id="rId12"/>
    <p:sldId id="3841" r:id="rId13"/>
    <p:sldId id="383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80/api/swagger-ui/index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Quiz Builder App – </a:t>
            </a:r>
            <a:r>
              <a:rPr lang="en-US" dirty="0" err="1">
                <a:solidFill>
                  <a:srgbClr val="FFFFFF"/>
                </a:solidFill>
              </a:rPr>
              <a:t>Toptal</a:t>
            </a:r>
            <a:r>
              <a:rPr lang="en-US" dirty="0">
                <a:solidFill>
                  <a:srgbClr val="FFFFFF"/>
                </a:solidFill>
              </a:rPr>
              <a:t> 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Shahzaib Ibrahim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10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Shahzaib Ibrahim</a:t>
            </a: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34503"/>
            <a:ext cx="5806440" cy="435254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● Users need to be able to authenticate in order to create a quiz. Users can create as many quizzes as they want to. </a:t>
            </a:r>
          </a:p>
          <a:p>
            <a:r>
              <a:rPr lang="en-US" dirty="0"/>
              <a:t>● Every user only has access to their own list of quizzes. (But they can still take other people’s quizzes as regular visitors). </a:t>
            </a:r>
          </a:p>
          <a:p>
            <a:r>
              <a:rPr lang="en-US" dirty="0"/>
              <a:t>● A quiz consists of a quiz title and a list of questions. </a:t>
            </a:r>
          </a:p>
          <a:p>
            <a:r>
              <a:rPr lang="en-US" dirty="0"/>
              <a:t>● Every question contains question text and a list of possible answers. </a:t>
            </a:r>
          </a:p>
          <a:p>
            <a:r>
              <a:rPr lang="en-US" dirty="0"/>
              <a:t>● Questions can be either with a single or multiple correct answers. Visitors should be aware of that. They should not be able to select multiple answers to a single-answer question. </a:t>
            </a:r>
          </a:p>
          <a:p>
            <a:r>
              <a:rPr lang="en-US" dirty="0"/>
              <a:t>● Every quiz can be published. Once published, it gets a permalink assigned, which can then be shared with anyone. </a:t>
            </a:r>
          </a:p>
          <a:p>
            <a:r>
              <a:rPr lang="en-US" dirty="0"/>
              <a:t>● Permalink is a randomly generated sequence of 6 alphanumeric characters. </a:t>
            </a:r>
          </a:p>
          <a:p>
            <a:r>
              <a:rPr lang="en-US" dirty="0"/>
              <a:t>● Published quizzes can’t be edited anymore by the author, only deleted.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Functionality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34503"/>
            <a:ext cx="5806440" cy="43525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Sign up using Email and password and directed to dashboard.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Password is hashed and saved in db.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Edge Case:</a:t>
            </a:r>
          </a:p>
          <a:p>
            <a:pPr marL="571500" lvl="1" indent="-342900"/>
            <a:r>
              <a:rPr lang="en-US" dirty="0"/>
              <a:t>Email already exist</a:t>
            </a:r>
          </a:p>
          <a:p>
            <a:pPr marL="571500" lvl="1" indent="-342900"/>
            <a:r>
              <a:rPr lang="en-US" dirty="0"/>
              <a:t>Email is empty</a:t>
            </a:r>
          </a:p>
          <a:p>
            <a:pPr marL="571500" lvl="1" indent="-342900"/>
            <a:r>
              <a:rPr lang="en-US" dirty="0"/>
              <a:t>Email is invalid (no @)</a:t>
            </a:r>
          </a:p>
          <a:p>
            <a:pPr marL="571500" lvl="1" indent="-342900"/>
            <a:r>
              <a:rPr lang="en-US" dirty="0"/>
              <a:t>Password is empty</a:t>
            </a:r>
          </a:p>
          <a:p>
            <a:pPr marL="571500" lvl="1" indent="-342900"/>
            <a:r>
              <a:rPr lang="en-US" dirty="0"/>
              <a:t>Password length is less than 8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57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Functionality Continue…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34503"/>
            <a:ext cx="5806440" cy="43525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Sign in using Email and password and directed to dashboard.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Password is compared with hash value saved in </a:t>
            </a:r>
            <a:r>
              <a:rPr lang="en-US" dirty="0" err="1"/>
              <a:t>db</a:t>
            </a:r>
            <a:r>
              <a:rPr lang="en-US" dirty="0"/>
              <a:t> and authentication token is generated to maintain session.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Edge Case:</a:t>
            </a:r>
          </a:p>
          <a:p>
            <a:pPr marL="571500" lvl="1" indent="-342900"/>
            <a:r>
              <a:rPr lang="en-US" dirty="0"/>
              <a:t>Email or password is invalid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03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Functionality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34503"/>
            <a:ext cx="5806440" cy="43525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user sign in. User can see the list of its </a:t>
            </a:r>
            <a:r>
              <a:rPr lang="en-US" dirty="0">
                <a:solidFill>
                  <a:srgbClr val="FF0000"/>
                </a:solidFill>
              </a:rPr>
              <a:t>own created </a:t>
            </a:r>
            <a:r>
              <a:rPr lang="en-US" dirty="0"/>
              <a:t>quiz with available actions of delete, copy link and open in new tab.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Logged in user can create a new quiz with create quiz button. </a:t>
            </a:r>
          </a:p>
          <a:p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18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Functionality Continue…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34503"/>
            <a:ext cx="5806440" cy="435254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create a new quiz. User need to add Quiz title and add (1-10) questions.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add a question user will click add question button where they can add (1-5) options with at least one correct option.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Finally, user will click publish button and a permalink with 6 random alpha numeric text permalink will be generated that can be shared with anyone.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can share permalink with anyone, and other users can take quiz without need of a login. 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20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Functionality Continue…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34503"/>
            <a:ext cx="5806440" cy="43525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Edge Cases: </a:t>
            </a:r>
          </a:p>
          <a:p>
            <a:pPr marL="571500" lvl="1" indent="-342900"/>
            <a:r>
              <a:rPr lang="en-US" dirty="0"/>
              <a:t>Quiz title can not be empty.</a:t>
            </a:r>
          </a:p>
          <a:p>
            <a:pPr marL="571500" lvl="1" indent="-342900"/>
            <a:r>
              <a:rPr lang="en-US" dirty="0"/>
              <a:t>User need to add at least one question before publishing the quiz.</a:t>
            </a:r>
          </a:p>
          <a:p>
            <a:pPr marL="571500" lvl="1" indent="-342900"/>
            <a:r>
              <a:rPr lang="en-US" dirty="0"/>
              <a:t>Upon adding question user need to add question title and at least one correct option. </a:t>
            </a:r>
          </a:p>
          <a:p>
            <a:pPr marL="571500" lvl="1" indent="-342900"/>
            <a:r>
              <a:rPr lang="en-US" dirty="0"/>
              <a:t>Correct option need to have a text. 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18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Functionality Continue…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34503"/>
            <a:ext cx="5806440" cy="43525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Quiz Attempt page</a:t>
            </a:r>
          </a:p>
          <a:p>
            <a:pPr marL="571500" lvl="1" indent="-342900"/>
            <a:r>
              <a:rPr lang="en-US" dirty="0"/>
              <a:t>User can take/attempt quiz by opening permalink. No need of logging in. </a:t>
            </a:r>
          </a:p>
          <a:p>
            <a:pPr marL="571500" lvl="1" indent="-342900"/>
            <a:r>
              <a:rPr lang="en-US" dirty="0"/>
              <a:t>There can be question where user need to select multiple options (all options need to be correct) </a:t>
            </a:r>
          </a:p>
          <a:p>
            <a:pPr marL="571500" lvl="1" indent="-342900"/>
            <a:r>
              <a:rPr lang="en-US" dirty="0"/>
              <a:t>User need to select at least one option for each question in the quiz to submit it. </a:t>
            </a:r>
          </a:p>
          <a:p>
            <a:pPr marL="571500" lvl="1" indent="-342900"/>
            <a:r>
              <a:rPr lang="en-US" dirty="0"/>
              <a:t>After submitting quiz score will be displayed to user.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71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34503"/>
            <a:ext cx="5806440" cy="43525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Rest </a:t>
            </a:r>
            <a:r>
              <a:rPr lang="en-US" dirty="0" err="1"/>
              <a:t>Api</a:t>
            </a:r>
            <a:r>
              <a:rPr lang="en-US" dirty="0"/>
              <a:t> is exposed in a way where multiple client applications can connect and create their own front-end. To see the documentation please visit: </a:t>
            </a:r>
            <a:r>
              <a:rPr lang="en-US" dirty="0">
                <a:hlinkClick r:id="rId2"/>
              </a:rPr>
              <a:t>http://localhost:8080/api/swagger-ui/index.html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2B124F-CB07-211D-822D-E702D141B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843" y="1028064"/>
            <a:ext cx="4895655" cy="39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0971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{43131DA6-E46E-4312-A402-01BBD7C04738}tf78504181_win32</Template>
  <TotalTime>18</TotalTime>
  <Words>604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Tw Cen MT</vt:lpstr>
      <vt:lpstr>ShapesVTI</vt:lpstr>
      <vt:lpstr>Quiz Builder App – Toptal Demo</vt:lpstr>
      <vt:lpstr>Functional Requirements </vt:lpstr>
      <vt:lpstr>User Functionality</vt:lpstr>
      <vt:lpstr>User Functionality Continue…</vt:lpstr>
      <vt:lpstr>Quiz Functionality</vt:lpstr>
      <vt:lpstr>Quiz Functionality Continue… </vt:lpstr>
      <vt:lpstr>Quiz Functionality Continue… </vt:lpstr>
      <vt:lpstr>Quiz Functionality Continue… </vt:lpstr>
      <vt:lpstr>Technical Requirements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Builder App – Toptal Demo</dc:title>
  <dc:creator>Shahzaib Ibrahim</dc:creator>
  <cp:lastModifiedBy>Shahzaib Ibrahim</cp:lastModifiedBy>
  <cp:revision>4</cp:revision>
  <dcterms:created xsi:type="dcterms:W3CDTF">2022-09-23T13:57:46Z</dcterms:created>
  <dcterms:modified xsi:type="dcterms:W3CDTF">2022-09-23T14:21:52Z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5bf820c6-1f7f-42ce-83ce-ea42cfad8592_Enabled">
    <vt:lpwstr>true</vt:lpwstr>
  </property>
  <property fmtid="{D5CDD505-2E9C-101B-9397-08002B2CF9AE}" pid="4" name="MSIP_Label_5bf820c6-1f7f-42ce-83ce-ea42cfad8592_SetDate">
    <vt:lpwstr>2022-09-23T14:03:05Z</vt:lpwstr>
  </property>
  <property fmtid="{D5CDD505-2E9C-101B-9397-08002B2CF9AE}" pid="5" name="MSIP_Label_5bf820c6-1f7f-42ce-83ce-ea42cfad8592_Method">
    <vt:lpwstr>Standard</vt:lpwstr>
  </property>
  <property fmtid="{D5CDD505-2E9C-101B-9397-08002B2CF9AE}" pid="6" name="MSIP_Label_5bf820c6-1f7f-42ce-83ce-ea42cfad8592_Name">
    <vt:lpwstr>Internal</vt:lpwstr>
  </property>
  <property fmtid="{D5CDD505-2E9C-101B-9397-08002B2CF9AE}" pid="7" name="MSIP_Label_5bf820c6-1f7f-42ce-83ce-ea42cfad8592_SiteId">
    <vt:lpwstr>441fdd88-7a75-4a40-a56b-04278df7df58</vt:lpwstr>
  </property>
  <property fmtid="{D5CDD505-2E9C-101B-9397-08002B2CF9AE}" pid="8" name="MSIP_Label_5bf820c6-1f7f-42ce-83ce-ea42cfad8592_ActionId">
    <vt:lpwstr>dbc0e9d9-dd4e-4d12-9031-1e734225f4da</vt:lpwstr>
  </property>
  <property fmtid="{D5CDD505-2E9C-101B-9397-08002B2CF9AE}" pid="9" name="MSIP_Label_5bf820c6-1f7f-42ce-83ce-ea42cfad8592_ContentBits">
    <vt:lpwstr>0</vt:lpwstr>
  </property>
</Properties>
</file>