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370" r:id="rId6"/>
    <p:sldId id="372" r:id="rId7"/>
    <p:sldId id="353" r:id="rId8"/>
    <p:sldId id="371" r:id="rId9"/>
    <p:sldId id="262" r:id="rId10"/>
    <p:sldId id="2432" r:id="rId11"/>
    <p:sldId id="2433" r:id="rId12"/>
    <p:sldId id="365" r:id="rId13"/>
    <p:sldId id="2437" r:id="rId14"/>
    <p:sldId id="243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84" autoAdjust="0"/>
  </p:normalViewPr>
  <p:slideViewPr>
    <p:cSldViewPr snapToGrid="0" showGuides="1">
      <p:cViewPr varScale="1">
        <p:scale>
          <a:sx n="93" d="100"/>
          <a:sy n="93" d="100"/>
        </p:scale>
        <p:origin x="84" y="342"/>
      </p:cViewPr>
      <p:guideLst>
        <p:guide orient="horz" pos="2160"/>
        <p:guide pos="3840"/>
      </p:guideLst>
    </p:cSldViewPr>
  </p:slideViewPr>
  <p:notesTextViewPr>
    <p:cViewPr>
      <p:scale>
        <a:sx n="1" d="1"/>
        <a:sy n="1" d="1"/>
      </p:scale>
      <p:origin x="0" y="0"/>
    </p:cViewPr>
  </p:notesTextViewPr>
  <p:sorterViewPr>
    <p:cViewPr>
      <p:scale>
        <a:sx n="100" d="100"/>
        <a:sy n="100" d="100"/>
      </p:scale>
      <p:origin x="0" y="-1014"/>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r>
              <a:rPr lang="en-US" sz="3200" b="1" dirty="0">
                <a:solidFill>
                  <a:schemeClr val="tx1"/>
                </a:solidFill>
              </a:rPr>
              <a:t>CHART TITLE</a:t>
            </a: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2099667834623727E-2"/>
          <c:y val="0.1782071795216735"/>
          <c:w val="0.8158006643307526"/>
          <c:h val="0.64745731930331984"/>
        </c:manualLayout>
      </c:layout>
      <c:doughnutChart>
        <c:varyColors val="1"/>
        <c:ser>
          <c:idx val="0"/>
          <c:order val="0"/>
          <c:tx>
            <c:strRef>
              <c:f>Лист1!$B$1</c:f>
              <c:strCache>
                <c:ptCount val="1"/>
                <c:pt idx="0">
                  <c:v>Row</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A3A2-4DE0-8664-F0E576FF22DB}"/>
              </c:ext>
            </c:extLst>
          </c:dPt>
          <c:dPt>
            <c:idx val="1"/>
            <c:bubble3D val="0"/>
            <c:spPr>
              <a:solidFill>
                <a:schemeClr val="accent2"/>
              </a:solidFill>
              <a:ln w="19050">
                <a:noFill/>
              </a:ln>
              <a:effectLst/>
            </c:spPr>
            <c:extLst>
              <c:ext xmlns:c16="http://schemas.microsoft.com/office/drawing/2014/chart" uri="{C3380CC4-5D6E-409C-BE32-E72D297353CC}">
                <c16:uniqueId val="{00000003-A3A2-4DE0-8664-F0E576FF22DB}"/>
              </c:ext>
            </c:extLst>
          </c:dPt>
          <c:dPt>
            <c:idx val="2"/>
            <c:bubble3D val="0"/>
            <c:spPr>
              <a:solidFill>
                <a:schemeClr val="accent3"/>
              </a:solidFill>
              <a:ln w="19050">
                <a:noFill/>
              </a:ln>
              <a:effectLst/>
            </c:spPr>
            <c:extLst>
              <c:ext xmlns:c16="http://schemas.microsoft.com/office/drawing/2014/chart" uri="{C3380CC4-5D6E-409C-BE32-E72D297353CC}">
                <c16:uniqueId val="{00000005-A3A2-4DE0-8664-F0E576FF22DB}"/>
              </c:ext>
            </c:extLst>
          </c:dPt>
          <c:dPt>
            <c:idx val="3"/>
            <c:bubble3D val="0"/>
            <c:spPr>
              <a:solidFill>
                <a:schemeClr val="accent4"/>
              </a:solidFill>
              <a:ln w="19050">
                <a:noFill/>
              </a:ln>
              <a:effectLst/>
            </c:spPr>
            <c:extLst>
              <c:ext xmlns:c16="http://schemas.microsoft.com/office/drawing/2014/chart" uri="{C3380CC4-5D6E-409C-BE32-E72D297353CC}">
                <c16:uniqueId val="{00000007-A3A2-4DE0-8664-F0E576FF22DB}"/>
              </c:ext>
            </c:extLst>
          </c:dPt>
          <c:dPt>
            <c:idx val="4"/>
            <c:bubble3D val="0"/>
            <c:spPr>
              <a:solidFill>
                <a:schemeClr val="accent5"/>
              </a:solidFill>
              <a:ln w="19050">
                <a:noFill/>
              </a:ln>
              <a:effectLst/>
            </c:spPr>
            <c:extLst>
              <c:ext xmlns:c16="http://schemas.microsoft.com/office/drawing/2014/chart" uri="{C3380CC4-5D6E-409C-BE32-E72D297353CC}">
                <c16:uniqueId val="{00000009-A3A2-4DE0-8664-F0E576FF22DB}"/>
              </c:ext>
            </c:extLst>
          </c:dPt>
          <c:dPt>
            <c:idx val="5"/>
            <c:bubble3D val="0"/>
            <c:spPr>
              <a:solidFill>
                <a:schemeClr val="accent6"/>
              </a:solidFill>
              <a:ln w="19050">
                <a:noFill/>
              </a:ln>
              <a:effectLst/>
            </c:spPr>
            <c:extLst>
              <c:ext xmlns:c16="http://schemas.microsoft.com/office/drawing/2014/chart" uri="{C3380CC4-5D6E-409C-BE32-E72D297353CC}">
                <c16:uniqueId val="{0000000B-A3A2-4DE0-8664-F0E576FF22DB}"/>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A3A2-4DE0-8664-F0E576FF22DB}"/>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A3A2-4DE0-8664-F0E576FF22DB}"/>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A3A2-4DE0-8664-F0E576FF22DB}"/>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A3A2-4DE0-8664-F0E576FF22DB}"/>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A3A2-4DE0-8664-F0E576FF22DB}"/>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A3A2-4DE0-8664-F0E576FF22D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A3A2-4DE0-8664-F0E576FF22DB}"/>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b"/>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1.7226888433974505E-2"/>
          <c:y val="0.94266528124840177"/>
          <c:w val="0.97870772687357976"/>
          <c:h val="5.73347187515982E-2"/>
        </c:manualLayout>
      </c:layout>
      <c:overlay val="0"/>
      <c:spPr>
        <a:noFill/>
        <a:ln>
          <a:noFill/>
        </a:ln>
        <a:effectLst/>
      </c:spPr>
      <c:txPr>
        <a:bodyPr rot="0" spcFirstLastPara="1" vertOverflow="ellipsis" vert="horz" wrap="square" anchor="ctr" anchorCtr="1"/>
        <a:lstStyle/>
        <a:p>
          <a:pPr algn="dist">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3C6EEF-D908-4B42-9CF2-33533DC7C6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71ECC3-B547-4819-B178-239BC0111C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08C83-94D0-4DB0-A467-20A83CD5F1C3}" type="datetimeFigureOut">
              <a:rPr lang="en-US" smtClean="0"/>
              <a:t>17/Sep/2024</a:t>
            </a:fld>
            <a:endParaRPr lang="en-US" dirty="0"/>
          </a:p>
        </p:txBody>
      </p:sp>
      <p:sp>
        <p:nvSpPr>
          <p:cNvPr id="4" name="Footer Placeholder 3">
            <a:extLst>
              <a:ext uri="{FF2B5EF4-FFF2-40B4-BE49-F238E27FC236}">
                <a16:creationId xmlns:a16="http://schemas.microsoft.com/office/drawing/2014/main" id="{6D4FF242-945C-44B0-95A6-CF6252327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F0E7E7A-C631-4CA4-A0E6-20EB28A8CA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D0191-2BEA-48B8-8E8A-2A9D1EC3A210}" type="slidenum">
              <a:rPr lang="en-US" smtClean="0"/>
              <a:t>‹#›</a:t>
            </a:fld>
            <a:endParaRPr lang="en-US" dirty="0"/>
          </a:p>
        </p:txBody>
      </p:sp>
    </p:spTree>
    <p:extLst>
      <p:ext uri="{BB962C8B-B14F-4D97-AF65-F5344CB8AC3E}">
        <p14:creationId xmlns:p14="http://schemas.microsoft.com/office/powerpoint/2010/main" val="54785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9477E-0D72-4CFB-824B-0CD317F7397E}" type="datetimeFigureOut">
              <a:rPr lang="en-US" smtClean="0"/>
              <a:t>17/Sep/2024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0C251-82B7-4253-A774-38D73C276BCE}" type="slidenum">
              <a:rPr lang="en-US" smtClean="0"/>
              <a:t>‹#›</a:t>
            </a:fld>
            <a:endParaRPr lang="en-US" dirty="0"/>
          </a:p>
        </p:txBody>
      </p:sp>
    </p:spTree>
    <p:extLst>
      <p:ext uri="{BB962C8B-B14F-4D97-AF65-F5344CB8AC3E}">
        <p14:creationId xmlns:p14="http://schemas.microsoft.com/office/powerpoint/2010/main" val="275054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2</a:t>
            </a:fld>
            <a:endParaRPr lang="en-US" dirty="0"/>
          </a:p>
        </p:txBody>
      </p:sp>
    </p:spTree>
    <p:extLst>
      <p:ext uri="{BB962C8B-B14F-4D97-AF65-F5344CB8AC3E}">
        <p14:creationId xmlns:p14="http://schemas.microsoft.com/office/powerpoint/2010/main" val="2770623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3</a:t>
            </a:fld>
            <a:endParaRPr lang="en-US" dirty="0"/>
          </a:p>
        </p:txBody>
      </p:sp>
    </p:spTree>
    <p:extLst>
      <p:ext uri="{BB962C8B-B14F-4D97-AF65-F5344CB8AC3E}">
        <p14:creationId xmlns:p14="http://schemas.microsoft.com/office/powerpoint/2010/main" val="1768833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4</a:t>
            </a:fld>
            <a:endParaRPr lang="en-US" dirty="0"/>
          </a:p>
        </p:txBody>
      </p:sp>
    </p:spTree>
    <p:extLst>
      <p:ext uri="{BB962C8B-B14F-4D97-AF65-F5344CB8AC3E}">
        <p14:creationId xmlns:p14="http://schemas.microsoft.com/office/powerpoint/2010/main" val="86968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5</a:t>
            </a:fld>
            <a:endParaRPr lang="en-US" dirty="0"/>
          </a:p>
        </p:txBody>
      </p:sp>
    </p:spTree>
    <p:extLst>
      <p:ext uri="{BB962C8B-B14F-4D97-AF65-F5344CB8AC3E}">
        <p14:creationId xmlns:p14="http://schemas.microsoft.com/office/powerpoint/2010/main" val="340446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9</a:t>
            </a:fld>
            <a:endParaRPr lang="en-US" dirty="0"/>
          </a:p>
        </p:txBody>
      </p:sp>
    </p:spTree>
    <p:extLst>
      <p:ext uri="{BB962C8B-B14F-4D97-AF65-F5344CB8AC3E}">
        <p14:creationId xmlns:p14="http://schemas.microsoft.com/office/powerpoint/2010/main" val="372143092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17/Sep/2024</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4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5"/>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306DBFE-56E7-41B6-A90F-598560CEC480}"/>
              </a:ext>
            </a:extLst>
          </p:cNvPr>
          <p:cNvSpPr>
            <a:spLocks noGrp="1"/>
          </p:cNvSpPr>
          <p:nvPr>
            <p:ph type="body" idx="1"/>
          </p:nvPr>
        </p:nvSpPr>
        <p:spPr>
          <a:xfrm>
            <a:off x="839789" y="1834486"/>
            <a:ext cx="4998304"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EF0821-71C9-4AD5-A484-044C266B1EF6}"/>
              </a:ext>
            </a:extLst>
          </p:cNvPr>
          <p:cNvSpPr>
            <a:spLocks noGrp="1"/>
          </p:cNvSpPr>
          <p:nvPr>
            <p:ph sz="half" idx="2"/>
          </p:nvPr>
        </p:nvSpPr>
        <p:spPr>
          <a:xfrm>
            <a:off x="839789" y="2485545"/>
            <a:ext cx="4998304"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424212-10C6-435C-9740-5A6D6555DE6A}"/>
              </a:ext>
            </a:extLst>
          </p:cNvPr>
          <p:cNvSpPr>
            <a:spLocks noGrp="1"/>
          </p:cNvSpPr>
          <p:nvPr>
            <p:ph type="body" sz="quarter" idx="3"/>
          </p:nvPr>
        </p:nvSpPr>
        <p:spPr>
          <a:xfrm>
            <a:off x="6368980" y="1834486"/>
            <a:ext cx="5022920"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A0FD89-715C-4877-95B3-C4BCBAED7812}"/>
              </a:ext>
            </a:extLst>
          </p:cNvPr>
          <p:cNvSpPr>
            <a:spLocks noGrp="1"/>
          </p:cNvSpPr>
          <p:nvPr>
            <p:ph sz="quarter" idx="4"/>
          </p:nvPr>
        </p:nvSpPr>
        <p:spPr>
          <a:xfrm>
            <a:off x="6368980" y="2485545"/>
            <a:ext cx="5022920"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D9A6A772-971C-4942-B425-C30730B92223}"/>
              </a:ext>
            </a:extLst>
          </p:cNvPr>
          <p:cNvCxnSpPr>
            <a:cxnSpLocks/>
          </p:cNvCxnSpPr>
          <p:nvPr userDrawn="1"/>
        </p:nvCxnSpPr>
        <p:spPr>
          <a:xfrm flipV="1">
            <a:off x="838200" y="2306121"/>
            <a:ext cx="4999843"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DA982A-223C-47F7-A2CF-1B7F38F2E090}"/>
              </a:ext>
            </a:extLst>
          </p:cNvPr>
          <p:cNvCxnSpPr>
            <a:cxnSpLocks/>
          </p:cNvCxnSpPr>
          <p:nvPr userDrawn="1"/>
        </p:nvCxnSpPr>
        <p:spPr>
          <a:xfrm flipV="1">
            <a:off x="6330830" y="2291170"/>
            <a:ext cx="5021381"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0737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
        <p:nvSpPr>
          <p:cNvPr id="15" name="Content Placeholder 2">
            <a:extLst>
              <a:ext uri="{FF2B5EF4-FFF2-40B4-BE49-F238E27FC236}">
                <a16:creationId xmlns:a16="http://schemas.microsoft.com/office/drawing/2014/main" id="{82080A71-84F0-4C3F-90B7-21715ABC23A1}"/>
              </a:ext>
            </a:extLst>
          </p:cNvPr>
          <p:cNvSpPr>
            <a:spLocks noGrp="1"/>
          </p:cNvSpPr>
          <p:nvPr>
            <p:ph sz="half" idx="1"/>
          </p:nvPr>
        </p:nvSpPr>
        <p:spPr>
          <a:xfrm>
            <a:off x="838200" y="1825625"/>
            <a:ext cx="4984820" cy="45307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B20FD831-631B-4241-92C7-347840346753}"/>
              </a:ext>
            </a:extLst>
          </p:cNvPr>
          <p:cNvSpPr>
            <a:spLocks noGrp="1"/>
          </p:cNvSpPr>
          <p:nvPr>
            <p:ph sz="half" idx="2"/>
          </p:nvPr>
        </p:nvSpPr>
        <p:spPr>
          <a:xfrm>
            <a:off x="6368978" y="1825625"/>
            <a:ext cx="4984821" cy="454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65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0D3EFAC-5C13-4DA4-9315-4124F348281B}"/>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B6BBAF40-7561-4261-A302-1B9596F32754}"/>
              </a:ext>
            </a:extLst>
          </p:cNvPr>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cxnSp>
        <p:nvCxnSpPr>
          <p:cNvPr id="25" name="Straight Connector 24">
            <a:extLst>
              <a:ext uri="{FF2B5EF4-FFF2-40B4-BE49-F238E27FC236}">
                <a16:creationId xmlns:a16="http://schemas.microsoft.com/office/drawing/2014/main" id="{1F0DC2E4-7646-43BF-B8DC-85D33B146272}"/>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
            <a:extLst>
              <a:ext uri="{FF2B5EF4-FFF2-40B4-BE49-F238E27FC236}">
                <a16:creationId xmlns:a16="http://schemas.microsoft.com/office/drawing/2014/main" id="{334D568D-1395-4E42-AB87-72144A6E1228}"/>
              </a:ext>
            </a:extLst>
          </p:cNvPr>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9" name="Slide Number Placeholder 5">
            <a:extLst>
              <a:ext uri="{FF2B5EF4-FFF2-40B4-BE49-F238E27FC236}">
                <a16:creationId xmlns:a16="http://schemas.microsoft.com/office/drawing/2014/main" id="{C2C316D0-E8BC-4D59-90AF-B2836E34B7C1}"/>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8" name="Content Placeholder 2">
            <a:extLst>
              <a:ext uri="{FF2B5EF4-FFF2-40B4-BE49-F238E27FC236}">
                <a16:creationId xmlns:a16="http://schemas.microsoft.com/office/drawing/2014/main" id="{56E03126-52D6-406F-9E9F-48282C80744F}"/>
              </a:ext>
            </a:extLst>
          </p:cNvPr>
          <p:cNvSpPr>
            <a:spLocks noGrp="1"/>
          </p:cNvSpPr>
          <p:nvPr>
            <p:ph idx="1"/>
          </p:nvPr>
        </p:nvSpPr>
        <p:spPr>
          <a:xfrm>
            <a:off x="5758154" y="457200"/>
            <a:ext cx="5789425" cy="561019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6170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7F72C-05FE-495F-8FDB-295B29E95FF0}"/>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D7E2834-A8D4-4FE6-9FC0-253BF2CB0A4B}"/>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Placeholder 1">
            <a:extLst>
              <a:ext uri="{FF2B5EF4-FFF2-40B4-BE49-F238E27FC236}">
                <a16:creationId xmlns:a16="http://schemas.microsoft.com/office/drawing/2014/main" id="{D22AED80-0E06-4C85-957A-C93AF4A7CE27}"/>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12" name="Shape 61">
            <a:extLst>
              <a:ext uri="{FF2B5EF4-FFF2-40B4-BE49-F238E27FC236}">
                <a16:creationId xmlns:a16="http://schemas.microsoft.com/office/drawing/2014/main" id="{76301C53-A459-4782-ADBF-6A23AD90F228}"/>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4AA1A3FF-B6E6-5147-80A4-EB0FDCD922A6}"/>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6A80195-D02B-8843-BA61-A079D04D9C2F}"/>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83761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096579-E85F-CE49-A1E7-090D69C7D3D9}"/>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9520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61EBF2-59A8-493E-A70E-4E3F04E4BEF1}"/>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6CF1B85-0355-48E9-B306-F864651DACFE}"/>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Placeholder 1">
            <a:extLst>
              <a:ext uri="{FF2B5EF4-FFF2-40B4-BE49-F238E27FC236}">
                <a16:creationId xmlns:a16="http://schemas.microsoft.com/office/drawing/2014/main" id="{CFF93076-6C09-4956-9FF5-8C18E8E08632}"/>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a:extLst>
              <a:ext uri="{FF2B5EF4-FFF2-40B4-BE49-F238E27FC236}">
                <a16:creationId xmlns:a16="http://schemas.microsoft.com/office/drawing/2014/main" id="{74613A25-0D49-4567-AFF2-7C1B75F6C5DC}"/>
              </a:ext>
            </a:extLst>
          </p:cNvPr>
          <p:cNvSpPr>
            <a:spLocks noGrp="1"/>
          </p:cNvSpPr>
          <p:nvPr>
            <p:ph idx="1"/>
          </p:nvPr>
        </p:nvSpPr>
        <p:spPr>
          <a:xfrm>
            <a:off x="838200" y="1922798"/>
            <a:ext cx="10515600" cy="4254165"/>
          </a:xfrm>
        </p:spPr>
        <p:txBody>
          <a:bodyPr/>
          <a:lstStyle>
            <a:lvl1pPr>
              <a:defRPr sz="1600">
                <a:latin typeface="+mj-lt"/>
              </a:defRPr>
            </a:lvl1pPr>
            <a:lvl2pPr>
              <a:defRPr sz="1400">
                <a:latin typeface="+mj-lt"/>
              </a:defRPr>
            </a:lvl2pPr>
            <a:lvl3pPr>
              <a:defRPr sz="1200">
                <a:latin typeface="+mj-lt"/>
              </a:defRPr>
            </a:lvl3pPr>
            <a:lvl4pPr>
              <a:defRPr sz="1100">
                <a:latin typeface="+mj-lt"/>
              </a:defRPr>
            </a:lvl4pPr>
            <a:lvl5pPr>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AE94F1-8673-4376-AF63-CEC216A7E725}"/>
              </a:ext>
            </a:extLst>
          </p:cNvPr>
          <p:cNvSpPr>
            <a:spLocks noGrp="1"/>
          </p:cNvSpPr>
          <p:nvPr>
            <p:ph type="ftr" sz="quarter" idx="11"/>
          </p:nvPr>
        </p:nvSpPr>
        <p:spPr/>
        <p:txBody>
          <a:bodyPr/>
          <a:lstStyle/>
          <a:p>
            <a:endParaRPr lang="en-US" dirty="0"/>
          </a:p>
        </p:txBody>
      </p:sp>
      <p:sp>
        <p:nvSpPr>
          <p:cNvPr id="27" name="Shape 61">
            <a:extLst>
              <a:ext uri="{FF2B5EF4-FFF2-40B4-BE49-F238E27FC236}">
                <a16:creationId xmlns:a16="http://schemas.microsoft.com/office/drawing/2014/main" id="{13E82DCB-0215-47C1-B2C7-C6D824B426A3}"/>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Slide Number Placeholder 1">
            <a:extLst>
              <a:ext uri="{FF2B5EF4-FFF2-40B4-BE49-F238E27FC236}">
                <a16:creationId xmlns:a16="http://schemas.microsoft.com/office/drawing/2014/main" id="{0262D2B8-28B2-8147-9C19-723D63DBC2DF}"/>
              </a:ext>
            </a:extLst>
          </p:cNvPr>
          <p:cNvSpPr>
            <a:spLocks noGrp="1"/>
          </p:cNvSpPr>
          <p:nvPr>
            <p:ph type="sldNum" sz="quarter" idx="12"/>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0544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681529"/>
            <a:ext cx="12192000" cy="5494941"/>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47685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3762986"/>
            <a:ext cx="493805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5947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3">
            <a:extLst>
              <a:ext uri="{FF2B5EF4-FFF2-40B4-BE49-F238E27FC236}">
                <a16:creationId xmlns:a16="http://schemas.microsoft.com/office/drawing/2014/main" id="{399E4CA7-ADDA-4FE1-8694-C9AB4ECEB40C}"/>
              </a:ext>
            </a:extLst>
          </p:cNvPr>
          <p:cNvSpPr>
            <a:spLocks noGrp="1"/>
          </p:cNvSpPr>
          <p:nvPr>
            <p:ph type="pic" sz="quarter" idx="13" hasCustomPrompt="1"/>
          </p:nvPr>
        </p:nvSpPr>
        <p:spPr>
          <a:xfrm>
            <a:off x="0" y="0"/>
            <a:ext cx="6470160" cy="6067396"/>
          </a:xfrm>
          <a:custGeom>
            <a:avLst/>
            <a:gdLst>
              <a:gd name="connsiteX0" fmla="*/ 0 w 5405070"/>
              <a:gd name="connsiteY0" fmla="*/ 0 h 5068607"/>
              <a:gd name="connsiteX1" fmla="*/ 5402164 w 5405070"/>
              <a:gd name="connsiteY1" fmla="*/ 0 h 5068607"/>
              <a:gd name="connsiteX2" fmla="*/ 5402723 w 5405070"/>
              <a:gd name="connsiteY2" fmla="*/ 134146 h 5068607"/>
              <a:gd name="connsiteX3" fmla="*/ 5403505 w 5405070"/>
              <a:gd name="connsiteY3" fmla="*/ 178731 h 5068607"/>
              <a:gd name="connsiteX4" fmla="*/ 5404288 w 5405070"/>
              <a:gd name="connsiteY4" fmla="*/ 222925 h 5068607"/>
              <a:gd name="connsiteX5" fmla="*/ 5405070 w 5405070"/>
              <a:gd name="connsiteY5" fmla="*/ 311703 h 5068607"/>
              <a:gd name="connsiteX6" fmla="*/ 5404679 w 5405070"/>
              <a:gd name="connsiteY6" fmla="*/ 400482 h 5068607"/>
              <a:gd name="connsiteX7" fmla="*/ 5403896 w 5405070"/>
              <a:gd name="connsiteY7" fmla="*/ 489261 h 5068607"/>
              <a:gd name="connsiteX8" fmla="*/ 5401550 w 5405070"/>
              <a:gd name="connsiteY8" fmla="*/ 578040 h 5068607"/>
              <a:gd name="connsiteX9" fmla="*/ 5398812 w 5405070"/>
              <a:gd name="connsiteY9" fmla="*/ 666428 h 5068607"/>
              <a:gd name="connsiteX10" fmla="*/ 5395292 w 5405070"/>
              <a:gd name="connsiteY10" fmla="*/ 754424 h 5068607"/>
              <a:gd name="connsiteX11" fmla="*/ 5391381 w 5405070"/>
              <a:gd name="connsiteY11" fmla="*/ 842812 h 5068607"/>
              <a:gd name="connsiteX12" fmla="*/ 5386688 w 5405070"/>
              <a:gd name="connsiteY12" fmla="*/ 931591 h 5068607"/>
              <a:gd name="connsiteX13" fmla="*/ 5381213 w 5405070"/>
              <a:gd name="connsiteY13" fmla="*/ 1019979 h 5068607"/>
              <a:gd name="connsiteX14" fmla="*/ 5374955 w 5405070"/>
              <a:gd name="connsiteY14" fmla="*/ 1107584 h 5068607"/>
              <a:gd name="connsiteX15" fmla="*/ 5368698 w 5405070"/>
              <a:gd name="connsiteY15" fmla="*/ 1195972 h 5068607"/>
              <a:gd name="connsiteX16" fmla="*/ 5362049 w 5405070"/>
              <a:gd name="connsiteY16" fmla="*/ 1284360 h 5068607"/>
              <a:gd name="connsiteX17" fmla="*/ 5355009 w 5405070"/>
              <a:gd name="connsiteY17" fmla="*/ 1372748 h 5068607"/>
              <a:gd name="connsiteX18" fmla="*/ 5340148 w 5405070"/>
              <a:gd name="connsiteY18" fmla="*/ 1548741 h 5068607"/>
              <a:gd name="connsiteX19" fmla="*/ 5336237 w 5405070"/>
              <a:gd name="connsiteY19" fmla="*/ 1595281 h 5068607"/>
              <a:gd name="connsiteX20" fmla="*/ 5332717 w 5405070"/>
              <a:gd name="connsiteY20" fmla="*/ 1641431 h 5068607"/>
              <a:gd name="connsiteX21" fmla="*/ 5325286 w 5405070"/>
              <a:gd name="connsiteY21" fmla="*/ 1734121 h 5068607"/>
              <a:gd name="connsiteX22" fmla="*/ 5326851 w 5405070"/>
              <a:gd name="connsiteY22" fmla="*/ 1751720 h 5068607"/>
              <a:gd name="connsiteX23" fmla="*/ 5328024 w 5405070"/>
              <a:gd name="connsiteY23" fmla="*/ 1768537 h 5068607"/>
              <a:gd name="connsiteX24" fmla="*/ 5328806 w 5405070"/>
              <a:gd name="connsiteY24" fmla="*/ 1785745 h 5068607"/>
              <a:gd name="connsiteX25" fmla="*/ 5328415 w 5405070"/>
              <a:gd name="connsiteY25" fmla="*/ 1802562 h 5068607"/>
              <a:gd name="connsiteX26" fmla="*/ 5328024 w 5405070"/>
              <a:gd name="connsiteY26" fmla="*/ 1810384 h 5068607"/>
              <a:gd name="connsiteX27" fmla="*/ 5327242 w 5405070"/>
              <a:gd name="connsiteY27" fmla="*/ 1818988 h 5068607"/>
              <a:gd name="connsiteX28" fmla="*/ 5325677 w 5405070"/>
              <a:gd name="connsiteY28" fmla="*/ 1827201 h 5068607"/>
              <a:gd name="connsiteX29" fmla="*/ 5324113 w 5405070"/>
              <a:gd name="connsiteY29" fmla="*/ 1835414 h 5068607"/>
              <a:gd name="connsiteX30" fmla="*/ 5322157 w 5405070"/>
              <a:gd name="connsiteY30" fmla="*/ 1843628 h 5068607"/>
              <a:gd name="connsiteX31" fmla="*/ 5319811 w 5405070"/>
              <a:gd name="connsiteY31" fmla="*/ 1851449 h 5068607"/>
              <a:gd name="connsiteX32" fmla="*/ 5317073 w 5405070"/>
              <a:gd name="connsiteY32" fmla="*/ 1859662 h 5068607"/>
              <a:gd name="connsiteX33" fmla="*/ 5313553 w 5405070"/>
              <a:gd name="connsiteY33" fmla="*/ 1867093 h 5068607"/>
              <a:gd name="connsiteX34" fmla="*/ 5308860 w 5405070"/>
              <a:gd name="connsiteY34" fmla="*/ 1926149 h 5068607"/>
              <a:gd name="connsiteX35" fmla="*/ 5304949 w 5405070"/>
              <a:gd name="connsiteY35" fmla="*/ 1985204 h 5068607"/>
              <a:gd name="connsiteX36" fmla="*/ 5301820 w 5405070"/>
              <a:gd name="connsiteY36" fmla="*/ 2044260 h 5068607"/>
              <a:gd name="connsiteX37" fmla="*/ 5298692 w 5405070"/>
              <a:gd name="connsiteY37" fmla="*/ 2102924 h 5068607"/>
              <a:gd name="connsiteX38" fmla="*/ 5293216 w 5405070"/>
              <a:gd name="connsiteY38" fmla="*/ 2221426 h 5068607"/>
              <a:gd name="connsiteX39" fmla="*/ 5288132 w 5405070"/>
              <a:gd name="connsiteY39" fmla="*/ 2339538 h 5068607"/>
              <a:gd name="connsiteX40" fmla="*/ 5282657 w 5405070"/>
              <a:gd name="connsiteY40" fmla="*/ 2457649 h 5068607"/>
              <a:gd name="connsiteX41" fmla="*/ 5279528 w 5405070"/>
              <a:gd name="connsiteY41" fmla="*/ 2517095 h 5068607"/>
              <a:gd name="connsiteX42" fmla="*/ 5276008 w 5405070"/>
              <a:gd name="connsiteY42" fmla="*/ 2575760 h 5068607"/>
              <a:gd name="connsiteX43" fmla="*/ 5272097 w 5405070"/>
              <a:gd name="connsiteY43" fmla="*/ 2634815 h 5068607"/>
              <a:gd name="connsiteX44" fmla="*/ 5267404 w 5405070"/>
              <a:gd name="connsiteY44" fmla="*/ 2693480 h 5068607"/>
              <a:gd name="connsiteX45" fmla="*/ 5261929 w 5405070"/>
              <a:gd name="connsiteY45" fmla="*/ 2752535 h 5068607"/>
              <a:gd name="connsiteX46" fmla="*/ 5255671 w 5405070"/>
              <a:gd name="connsiteY46" fmla="*/ 2811200 h 5068607"/>
              <a:gd name="connsiteX47" fmla="*/ 5254498 w 5405070"/>
              <a:gd name="connsiteY47" fmla="*/ 2842096 h 5068607"/>
              <a:gd name="connsiteX48" fmla="*/ 5253324 w 5405070"/>
              <a:gd name="connsiteY48" fmla="*/ 2872602 h 5068607"/>
              <a:gd name="connsiteX49" fmla="*/ 5251760 w 5405070"/>
              <a:gd name="connsiteY49" fmla="*/ 2903498 h 5068607"/>
              <a:gd name="connsiteX50" fmla="*/ 5249413 w 5405070"/>
              <a:gd name="connsiteY50" fmla="*/ 2934395 h 5068607"/>
              <a:gd name="connsiteX51" fmla="*/ 5247458 w 5405070"/>
              <a:gd name="connsiteY51" fmla="*/ 2964509 h 5068607"/>
              <a:gd name="connsiteX52" fmla="*/ 5244720 w 5405070"/>
              <a:gd name="connsiteY52" fmla="*/ 2995406 h 5068607"/>
              <a:gd name="connsiteX53" fmla="*/ 5241983 w 5405070"/>
              <a:gd name="connsiteY53" fmla="*/ 3025911 h 5068607"/>
              <a:gd name="connsiteX54" fmla="*/ 5238854 w 5405070"/>
              <a:gd name="connsiteY54" fmla="*/ 3056026 h 5068607"/>
              <a:gd name="connsiteX55" fmla="*/ 5235334 w 5405070"/>
              <a:gd name="connsiteY55" fmla="*/ 3086531 h 5068607"/>
              <a:gd name="connsiteX56" fmla="*/ 5231814 w 5405070"/>
              <a:gd name="connsiteY56" fmla="*/ 3116646 h 5068607"/>
              <a:gd name="connsiteX57" fmla="*/ 5227121 w 5405070"/>
              <a:gd name="connsiteY57" fmla="*/ 3147151 h 5068607"/>
              <a:gd name="connsiteX58" fmla="*/ 5222819 w 5405070"/>
              <a:gd name="connsiteY58" fmla="*/ 3177266 h 5068607"/>
              <a:gd name="connsiteX59" fmla="*/ 5218517 w 5405070"/>
              <a:gd name="connsiteY59" fmla="*/ 3207380 h 5068607"/>
              <a:gd name="connsiteX60" fmla="*/ 5213042 w 5405070"/>
              <a:gd name="connsiteY60" fmla="*/ 3237495 h 5068607"/>
              <a:gd name="connsiteX61" fmla="*/ 5207566 w 5405070"/>
              <a:gd name="connsiteY61" fmla="*/ 3267609 h 5068607"/>
              <a:gd name="connsiteX62" fmla="*/ 5201700 w 5405070"/>
              <a:gd name="connsiteY62" fmla="*/ 3297332 h 5068607"/>
              <a:gd name="connsiteX63" fmla="*/ 5204046 w 5405070"/>
              <a:gd name="connsiteY63" fmla="*/ 3314541 h 5068607"/>
              <a:gd name="connsiteX64" fmla="*/ 5205611 w 5405070"/>
              <a:gd name="connsiteY64" fmla="*/ 3332531 h 5068607"/>
              <a:gd name="connsiteX65" fmla="*/ 5206393 w 5405070"/>
              <a:gd name="connsiteY65" fmla="*/ 3350130 h 5068607"/>
              <a:gd name="connsiteX66" fmla="*/ 5206393 w 5405070"/>
              <a:gd name="connsiteY66" fmla="*/ 3367338 h 5068607"/>
              <a:gd name="connsiteX67" fmla="*/ 5205611 w 5405070"/>
              <a:gd name="connsiteY67" fmla="*/ 3384547 h 5068607"/>
              <a:gd name="connsiteX68" fmla="*/ 5204046 w 5405070"/>
              <a:gd name="connsiteY68" fmla="*/ 3402146 h 5068607"/>
              <a:gd name="connsiteX69" fmla="*/ 5201309 w 5405070"/>
              <a:gd name="connsiteY69" fmla="*/ 3419354 h 5068607"/>
              <a:gd name="connsiteX70" fmla="*/ 5197789 w 5405070"/>
              <a:gd name="connsiteY70" fmla="*/ 3436953 h 5068607"/>
              <a:gd name="connsiteX71" fmla="*/ 5198962 w 5405070"/>
              <a:gd name="connsiteY71" fmla="*/ 3449468 h 5068607"/>
              <a:gd name="connsiteX72" fmla="*/ 5199745 w 5405070"/>
              <a:gd name="connsiteY72" fmla="*/ 3462375 h 5068607"/>
              <a:gd name="connsiteX73" fmla="*/ 5200135 w 5405070"/>
              <a:gd name="connsiteY73" fmla="*/ 3474890 h 5068607"/>
              <a:gd name="connsiteX74" fmla="*/ 5200135 w 5405070"/>
              <a:gd name="connsiteY74" fmla="*/ 3487796 h 5068607"/>
              <a:gd name="connsiteX75" fmla="*/ 5199745 w 5405070"/>
              <a:gd name="connsiteY75" fmla="*/ 3500311 h 5068607"/>
              <a:gd name="connsiteX76" fmla="*/ 5199353 w 5405070"/>
              <a:gd name="connsiteY76" fmla="*/ 3512826 h 5068607"/>
              <a:gd name="connsiteX77" fmla="*/ 5198962 w 5405070"/>
              <a:gd name="connsiteY77" fmla="*/ 3525341 h 5068607"/>
              <a:gd name="connsiteX78" fmla="*/ 5197398 w 5405070"/>
              <a:gd name="connsiteY78" fmla="*/ 3537856 h 5068607"/>
              <a:gd name="connsiteX79" fmla="*/ 5196224 w 5405070"/>
              <a:gd name="connsiteY79" fmla="*/ 3549980 h 5068607"/>
              <a:gd name="connsiteX80" fmla="*/ 5194660 w 5405070"/>
              <a:gd name="connsiteY80" fmla="*/ 3562104 h 5068607"/>
              <a:gd name="connsiteX81" fmla="*/ 5190749 w 5405070"/>
              <a:gd name="connsiteY81" fmla="*/ 3586743 h 5068607"/>
              <a:gd name="connsiteX82" fmla="*/ 5185665 w 5405070"/>
              <a:gd name="connsiteY82" fmla="*/ 3611382 h 5068607"/>
              <a:gd name="connsiteX83" fmla="*/ 5180189 w 5405070"/>
              <a:gd name="connsiteY83" fmla="*/ 3635630 h 5068607"/>
              <a:gd name="connsiteX84" fmla="*/ 5158288 w 5405070"/>
              <a:gd name="connsiteY84" fmla="*/ 3647363 h 5068607"/>
              <a:gd name="connsiteX85" fmla="*/ 5162590 w 5405070"/>
              <a:gd name="connsiteY85" fmla="*/ 3646581 h 5068607"/>
              <a:gd name="connsiteX86" fmla="*/ 5167675 w 5405070"/>
              <a:gd name="connsiteY86" fmla="*/ 3644234 h 5068607"/>
              <a:gd name="connsiteX87" fmla="*/ 5173541 w 5405070"/>
              <a:gd name="connsiteY87" fmla="*/ 3640715 h 5068607"/>
              <a:gd name="connsiteX88" fmla="*/ 5180189 w 5405070"/>
              <a:gd name="connsiteY88" fmla="*/ 3635630 h 5068607"/>
              <a:gd name="connsiteX89" fmla="*/ 5177452 w 5405070"/>
              <a:gd name="connsiteY89" fmla="*/ 3651274 h 5068607"/>
              <a:gd name="connsiteX90" fmla="*/ 5174714 w 5405070"/>
              <a:gd name="connsiteY90" fmla="*/ 3666918 h 5068607"/>
              <a:gd name="connsiteX91" fmla="*/ 5171585 w 5405070"/>
              <a:gd name="connsiteY91" fmla="*/ 3681780 h 5068607"/>
              <a:gd name="connsiteX92" fmla="*/ 5168457 w 5405070"/>
              <a:gd name="connsiteY92" fmla="*/ 3695859 h 5068607"/>
              <a:gd name="connsiteX93" fmla="*/ 5164937 w 5405070"/>
              <a:gd name="connsiteY93" fmla="*/ 3709939 h 5068607"/>
              <a:gd name="connsiteX94" fmla="*/ 5161417 w 5405070"/>
              <a:gd name="connsiteY94" fmla="*/ 3722845 h 5068607"/>
              <a:gd name="connsiteX95" fmla="*/ 5157115 w 5405070"/>
              <a:gd name="connsiteY95" fmla="*/ 3735751 h 5068607"/>
              <a:gd name="connsiteX96" fmla="*/ 5152813 w 5405070"/>
              <a:gd name="connsiteY96" fmla="*/ 3747875 h 5068607"/>
              <a:gd name="connsiteX97" fmla="*/ 5148511 w 5405070"/>
              <a:gd name="connsiteY97" fmla="*/ 3759217 h 5068607"/>
              <a:gd name="connsiteX98" fmla="*/ 5143426 w 5405070"/>
              <a:gd name="connsiteY98" fmla="*/ 3770559 h 5068607"/>
              <a:gd name="connsiteX99" fmla="*/ 5138733 w 5405070"/>
              <a:gd name="connsiteY99" fmla="*/ 3781118 h 5068607"/>
              <a:gd name="connsiteX100" fmla="*/ 5133258 w 5405070"/>
              <a:gd name="connsiteY100" fmla="*/ 3791287 h 5068607"/>
              <a:gd name="connsiteX101" fmla="*/ 5127391 w 5405070"/>
              <a:gd name="connsiteY101" fmla="*/ 3801064 h 5068607"/>
              <a:gd name="connsiteX102" fmla="*/ 5121525 w 5405070"/>
              <a:gd name="connsiteY102" fmla="*/ 3810059 h 5068607"/>
              <a:gd name="connsiteX103" fmla="*/ 5115267 w 5405070"/>
              <a:gd name="connsiteY103" fmla="*/ 3818663 h 5068607"/>
              <a:gd name="connsiteX104" fmla="*/ 5109010 w 5405070"/>
              <a:gd name="connsiteY104" fmla="*/ 3827267 h 5068607"/>
              <a:gd name="connsiteX105" fmla="*/ 5102361 w 5405070"/>
              <a:gd name="connsiteY105" fmla="*/ 3834698 h 5068607"/>
              <a:gd name="connsiteX106" fmla="*/ 5095322 w 5405070"/>
              <a:gd name="connsiteY106" fmla="*/ 3841738 h 5068607"/>
              <a:gd name="connsiteX107" fmla="*/ 5087891 w 5405070"/>
              <a:gd name="connsiteY107" fmla="*/ 3847996 h 5068607"/>
              <a:gd name="connsiteX108" fmla="*/ 5080069 w 5405070"/>
              <a:gd name="connsiteY108" fmla="*/ 3854253 h 5068607"/>
              <a:gd name="connsiteX109" fmla="*/ 5072247 w 5405070"/>
              <a:gd name="connsiteY109" fmla="*/ 3859728 h 5068607"/>
              <a:gd name="connsiteX110" fmla="*/ 5064034 w 5405070"/>
              <a:gd name="connsiteY110" fmla="*/ 3864813 h 5068607"/>
              <a:gd name="connsiteX111" fmla="*/ 5055430 w 5405070"/>
              <a:gd name="connsiteY111" fmla="*/ 3869506 h 5068607"/>
              <a:gd name="connsiteX112" fmla="*/ 5046826 w 5405070"/>
              <a:gd name="connsiteY112" fmla="*/ 3873417 h 5068607"/>
              <a:gd name="connsiteX113" fmla="*/ 5037439 w 5405070"/>
              <a:gd name="connsiteY113" fmla="*/ 3876937 h 5068607"/>
              <a:gd name="connsiteX114" fmla="*/ 5028053 w 5405070"/>
              <a:gd name="connsiteY114" fmla="*/ 3880065 h 5068607"/>
              <a:gd name="connsiteX115" fmla="*/ 5018276 w 5405070"/>
              <a:gd name="connsiteY115" fmla="*/ 3882803 h 5068607"/>
              <a:gd name="connsiteX116" fmla="*/ 5008498 w 5405070"/>
              <a:gd name="connsiteY116" fmla="*/ 3885150 h 5068607"/>
              <a:gd name="connsiteX117" fmla="*/ 4997547 w 5405070"/>
              <a:gd name="connsiteY117" fmla="*/ 3886714 h 5068607"/>
              <a:gd name="connsiteX118" fmla="*/ 4986988 w 5405070"/>
              <a:gd name="connsiteY118" fmla="*/ 3887887 h 5068607"/>
              <a:gd name="connsiteX119" fmla="*/ 4975647 w 5405070"/>
              <a:gd name="connsiteY119" fmla="*/ 3888670 h 5068607"/>
              <a:gd name="connsiteX120" fmla="*/ 4964695 w 5405070"/>
              <a:gd name="connsiteY120" fmla="*/ 3888670 h 5068607"/>
              <a:gd name="connsiteX121" fmla="*/ 4958047 w 5405070"/>
              <a:gd name="connsiteY121" fmla="*/ 3888670 h 5068607"/>
              <a:gd name="connsiteX122" fmla="*/ 4951789 w 5405070"/>
              <a:gd name="connsiteY122" fmla="*/ 3889061 h 5068607"/>
              <a:gd name="connsiteX123" fmla="*/ 4945532 w 5405070"/>
              <a:gd name="connsiteY123" fmla="*/ 3889843 h 5068607"/>
              <a:gd name="connsiteX124" fmla="*/ 4939274 w 5405070"/>
              <a:gd name="connsiteY124" fmla="*/ 3891407 h 5068607"/>
              <a:gd name="connsiteX125" fmla="*/ 4927151 w 5405070"/>
              <a:gd name="connsiteY125" fmla="*/ 3894536 h 5068607"/>
              <a:gd name="connsiteX126" fmla="*/ 4915026 w 5405070"/>
              <a:gd name="connsiteY126" fmla="*/ 3898056 h 5068607"/>
              <a:gd name="connsiteX127" fmla="*/ 4891560 w 5405070"/>
              <a:gd name="connsiteY127" fmla="*/ 3905878 h 5068607"/>
              <a:gd name="connsiteX128" fmla="*/ 4879436 w 5405070"/>
              <a:gd name="connsiteY128" fmla="*/ 3910180 h 5068607"/>
              <a:gd name="connsiteX129" fmla="*/ 4867312 w 5405070"/>
              <a:gd name="connsiteY129" fmla="*/ 3913309 h 5068607"/>
              <a:gd name="connsiteX130" fmla="*/ 4849322 w 5405070"/>
              <a:gd name="connsiteY130" fmla="*/ 4068183 h 5068607"/>
              <a:gd name="connsiteX131" fmla="*/ 4849322 w 5405070"/>
              <a:gd name="connsiteY131" fmla="*/ 4094777 h 5068607"/>
              <a:gd name="connsiteX132" fmla="*/ 4849322 w 5405070"/>
              <a:gd name="connsiteY132" fmla="*/ 4120981 h 5068607"/>
              <a:gd name="connsiteX133" fmla="*/ 4849713 w 5405070"/>
              <a:gd name="connsiteY133" fmla="*/ 4173779 h 5068607"/>
              <a:gd name="connsiteX134" fmla="*/ 4850104 w 5405070"/>
              <a:gd name="connsiteY134" fmla="*/ 4226186 h 5068607"/>
              <a:gd name="connsiteX135" fmla="*/ 4850104 w 5405070"/>
              <a:gd name="connsiteY135" fmla="*/ 4252389 h 5068607"/>
              <a:gd name="connsiteX136" fmla="*/ 4850104 w 5405070"/>
              <a:gd name="connsiteY136" fmla="*/ 4278984 h 5068607"/>
              <a:gd name="connsiteX137" fmla="*/ 4849713 w 5405070"/>
              <a:gd name="connsiteY137" fmla="*/ 4305187 h 5068607"/>
              <a:gd name="connsiteX138" fmla="*/ 4848149 w 5405070"/>
              <a:gd name="connsiteY138" fmla="*/ 4331391 h 5068607"/>
              <a:gd name="connsiteX139" fmla="*/ 4846975 w 5405070"/>
              <a:gd name="connsiteY139" fmla="*/ 4357594 h 5068607"/>
              <a:gd name="connsiteX140" fmla="*/ 4844629 w 5405070"/>
              <a:gd name="connsiteY140" fmla="*/ 4383797 h 5068607"/>
              <a:gd name="connsiteX141" fmla="*/ 4841892 w 5405070"/>
              <a:gd name="connsiteY141" fmla="*/ 4410001 h 5068607"/>
              <a:gd name="connsiteX142" fmla="*/ 4838371 w 5405070"/>
              <a:gd name="connsiteY142" fmla="*/ 4435813 h 5068607"/>
              <a:gd name="connsiteX143" fmla="*/ 4834069 w 5405070"/>
              <a:gd name="connsiteY143" fmla="*/ 4461626 h 5068607"/>
              <a:gd name="connsiteX144" fmla="*/ 4828594 w 5405070"/>
              <a:gd name="connsiteY144" fmla="*/ 4487438 h 5068607"/>
              <a:gd name="connsiteX145" fmla="*/ 4829376 w 5405070"/>
              <a:gd name="connsiteY145" fmla="*/ 4503473 h 5068607"/>
              <a:gd name="connsiteX146" fmla="*/ 4829376 w 5405070"/>
              <a:gd name="connsiteY146" fmla="*/ 4519117 h 5068607"/>
              <a:gd name="connsiteX147" fmla="*/ 4829376 w 5405070"/>
              <a:gd name="connsiteY147" fmla="*/ 4534761 h 5068607"/>
              <a:gd name="connsiteX148" fmla="*/ 4828985 w 5405070"/>
              <a:gd name="connsiteY148" fmla="*/ 4550404 h 5068607"/>
              <a:gd name="connsiteX149" fmla="*/ 4828203 w 5405070"/>
              <a:gd name="connsiteY149" fmla="*/ 4566048 h 5068607"/>
              <a:gd name="connsiteX150" fmla="*/ 4827029 w 5405070"/>
              <a:gd name="connsiteY150" fmla="*/ 4581692 h 5068607"/>
              <a:gd name="connsiteX151" fmla="*/ 4823901 w 5405070"/>
              <a:gd name="connsiteY151" fmla="*/ 4612980 h 5068607"/>
              <a:gd name="connsiteX152" fmla="*/ 4819990 w 5405070"/>
              <a:gd name="connsiteY152" fmla="*/ 4643485 h 5068607"/>
              <a:gd name="connsiteX153" fmla="*/ 4816079 w 5405070"/>
              <a:gd name="connsiteY153" fmla="*/ 4674382 h 5068607"/>
              <a:gd name="connsiteX154" fmla="*/ 4811777 w 5405070"/>
              <a:gd name="connsiteY154" fmla="*/ 4705279 h 5068607"/>
              <a:gd name="connsiteX155" fmla="*/ 4808257 w 5405070"/>
              <a:gd name="connsiteY155" fmla="*/ 4735784 h 5068607"/>
              <a:gd name="connsiteX156" fmla="*/ 4809430 w 5405070"/>
              <a:gd name="connsiteY156" fmla="*/ 4743215 h 5068607"/>
              <a:gd name="connsiteX157" fmla="*/ 4810212 w 5405070"/>
              <a:gd name="connsiteY157" fmla="*/ 4750255 h 5068607"/>
              <a:gd name="connsiteX158" fmla="*/ 4810212 w 5405070"/>
              <a:gd name="connsiteY158" fmla="*/ 4756903 h 5068607"/>
              <a:gd name="connsiteX159" fmla="*/ 4810212 w 5405070"/>
              <a:gd name="connsiteY159" fmla="*/ 4763552 h 5068607"/>
              <a:gd name="connsiteX160" fmla="*/ 4809822 w 5405070"/>
              <a:gd name="connsiteY160" fmla="*/ 4769809 h 5068607"/>
              <a:gd name="connsiteX161" fmla="*/ 4809039 w 5405070"/>
              <a:gd name="connsiteY161" fmla="*/ 4776458 h 5068607"/>
              <a:gd name="connsiteX162" fmla="*/ 4807866 w 5405070"/>
              <a:gd name="connsiteY162" fmla="*/ 4782716 h 5068607"/>
              <a:gd name="connsiteX163" fmla="*/ 4805910 w 5405070"/>
              <a:gd name="connsiteY163" fmla="*/ 4788973 h 5068607"/>
              <a:gd name="connsiteX164" fmla="*/ 4802782 w 5405070"/>
              <a:gd name="connsiteY164" fmla="*/ 4801097 h 5068607"/>
              <a:gd name="connsiteX165" fmla="*/ 4798871 w 5405070"/>
              <a:gd name="connsiteY165" fmla="*/ 4813221 h 5068607"/>
              <a:gd name="connsiteX166" fmla="*/ 4794568 w 5405070"/>
              <a:gd name="connsiteY166" fmla="*/ 4825736 h 5068607"/>
              <a:gd name="connsiteX167" fmla="*/ 4791440 w 5405070"/>
              <a:gd name="connsiteY167" fmla="*/ 4837469 h 5068607"/>
              <a:gd name="connsiteX168" fmla="*/ 4789094 w 5405070"/>
              <a:gd name="connsiteY168" fmla="*/ 4853504 h 5068607"/>
              <a:gd name="connsiteX169" fmla="*/ 4786355 w 5405070"/>
              <a:gd name="connsiteY169" fmla="*/ 4868757 h 5068607"/>
              <a:gd name="connsiteX170" fmla="*/ 4783227 w 5405070"/>
              <a:gd name="connsiteY170" fmla="*/ 4883227 h 5068607"/>
              <a:gd name="connsiteX171" fmla="*/ 4779707 w 5405070"/>
              <a:gd name="connsiteY171" fmla="*/ 4897307 h 5068607"/>
              <a:gd name="connsiteX172" fmla="*/ 4775014 w 5405070"/>
              <a:gd name="connsiteY172" fmla="*/ 4910995 h 5068607"/>
              <a:gd name="connsiteX173" fmla="*/ 4770712 w 5405070"/>
              <a:gd name="connsiteY173" fmla="*/ 4924292 h 5068607"/>
              <a:gd name="connsiteX174" fmla="*/ 4765628 w 5405070"/>
              <a:gd name="connsiteY174" fmla="*/ 4936416 h 5068607"/>
              <a:gd name="connsiteX175" fmla="*/ 4760934 w 5405070"/>
              <a:gd name="connsiteY175" fmla="*/ 4948540 h 5068607"/>
              <a:gd name="connsiteX176" fmla="*/ 4755068 w 5405070"/>
              <a:gd name="connsiteY176" fmla="*/ 4960273 h 5068607"/>
              <a:gd name="connsiteX177" fmla="*/ 4748810 w 5405070"/>
              <a:gd name="connsiteY177" fmla="*/ 4971224 h 5068607"/>
              <a:gd name="connsiteX178" fmla="*/ 4742553 w 5405070"/>
              <a:gd name="connsiteY178" fmla="*/ 4981784 h 5068607"/>
              <a:gd name="connsiteX179" fmla="*/ 4735513 w 5405070"/>
              <a:gd name="connsiteY179" fmla="*/ 4991561 h 5068607"/>
              <a:gd name="connsiteX180" fmla="*/ 4728473 w 5405070"/>
              <a:gd name="connsiteY180" fmla="*/ 5000947 h 5068607"/>
              <a:gd name="connsiteX181" fmla="*/ 4720651 w 5405070"/>
              <a:gd name="connsiteY181" fmla="*/ 5009551 h 5068607"/>
              <a:gd name="connsiteX182" fmla="*/ 4713220 w 5405070"/>
              <a:gd name="connsiteY182" fmla="*/ 5017764 h 5068607"/>
              <a:gd name="connsiteX183" fmla="*/ 4704616 w 5405070"/>
              <a:gd name="connsiteY183" fmla="*/ 5025195 h 5068607"/>
              <a:gd name="connsiteX184" fmla="*/ 4696012 w 5405070"/>
              <a:gd name="connsiteY184" fmla="*/ 5032626 h 5068607"/>
              <a:gd name="connsiteX185" fmla="*/ 4687408 w 5405070"/>
              <a:gd name="connsiteY185" fmla="*/ 5038884 h 5068607"/>
              <a:gd name="connsiteX186" fmla="*/ 4678022 w 5405070"/>
              <a:gd name="connsiteY186" fmla="*/ 5044359 h 5068607"/>
              <a:gd name="connsiteX187" fmla="*/ 4668635 w 5405070"/>
              <a:gd name="connsiteY187" fmla="*/ 5049834 h 5068607"/>
              <a:gd name="connsiteX188" fmla="*/ 4658858 w 5405070"/>
              <a:gd name="connsiteY188" fmla="*/ 5054528 h 5068607"/>
              <a:gd name="connsiteX189" fmla="*/ 4648299 w 5405070"/>
              <a:gd name="connsiteY189" fmla="*/ 5058438 h 5068607"/>
              <a:gd name="connsiteX190" fmla="*/ 4638130 w 5405070"/>
              <a:gd name="connsiteY190" fmla="*/ 5061567 h 5068607"/>
              <a:gd name="connsiteX191" fmla="*/ 4627570 w 5405070"/>
              <a:gd name="connsiteY191" fmla="*/ 5064305 h 5068607"/>
              <a:gd name="connsiteX192" fmla="*/ 4616229 w 5405070"/>
              <a:gd name="connsiteY192" fmla="*/ 5066260 h 5068607"/>
              <a:gd name="connsiteX193" fmla="*/ 4604887 w 5405070"/>
              <a:gd name="connsiteY193" fmla="*/ 5067825 h 5068607"/>
              <a:gd name="connsiteX194" fmla="*/ 4593545 w 5405070"/>
              <a:gd name="connsiteY194" fmla="*/ 5068607 h 5068607"/>
              <a:gd name="connsiteX195" fmla="*/ 4581421 w 5405070"/>
              <a:gd name="connsiteY195" fmla="*/ 5068607 h 5068607"/>
              <a:gd name="connsiteX196" fmla="*/ 4569688 w 5405070"/>
              <a:gd name="connsiteY196" fmla="*/ 5068216 h 5068607"/>
              <a:gd name="connsiteX197" fmla="*/ 4557173 w 5405070"/>
              <a:gd name="connsiteY197" fmla="*/ 5066652 h 5068607"/>
              <a:gd name="connsiteX198" fmla="*/ 4544658 w 5405070"/>
              <a:gd name="connsiteY198" fmla="*/ 5065087 h 5068607"/>
              <a:gd name="connsiteX199" fmla="*/ 4532143 w 5405070"/>
              <a:gd name="connsiteY199" fmla="*/ 5062349 h 5068607"/>
              <a:gd name="connsiteX200" fmla="*/ 4495380 w 5405070"/>
              <a:gd name="connsiteY200" fmla="*/ 5061176 h 5068607"/>
              <a:gd name="connsiteX201" fmla="*/ 4459008 w 5405070"/>
              <a:gd name="connsiteY201" fmla="*/ 5059221 h 5068607"/>
              <a:gd name="connsiteX202" fmla="*/ 4440626 w 5405070"/>
              <a:gd name="connsiteY202" fmla="*/ 5058830 h 5068607"/>
              <a:gd name="connsiteX203" fmla="*/ 4422245 w 5405070"/>
              <a:gd name="connsiteY203" fmla="*/ 5058830 h 5068607"/>
              <a:gd name="connsiteX204" fmla="*/ 4404646 w 5405070"/>
              <a:gd name="connsiteY204" fmla="*/ 5058830 h 5068607"/>
              <a:gd name="connsiteX205" fmla="*/ 4386264 w 5405070"/>
              <a:gd name="connsiteY205" fmla="*/ 5060003 h 5068607"/>
              <a:gd name="connsiteX206" fmla="*/ 4380007 w 5405070"/>
              <a:gd name="connsiteY206" fmla="*/ 5060394 h 5068607"/>
              <a:gd name="connsiteX207" fmla="*/ 4374141 w 5405070"/>
              <a:gd name="connsiteY207" fmla="*/ 5060394 h 5068607"/>
              <a:gd name="connsiteX208" fmla="*/ 4368274 w 5405070"/>
              <a:gd name="connsiteY208" fmla="*/ 5060394 h 5068607"/>
              <a:gd name="connsiteX209" fmla="*/ 4363189 w 5405070"/>
              <a:gd name="connsiteY209" fmla="*/ 5060003 h 5068607"/>
              <a:gd name="connsiteX210" fmla="*/ 4358106 w 5405070"/>
              <a:gd name="connsiteY210" fmla="*/ 5059221 h 5068607"/>
              <a:gd name="connsiteX211" fmla="*/ 4353412 w 5405070"/>
              <a:gd name="connsiteY211" fmla="*/ 5058047 h 5068607"/>
              <a:gd name="connsiteX212" fmla="*/ 4348719 w 5405070"/>
              <a:gd name="connsiteY212" fmla="*/ 5056483 h 5068607"/>
              <a:gd name="connsiteX213" fmla="*/ 4344417 w 5405070"/>
              <a:gd name="connsiteY213" fmla="*/ 5055310 h 5068607"/>
              <a:gd name="connsiteX214" fmla="*/ 4340506 w 5405070"/>
              <a:gd name="connsiteY214" fmla="*/ 5052963 h 5068607"/>
              <a:gd name="connsiteX215" fmla="*/ 4336595 w 5405070"/>
              <a:gd name="connsiteY215" fmla="*/ 5050617 h 5068607"/>
              <a:gd name="connsiteX216" fmla="*/ 4333075 w 5405070"/>
              <a:gd name="connsiteY216" fmla="*/ 5048661 h 5068607"/>
              <a:gd name="connsiteX217" fmla="*/ 4329555 w 5405070"/>
              <a:gd name="connsiteY217" fmla="*/ 5045923 h 5068607"/>
              <a:gd name="connsiteX218" fmla="*/ 4326817 w 5405070"/>
              <a:gd name="connsiteY218" fmla="*/ 5042795 h 5068607"/>
              <a:gd name="connsiteX219" fmla="*/ 4323689 w 5405070"/>
              <a:gd name="connsiteY219" fmla="*/ 5039666 h 5068607"/>
              <a:gd name="connsiteX220" fmla="*/ 4321733 w 5405070"/>
              <a:gd name="connsiteY220" fmla="*/ 5036146 h 5068607"/>
              <a:gd name="connsiteX221" fmla="*/ 4319387 w 5405070"/>
              <a:gd name="connsiteY221" fmla="*/ 5032235 h 5068607"/>
              <a:gd name="connsiteX222" fmla="*/ 4317040 w 5405070"/>
              <a:gd name="connsiteY222" fmla="*/ 5027933 h 5068607"/>
              <a:gd name="connsiteX223" fmla="*/ 4315476 w 5405070"/>
              <a:gd name="connsiteY223" fmla="*/ 5024022 h 5068607"/>
              <a:gd name="connsiteX224" fmla="*/ 4313520 w 5405070"/>
              <a:gd name="connsiteY224" fmla="*/ 5019720 h 5068607"/>
              <a:gd name="connsiteX225" fmla="*/ 4312347 w 5405070"/>
              <a:gd name="connsiteY225" fmla="*/ 5014636 h 5068607"/>
              <a:gd name="connsiteX226" fmla="*/ 4309610 w 5405070"/>
              <a:gd name="connsiteY226" fmla="*/ 5004467 h 5068607"/>
              <a:gd name="connsiteX227" fmla="*/ 4308045 w 5405070"/>
              <a:gd name="connsiteY227" fmla="*/ 4993125 h 5068607"/>
              <a:gd name="connsiteX228" fmla="*/ 4307263 w 5405070"/>
              <a:gd name="connsiteY228" fmla="*/ 4981393 h 5068607"/>
              <a:gd name="connsiteX229" fmla="*/ 4307263 w 5405070"/>
              <a:gd name="connsiteY229" fmla="*/ 4968095 h 5068607"/>
              <a:gd name="connsiteX230" fmla="*/ 4307654 w 5405070"/>
              <a:gd name="connsiteY230" fmla="*/ 4954407 h 5068607"/>
              <a:gd name="connsiteX231" fmla="*/ 4309218 w 5405070"/>
              <a:gd name="connsiteY231" fmla="*/ 4940327 h 5068607"/>
              <a:gd name="connsiteX232" fmla="*/ 4302960 w 5405070"/>
              <a:gd name="connsiteY232" fmla="*/ 4935243 h 5068607"/>
              <a:gd name="connsiteX233" fmla="*/ 4297485 w 5405070"/>
              <a:gd name="connsiteY233" fmla="*/ 4929768 h 5068607"/>
              <a:gd name="connsiteX234" fmla="*/ 4292792 w 5405070"/>
              <a:gd name="connsiteY234" fmla="*/ 4924684 h 5068607"/>
              <a:gd name="connsiteX235" fmla="*/ 4288099 w 5405070"/>
              <a:gd name="connsiteY235" fmla="*/ 4918817 h 5068607"/>
              <a:gd name="connsiteX236" fmla="*/ 4284579 w 5405070"/>
              <a:gd name="connsiteY236" fmla="*/ 4912951 h 5068607"/>
              <a:gd name="connsiteX237" fmla="*/ 4281059 w 5405070"/>
              <a:gd name="connsiteY237" fmla="*/ 4907084 h 5068607"/>
              <a:gd name="connsiteX238" fmla="*/ 4278321 w 5405070"/>
              <a:gd name="connsiteY238" fmla="*/ 4900827 h 5068607"/>
              <a:gd name="connsiteX239" fmla="*/ 4275584 w 5405070"/>
              <a:gd name="connsiteY239" fmla="*/ 4894569 h 5068607"/>
              <a:gd name="connsiteX240" fmla="*/ 4273628 w 5405070"/>
              <a:gd name="connsiteY240" fmla="*/ 4887921 h 5068607"/>
              <a:gd name="connsiteX241" fmla="*/ 4272064 w 5405070"/>
              <a:gd name="connsiteY241" fmla="*/ 4881272 h 5068607"/>
              <a:gd name="connsiteX242" fmla="*/ 4270891 w 5405070"/>
              <a:gd name="connsiteY242" fmla="*/ 4874623 h 5068607"/>
              <a:gd name="connsiteX243" fmla="*/ 4269326 w 5405070"/>
              <a:gd name="connsiteY243" fmla="*/ 4867975 h 5068607"/>
              <a:gd name="connsiteX244" fmla="*/ 4268153 w 5405070"/>
              <a:gd name="connsiteY244" fmla="*/ 4853504 h 5068607"/>
              <a:gd name="connsiteX245" fmla="*/ 4267762 w 5405070"/>
              <a:gd name="connsiteY245" fmla="*/ 4839425 h 5068607"/>
              <a:gd name="connsiteX246" fmla="*/ 4267762 w 5405070"/>
              <a:gd name="connsiteY246" fmla="*/ 4824563 h 5068607"/>
              <a:gd name="connsiteX247" fmla="*/ 4268153 w 5405070"/>
              <a:gd name="connsiteY247" fmla="*/ 4810092 h 5068607"/>
              <a:gd name="connsiteX248" fmla="*/ 4268935 w 5405070"/>
              <a:gd name="connsiteY248" fmla="*/ 4779978 h 5068607"/>
              <a:gd name="connsiteX249" fmla="*/ 4269326 w 5405070"/>
              <a:gd name="connsiteY249" fmla="*/ 4765507 h 5068607"/>
              <a:gd name="connsiteX250" fmla="*/ 4268545 w 5405070"/>
              <a:gd name="connsiteY250" fmla="*/ 4751037 h 5068607"/>
              <a:gd name="connsiteX251" fmla="*/ 4267371 w 5405070"/>
              <a:gd name="connsiteY251" fmla="*/ 4736957 h 5068607"/>
              <a:gd name="connsiteX252" fmla="*/ 4266197 w 5405070"/>
              <a:gd name="connsiteY252" fmla="*/ 4730309 h 5068607"/>
              <a:gd name="connsiteX253" fmla="*/ 4265024 w 5405070"/>
              <a:gd name="connsiteY253" fmla="*/ 4722878 h 5068607"/>
              <a:gd name="connsiteX254" fmla="*/ 4263460 w 5405070"/>
              <a:gd name="connsiteY254" fmla="*/ 4717011 h 5068607"/>
              <a:gd name="connsiteX255" fmla="*/ 4262678 w 5405070"/>
              <a:gd name="connsiteY255" fmla="*/ 4711145 h 5068607"/>
              <a:gd name="connsiteX256" fmla="*/ 4262286 w 5405070"/>
              <a:gd name="connsiteY256" fmla="*/ 4704105 h 5068607"/>
              <a:gd name="connsiteX257" fmla="*/ 4262286 w 5405070"/>
              <a:gd name="connsiteY257" fmla="*/ 4697457 h 5068607"/>
              <a:gd name="connsiteX258" fmla="*/ 4262678 w 5405070"/>
              <a:gd name="connsiteY258" fmla="*/ 4684159 h 5068607"/>
              <a:gd name="connsiteX259" fmla="*/ 4264242 w 5405070"/>
              <a:gd name="connsiteY259" fmla="*/ 4670471 h 5068607"/>
              <a:gd name="connsiteX260" fmla="*/ 4267762 w 5405070"/>
              <a:gd name="connsiteY260" fmla="*/ 4642312 h 5068607"/>
              <a:gd name="connsiteX261" fmla="*/ 4269326 w 5405070"/>
              <a:gd name="connsiteY261" fmla="*/ 4628624 h 5068607"/>
              <a:gd name="connsiteX262" fmla="*/ 4270891 w 5405070"/>
              <a:gd name="connsiteY262" fmla="*/ 4614544 h 5068607"/>
              <a:gd name="connsiteX263" fmla="*/ 4263460 w 5405070"/>
              <a:gd name="connsiteY263" fmla="*/ 4593425 h 5068607"/>
              <a:gd name="connsiteX264" fmla="*/ 4255638 w 5405070"/>
              <a:gd name="connsiteY264" fmla="*/ 4571915 h 5068607"/>
              <a:gd name="connsiteX265" fmla="*/ 4253683 w 5405070"/>
              <a:gd name="connsiteY265" fmla="*/ 4566048 h 5068607"/>
              <a:gd name="connsiteX266" fmla="*/ 4252900 w 5405070"/>
              <a:gd name="connsiteY266" fmla="*/ 4559400 h 5068607"/>
              <a:gd name="connsiteX267" fmla="*/ 4252510 w 5405070"/>
              <a:gd name="connsiteY267" fmla="*/ 4552751 h 5068607"/>
              <a:gd name="connsiteX268" fmla="*/ 4252118 w 5405070"/>
              <a:gd name="connsiteY268" fmla="*/ 4545320 h 5068607"/>
              <a:gd name="connsiteX269" fmla="*/ 4252900 w 5405070"/>
              <a:gd name="connsiteY269" fmla="*/ 4530850 h 5068607"/>
              <a:gd name="connsiteX270" fmla="*/ 4253291 w 5405070"/>
              <a:gd name="connsiteY270" fmla="*/ 4516379 h 5068607"/>
              <a:gd name="connsiteX271" fmla="*/ 4253291 w 5405070"/>
              <a:gd name="connsiteY271" fmla="*/ 4509730 h 5068607"/>
              <a:gd name="connsiteX272" fmla="*/ 4252900 w 5405070"/>
              <a:gd name="connsiteY272" fmla="*/ 4503082 h 5068607"/>
              <a:gd name="connsiteX273" fmla="*/ 4252118 w 5405070"/>
              <a:gd name="connsiteY273" fmla="*/ 4497215 h 5068607"/>
              <a:gd name="connsiteX274" fmla="*/ 4250162 w 5405070"/>
              <a:gd name="connsiteY274" fmla="*/ 4492131 h 5068607"/>
              <a:gd name="connsiteX275" fmla="*/ 4248989 w 5405070"/>
              <a:gd name="connsiteY275" fmla="*/ 4489393 h 5068607"/>
              <a:gd name="connsiteX276" fmla="*/ 4247425 w 5405070"/>
              <a:gd name="connsiteY276" fmla="*/ 4487047 h 5068607"/>
              <a:gd name="connsiteX277" fmla="*/ 4246252 w 5405070"/>
              <a:gd name="connsiteY277" fmla="*/ 4484700 h 5068607"/>
              <a:gd name="connsiteX278" fmla="*/ 4243905 w 5405070"/>
              <a:gd name="connsiteY278" fmla="*/ 4483136 h 5068607"/>
              <a:gd name="connsiteX279" fmla="*/ 4242341 w 5405070"/>
              <a:gd name="connsiteY279" fmla="*/ 4481572 h 5068607"/>
              <a:gd name="connsiteX280" fmla="*/ 4239603 w 5405070"/>
              <a:gd name="connsiteY280" fmla="*/ 4480007 h 5068607"/>
              <a:gd name="connsiteX281" fmla="*/ 4236865 w 5405070"/>
              <a:gd name="connsiteY281" fmla="*/ 4479225 h 5068607"/>
              <a:gd name="connsiteX282" fmla="*/ 4233736 w 5405070"/>
              <a:gd name="connsiteY282" fmla="*/ 4478052 h 5068607"/>
              <a:gd name="connsiteX283" fmla="*/ 4230217 w 5405070"/>
              <a:gd name="connsiteY283" fmla="*/ 4477661 h 5068607"/>
              <a:gd name="connsiteX284" fmla="*/ 4227088 w 5405070"/>
              <a:gd name="connsiteY284" fmla="*/ 4477269 h 5068607"/>
              <a:gd name="connsiteX285" fmla="*/ 4224350 w 5405070"/>
              <a:gd name="connsiteY285" fmla="*/ 4477661 h 5068607"/>
              <a:gd name="connsiteX286" fmla="*/ 4221221 w 5405070"/>
              <a:gd name="connsiteY286" fmla="*/ 4478052 h 5068607"/>
              <a:gd name="connsiteX287" fmla="*/ 4218875 w 5405070"/>
              <a:gd name="connsiteY287" fmla="*/ 4479225 h 5068607"/>
              <a:gd name="connsiteX288" fmla="*/ 4216919 w 5405070"/>
              <a:gd name="connsiteY288" fmla="*/ 4480398 h 5068607"/>
              <a:gd name="connsiteX289" fmla="*/ 4214573 w 5405070"/>
              <a:gd name="connsiteY289" fmla="*/ 4482354 h 5068607"/>
              <a:gd name="connsiteX290" fmla="*/ 4212226 w 5405070"/>
              <a:gd name="connsiteY290" fmla="*/ 4483918 h 5068607"/>
              <a:gd name="connsiteX291" fmla="*/ 4208706 w 5405070"/>
              <a:gd name="connsiteY291" fmla="*/ 4488611 h 5068607"/>
              <a:gd name="connsiteX292" fmla="*/ 4205578 w 5405070"/>
              <a:gd name="connsiteY292" fmla="*/ 4493696 h 5068607"/>
              <a:gd name="connsiteX293" fmla="*/ 4202840 w 5405070"/>
              <a:gd name="connsiteY293" fmla="*/ 4499953 h 5068607"/>
              <a:gd name="connsiteX294" fmla="*/ 4200493 w 5405070"/>
              <a:gd name="connsiteY294" fmla="*/ 4506602 h 5068607"/>
              <a:gd name="connsiteX295" fmla="*/ 4195800 w 5405070"/>
              <a:gd name="connsiteY295" fmla="*/ 4521463 h 5068607"/>
              <a:gd name="connsiteX296" fmla="*/ 4191498 w 5405070"/>
              <a:gd name="connsiteY296" fmla="*/ 4536325 h 5068607"/>
              <a:gd name="connsiteX297" fmla="*/ 4189151 w 5405070"/>
              <a:gd name="connsiteY297" fmla="*/ 4542974 h 5068607"/>
              <a:gd name="connsiteX298" fmla="*/ 4186414 w 5405070"/>
              <a:gd name="connsiteY298" fmla="*/ 4549622 h 5068607"/>
              <a:gd name="connsiteX299" fmla="*/ 4183285 w 5405070"/>
              <a:gd name="connsiteY299" fmla="*/ 4555489 h 5068607"/>
              <a:gd name="connsiteX300" fmla="*/ 4179374 w 5405070"/>
              <a:gd name="connsiteY300" fmla="*/ 4560573 h 5068607"/>
              <a:gd name="connsiteX301" fmla="*/ 4179765 w 5405070"/>
              <a:gd name="connsiteY301" fmla="*/ 4575044 h 5068607"/>
              <a:gd name="connsiteX302" fmla="*/ 4180547 w 5405070"/>
              <a:gd name="connsiteY302" fmla="*/ 4589514 h 5068607"/>
              <a:gd name="connsiteX303" fmla="*/ 4180547 w 5405070"/>
              <a:gd name="connsiteY303" fmla="*/ 4596945 h 5068607"/>
              <a:gd name="connsiteX304" fmla="*/ 4180547 w 5405070"/>
              <a:gd name="connsiteY304" fmla="*/ 4603985 h 5068607"/>
              <a:gd name="connsiteX305" fmla="*/ 4180156 w 5405070"/>
              <a:gd name="connsiteY305" fmla="*/ 4610242 h 5068607"/>
              <a:gd name="connsiteX306" fmla="*/ 4179374 w 5405070"/>
              <a:gd name="connsiteY306" fmla="*/ 4616500 h 5068607"/>
              <a:gd name="connsiteX307" fmla="*/ 4177419 w 5405070"/>
              <a:gd name="connsiteY307" fmla="*/ 4621584 h 5068607"/>
              <a:gd name="connsiteX308" fmla="*/ 4175463 w 5405070"/>
              <a:gd name="connsiteY308" fmla="*/ 4626277 h 5068607"/>
              <a:gd name="connsiteX309" fmla="*/ 4173899 w 5405070"/>
              <a:gd name="connsiteY309" fmla="*/ 4628624 h 5068607"/>
              <a:gd name="connsiteX310" fmla="*/ 4172334 w 5405070"/>
              <a:gd name="connsiteY310" fmla="*/ 4630188 h 5068607"/>
              <a:gd name="connsiteX311" fmla="*/ 4170379 w 5405070"/>
              <a:gd name="connsiteY311" fmla="*/ 4632144 h 5068607"/>
              <a:gd name="connsiteX312" fmla="*/ 4168032 w 5405070"/>
              <a:gd name="connsiteY312" fmla="*/ 4633317 h 5068607"/>
              <a:gd name="connsiteX313" fmla="*/ 4166077 w 5405070"/>
              <a:gd name="connsiteY313" fmla="*/ 4634881 h 5068607"/>
              <a:gd name="connsiteX314" fmla="*/ 4163339 w 5405070"/>
              <a:gd name="connsiteY314" fmla="*/ 4635663 h 5068607"/>
              <a:gd name="connsiteX315" fmla="*/ 4160210 w 5405070"/>
              <a:gd name="connsiteY315" fmla="*/ 4636055 h 5068607"/>
              <a:gd name="connsiteX316" fmla="*/ 4157082 w 5405070"/>
              <a:gd name="connsiteY316" fmla="*/ 4636446 h 5068607"/>
              <a:gd name="connsiteX317" fmla="*/ 4153562 w 5405070"/>
              <a:gd name="connsiteY317" fmla="*/ 4636446 h 5068607"/>
              <a:gd name="connsiteX318" fmla="*/ 4149651 w 5405070"/>
              <a:gd name="connsiteY318" fmla="*/ 4636446 h 5068607"/>
              <a:gd name="connsiteX319" fmla="*/ 4144958 w 5405070"/>
              <a:gd name="connsiteY319" fmla="*/ 4636055 h 5068607"/>
              <a:gd name="connsiteX320" fmla="*/ 4140656 w 5405070"/>
              <a:gd name="connsiteY320" fmla="*/ 4634881 h 5068607"/>
              <a:gd name="connsiteX321" fmla="*/ 4137136 w 5405070"/>
              <a:gd name="connsiteY321" fmla="*/ 4636446 h 5068607"/>
              <a:gd name="connsiteX322" fmla="*/ 4133225 w 5405070"/>
              <a:gd name="connsiteY322" fmla="*/ 4638010 h 5068607"/>
              <a:gd name="connsiteX323" fmla="*/ 4129705 w 5405070"/>
              <a:gd name="connsiteY323" fmla="*/ 4638792 h 5068607"/>
              <a:gd name="connsiteX324" fmla="*/ 4125794 w 5405070"/>
              <a:gd name="connsiteY324" fmla="*/ 4639183 h 5068607"/>
              <a:gd name="connsiteX325" fmla="*/ 4116408 w 5405070"/>
              <a:gd name="connsiteY325" fmla="*/ 4643094 h 5068607"/>
              <a:gd name="connsiteX326" fmla="*/ 4106630 w 5405070"/>
              <a:gd name="connsiteY326" fmla="*/ 4647005 h 5068607"/>
              <a:gd name="connsiteX327" fmla="*/ 4096853 w 5405070"/>
              <a:gd name="connsiteY327" fmla="*/ 4650916 h 5068607"/>
              <a:gd name="connsiteX328" fmla="*/ 4087466 w 5405070"/>
              <a:gd name="connsiteY328" fmla="*/ 4654045 h 5068607"/>
              <a:gd name="connsiteX329" fmla="*/ 4077689 w 5405070"/>
              <a:gd name="connsiteY329" fmla="*/ 4657174 h 5068607"/>
              <a:gd name="connsiteX330" fmla="*/ 4068303 w 5405070"/>
              <a:gd name="connsiteY330" fmla="*/ 4659129 h 5068607"/>
              <a:gd name="connsiteX331" fmla="*/ 4058525 w 5405070"/>
              <a:gd name="connsiteY331" fmla="*/ 4661476 h 5068607"/>
              <a:gd name="connsiteX332" fmla="*/ 4048748 w 5405070"/>
              <a:gd name="connsiteY332" fmla="*/ 4663431 h 5068607"/>
              <a:gd name="connsiteX333" fmla="*/ 4039362 w 5405070"/>
              <a:gd name="connsiteY333" fmla="*/ 4664605 h 5068607"/>
              <a:gd name="connsiteX334" fmla="*/ 4029584 w 5405070"/>
              <a:gd name="connsiteY334" fmla="*/ 4665387 h 5068607"/>
              <a:gd name="connsiteX335" fmla="*/ 4010029 w 5405070"/>
              <a:gd name="connsiteY335" fmla="*/ 4667342 h 5068607"/>
              <a:gd name="connsiteX336" fmla="*/ 3990866 w 5405070"/>
              <a:gd name="connsiteY336" fmla="*/ 4667733 h 5068607"/>
              <a:gd name="connsiteX337" fmla="*/ 3970920 w 5405070"/>
              <a:gd name="connsiteY337" fmla="*/ 4667342 h 5068607"/>
              <a:gd name="connsiteX338" fmla="*/ 3951756 w 5405070"/>
              <a:gd name="connsiteY338" fmla="*/ 4666560 h 5068607"/>
              <a:gd name="connsiteX339" fmla="*/ 3932201 w 5405070"/>
              <a:gd name="connsiteY339" fmla="*/ 4664605 h 5068607"/>
              <a:gd name="connsiteX340" fmla="*/ 3912646 w 5405070"/>
              <a:gd name="connsiteY340" fmla="*/ 4662649 h 5068607"/>
              <a:gd name="connsiteX341" fmla="*/ 3893483 w 5405070"/>
              <a:gd name="connsiteY341" fmla="*/ 4661085 h 5068607"/>
              <a:gd name="connsiteX342" fmla="*/ 3854373 w 5405070"/>
              <a:gd name="connsiteY342" fmla="*/ 4656392 h 5068607"/>
              <a:gd name="connsiteX343" fmla="*/ 3835209 w 5405070"/>
              <a:gd name="connsiteY343" fmla="*/ 4654827 h 5068607"/>
              <a:gd name="connsiteX344" fmla="*/ 3815655 w 5405070"/>
              <a:gd name="connsiteY344" fmla="*/ 4653263 h 5068607"/>
              <a:gd name="connsiteX345" fmla="*/ 3811744 w 5405070"/>
              <a:gd name="connsiteY345" fmla="*/ 4652872 h 5068607"/>
              <a:gd name="connsiteX346" fmla="*/ 3808224 w 5405070"/>
              <a:gd name="connsiteY346" fmla="*/ 4652089 h 5068607"/>
              <a:gd name="connsiteX347" fmla="*/ 3804704 w 5405070"/>
              <a:gd name="connsiteY347" fmla="*/ 4650916 h 5068607"/>
              <a:gd name="connsiteX348" fmla="*/ 3801184 w 5405070"/>
              <a:gd name="connsiteY348" fmla="*/ 4649352 h 5068607"/>
              <a:gd name="connsiteX349" fmla="*/ 3798055 w 5405070"/>
              <a:gd name="connsiteY349" fmla="*/ 4647787 h 5068607"/>
              <a:gd name="connsiteX350" fmla="*/ 3795318 w 5405070"/>
              <a:gd name="connsiteY350" fmla="*/ 4645441 h 5068607"/>
              <a:gd name="connsiteX351" fmla="*/ 3792189 w 5405070"/>
              <a:gd name="connsiteY351" fmla="*/ 4643094 h 5068607"/>
              <a:gd name="connsiteX352" fmla="*/ 3789451 w 5405070"/>
              <a:gd name="connsiteY352" fmla="*/ 4640357 h 5068607"/>
              <a:gd name="connsiteX353" fmla="*/ 3784758 w 5405070"/>
              <a:gd name="connsiteY353" fmla="*/ 4634881 h 5068607"/>
              <a:gd name="connsiteX354" fmla="*/ 3780847 w 5405070"/>
              <a:gd name="connsiteY354" fmla="*/ 4627450 h 5068607"/>
              <a:gd name="connsiteX355" fmla="*/ 3776545 w 5405070"/>
              <a:gd name="connsiteY355" fmla="*/ 4620020 h 5068607"/>
              <a:gd name="connsiteX356" fmla="*/ 3773416 w 5405070"/>
              <a:gd name="connsiteY356" fmla="*/ 4611807 h 5068607"/>
              <a:gd name="connsiteX357" fmla="*/ 3770678 w 5405070"/>
              <a:gd name="connsiteY357" fmla="*/ 4603202 h 5068607"/>
              <a:gd name="connsiteX358" fmla="*/ 3768332 w 5405070"/>
              <a:gd name="connsiteY358" fmla="*/ 4593816 h 5068607"/>
              <a:gd name="connsiteX359" fmla="*/ 3765985 w 5405070"/>
              <a:gd name="connsiteY359" fmla="*/ 4584430 h 5068607"/>
              <a:gd name="connsiteX360" fmla="*/ 3764030 w 5405070"/>
              <a:gd name="connsiteY360" fmla="*/ 4575044 h 5068607"/>
              <a:gd name="connsiteX361" fmla="*/ 3761683 w 5405070"/>
              <a:gd name="connsiteY361" fmla="*/ 4555489 h 5068607"/>
              <a:gd name="connsiteX362" fmla="*/ 3759728 w 5405070"/>
              <a:gd name="connsiteY362" fmla="*/ 4537107 h 5068607"/>
              <a:gd name="connsiteX363" fmla="*/ 3757381 w 5405070"/>
              <a:gd name="connsiteY363" fmla="*/ 4506211 h 5068607"/>
              <a:gd name="connsiteX364" fmla="*/ 3755817 w 5405070"/>
              <a:gd name="connsiteY364" fmla="*/ 4475314 h 5068607"/>
              <a:gd name="connsiteX365" fmla="*/ 3754252 w 5405070"/>
              <a:gd name="connsiteY365" fmla="*/ 4444808 h 5068607"/>
              <a:gd name="connsiteX366" fmla="*/ 3753470 w 5405070"/>
              <a:gd name="connsiteY366" fmla="*/ 4413912 h 5068607"/>
              <a:gd name="connsiteX367" fmla="*/ 3752297 w 5405070"/>
              <a:gd name="connsiteY367" fmla="*/ 4352119 h 5068607"/>
              <a:gd name="connsiteX368" fmla="*/ 3750733 w 5405070"/>
              <a:gd name="connsiteY368" fmla="*/ 4290325 h 5068607"/>
              <a:gd name="connsiteX369" fmla="*/ 3745257 w 5405070"/>
              <a:gd name="connsiteY369" fmla="*/ 4261775 h 5068607"/>
              <a:gd name="connsiteX370" fmla="*/ 3740173 w 5405070"/>
              <a:gd name="connsiteY370" fmla="*/ 4233616 h 5068607"/>
              <a:gd name="connsiteX371" fmla="*/ 3734307 w 5405070"/>
              <a:gd name="connsiteY371" fmla="*/ 4205066 h 5068607"/>
              <a:gd name="connsiteX372" fmla="*/ 3731960 w 5405070"/>
              <a:gd name="connsiteY372" fmla="*/ 4190987 h 5068607"/>
              <a:gd name="connsiteX373" fmla="*/ 3730004 w 5405070"/>
              <a:gd name="connsiteY373" fmla="*/ 4176908 h 5068607"/>
              <a:gd name="connsiteX374" fmla="*/ 3727658 w 5405070"/>
              <a:gd name="connsiteY374" fmla="*/ 4162437 h 5068607"/>
              <a:gd name="connsiteX375" fmla="*/ 3726093 w 5405070"/>
              <a:gd name="connsiteY375" fmla="*/ 4148358 h 5068607"/>
              <a:gd name="connsiteX376" fmla="*/ 3725311 w 5405070"/>
              <a:gd name="connsiteY376" fmla="*/ 4133887 h 5068607"/>
              <a:gd name="connsiteX377" fmla="*/ 3725311 w 5405070"/>
              <a:gd name="connsiteY377" fmla="*/ 4119025 h 5068607"/>
              <a:gd name="connsiteX378" fmla="*/ 3725702 w 5405070"/>
              <a:gd name="connsiteY378" fmla="*/ 4104555 h 5068607"/>
              <a:gd name="connsiteX379" fmla="*/ 3726876 w 5405070"/>
              <a:gd name="connsiteY379" fmla="*/ 4089693 h 5068607"/>
              <a:gd name="connsiteX380" fmla="*/ 3728831 w 5405070"/>
              <a:gd name="connsiteY380" fmla="*/ 4075223 h 5068607"/>
              <a:gd name="connsiteX381" fmla="*/ 3731960 w 5405070"/>
              <a:gd name="connsiteY381" fmla="*/ 4059970 h 5068607"/>
              <a:gd name="connsiteX382" fmla="*/ 3724920 w 5405070"/>
              <a:gd name="connsiteY382" fmla="*/ 3898447 h 5068607"/>
              <a:gd name="connsiteX383" fmla="*/ 3717880 w 5405070"/>
              <a:gd name="connsiteY383" fmla="*/ 3736924 h 5068607"/>
              <a:gd name="connsiteX384" fmla="*/ 3714361 w 5405070"/>
              <a:gd name="connsiteY384" fmla="*/ 3732231 h 5068607"/>
              <a:gd name="connsiteX385" fmla="*/ 3711232 w 5405070"/>
              <a:gd name="connsiteY385" fmla="*/ 3727929 h 5068607"/>
              <a:gd name="connsiteX386" fmla="*/ 3708103 w 5405070"/>
              <a:gd name="connsiteY386" fmla="*/ 3724800 h 5068607"/>
              <a:gd name="connsiteX387" fmla="*/ 3705365 w 5405070"/>
              <a:gd name="connsiteY387" fmla="*/ 3722454 h 5068607"/>
              <a:gd name="connsiteX388" fmla="*/ 3702628 w 5405070"/>
              <a:gd name="connsiteY388" fmla="*/ 3720498 h 5068607"/>
              <a:gd name="connsiteX389" fmla="*/ 3699890 w 5405070"/>
              <a:gd name="connsiteY389" fmla="*/ 3719325 h 5068607"/>
              <a:gd name="connsiteX390" fmla="*/ 3697152 w 5405070"/>
              <a:gd name="connsiteY390" fmla="*/ 3718152 h 5068607"/>
              <a:gd name="connsiteX391" fmla="*/ 3694806 w 5405070"/>
              <a:gd name="connsiteY391" fmla="*/ 3718152 h 5068607"/>
              <a:gd name="connsiteX392" fmla="*/ 3692459 w 5405070"/>
              <a:gd name="connsiteY392" fmla="*/ 3718543 h 5068607"/>
              <a:gd name="connsiteX393" fmla="*/ 3689722 w 5405070"/>
              <a:gd name="connsiteY393" fmla="*/ 3719325 h 5068607"/>
              <a:gd name="connsiteX394" fmla="*/ 3687375 w 5405070"/>
              <a:gd name="connsiteY394" fmla="*/ 3720498 h 5068607"/>
              <a:gd name="connsiteX395" fmla="*/ 3685419 w 5405070"/>
              <a:gd name="connsiteY395" fmla="*/ 3721671 h 5068607"/>
              <a:gd name="connsiteX396" fmla="*/ 3680726 w 5405070"/>
              <a:gd name="connsiteY396" fmla="*/ 3725974 h 5068607"/>
              <a:gd name="connsiteX397" fmla="*/ 3676815 w 5405070"/>
              <a:gd name="connsiteY397" fmla="*/ 3730667 h 5068607"/>
              <a:gd name="connsiteX398" fmla="*/ 3668602 w 5405070"/>
              <a:gd name="connsiteY398" fmla="*/ 3741617 h 5068607"/>
              <a:gd name="connsiteX399" fmla="*/ 3664691 w 5405070"/>
              <a:gd name="connsiteY399" fmla="*/ 3746702 h 5068607"/>
              <a:gd name="connsiteX400" fmla="*/ 3660389 w 5405070"/>
              <a:gd name="connsiteY400" fmla="*/ 3751786 h 5068607"/>
              <a:gd name="connsiteX401" fmla="*/ 3656087 w 5405070"/>
              <a:gd name="connsiteY401" fmla="*/ 3755697 h 5068607"/>
              <a:gd name="connsiteX402" fmla="*/ 3654132 w 5405070"/>
              <a:gd name="connsiteY402" fmla="*/ 3757652 h 5068607"/>
              <a:gd name="connsiteX403" fmla="*/ 3651785 w 5405070"/>
              <a:gd name="connsiteY403" fmla="*/ 3758826 h 5068607"/>
              <a:gd name="connsiteX404" fmla="*/ 3649048 w 5405070"/>
              <a:gd name="connsiteY404" fmla="*/ 3759608 h 5068607"/>
              <a:gd name="connsiteX405" fmla="*/ 3647092 w 5405070"/>
              <a:gd name="connsiteY405" fmla="*/ 3760390 h 5068607"/>
              <a:gd name="connsiteX406" fmla="*/ 3644354 w 5405070"/>
              <a:gd name="connsiteY406" fmla="*/ 3760390 h 5068607"/>
              <a:gd name="connsiteX407" fmla="*/ 3641617 w 5405070"/>
              <a:gd name="connsiteY407" fmla="*/ 3759608 h 5068607"/>
              <a:gd name="connsiteX408" fmla="*/ 3629102 w 5405070"/>
              <a:gd name="connsiteY408" fmla="*/ 3768212 h 5068607"/>
              <a:gd name="connsiteX409" fmla="*/ 3622453 w 5405070"/>
              <a:gd name="connsiteY409" fmla="*/ 3771732 h 5068607"/>
              <a:gd name="connsiteX410" fmla="*/ 3616195 w 5405070"/>
              <a:gd name="connsiteY410" fmla="*/ 3775252 h 5068607"/>
              <a:gd name="connsiteX411" fmla="*/ 3609938 w 5405070"/>
              <a:gd name="connsiteY411" fmla="*/ 3778380 h 5068607"/>
              <a:gd name="connsiteX412" fmla="*/ 3603680 w 5405070"/>
              <a:gd name="connsiteY412" fmla="*/ 3781118 h 5068607"/>
              <a:gd name="connsiteX413" fmla="*/ 3597423 w 5405070"/>
              <a:gd name="connsiteY413" fmla="*/ 3783074 h 5068607"/>
              <a:gd name="connsiteX414" fmla="*/ 3591556 w 5405070"/>
              <a:gd name="connsiteY414" fmla="*/ 3783465 h 5068607"/>
              <a:gd name="connsiteX415" fmla="*/ 3588428 w 5405070"/>
              <a:gd name="connsiteY415" fmla="*/ 3783465 h 5068607"/>
              <a:gd name="connsiteX416" fmla="*/ 3585690 w 5405070"/>
              <a:gd name="connsiteY416" fmla="*/ 3783465 h 5068607"/>
              <a:gd name="connsiteX417" fmla="*/ 3582561 w 5405070"/>
              <a:gd name="connsiteY417" fmla="*/ 3782683 h 5068607"/>
              <a:gd name="connsiteX418" fmla="*/ 3579823 w 5405070"/>
              <a:gd name="connsiteY418" fmla="*/ 3781509 h 5068607"/>
              <a:gd name="connsiteX419" fmla="*/ 3577477 w 5405070"/>
              <a:gd name="connsiteY419" fmla="*/ 3780336 h 5068607"/>
              <a:gd name="connsiteX420" fmla="*/ 3574348 w 5405070"/>
              <a:gd name="connsiteY420" fmla="*/ 3778772 h 5068607"/>
              <a:gd name="connsiteX421" fmla="*/ 3571611 w 5405070"/>
              <a:gd name="connsiteY421" fmla="*/ 3776816 h 5068607"/>
              <a:gd name="connsiteX422" fmla="*/ 3569264 w 5405070"/>
              <a:gd name="connsiteY422" fmla="*/ 3774469 h 5068607"/>
              <a:gd name="connsiteX423" fmla="*/ 3566526 w 5405070"/>
              <a:gd name="connsiteY423" fmla="*/ 3771341 h 5068607"/>
              <a:gd name="connsiteX424" fmla="*/ 3563789 w 5405070"/>
              <a:gd name="connsiteY424" fmla="*/ 3768212 h 5068607"/>
              <a:gd name="connsiteX425" fmla="*/ 3561833 w 5405070"/>
              <a:gd name="connsiteY425" fmla="*/ 3764692 h 5068607"/>
              <a:gd name="connsiteX426" fmla="*/ 3559096 w 5405070"/>
              <a:gd name="connsiteY426" fmla="*/ 3760390 h 5068607"/>
              <a:gd name="connsiteX427" fmla="*/ 3556749 w 5405070"/>
              <a:gd name="connsiteY427" fmla="*/ 3755697 h 5068607"/>
              <a:gd name="connsiteX428" fmla="*/ 3554402 w 5405070"/>
              <a:gd name="connsiteY428" fmla="*/ 3750222 h 5068607"/>
              <a:gd name="connsiteX429" fmla="*/ 3550100 w 5405070"/>
              <a:gd name="connsiteY429" fmla="*/ 3738489 h 5068607"/>
              <a:gd name="connsiteX430" fmla="*/ 3543843 w 5405070"/>
              <a:gd name="connsiteY430" fmla="*/ 3749439 h 5068607"/>
              <a:gd name="connsiteX431" fmla="*/ 3537194 w 5405070"/>
              <a:gd name="connsiteY431" fmla="*/ 3759608 h 5068607"/>
              <a:gd name="connsiteX432" fmla="*/ 3530545 w 5405070"/>
              <a:gd name="connsiteY432" fmla="*/ 3768603 h 5068607"/>
              <a:gd name="connsiteX433" fmla="*/ 3523897 w 5405070"/>
              <a:gd name="connsiteY433" fmla="*/ 3776816 h 5068607"/>
              <a:gd name="connsiteX434" fmla="*/ 3516857 w 5405070"/>
              <a:gd name="connsiteY434" fmla="*/ 3783856 h 5068607"/>
              <a:gd name="connsiteX435" fmla="*/ 3509817 w 5405070"/>
              <a:gd name="connsiteY435" fmla="*/ 3790113 h 5068607"/>
              <a:gd name="connsiteX436" fmla="*/ 3502778 w 5405070"/>
              <a:gd name="connsiteY436" fmla="*/ 3795980 h 5068607"/>
              <a:gd name="connsiteX437" fmla="*/ 3495738 w 5405070"/>
              <a:gd name="connsiteY437" fmla="*/ 3800282 h 5068607"/>
              <a:gd name="connsiteX438" fmla="*/ 3488307 w 5405070"/>
              <a:gd name="connsiteY438" fmla="*/ 3804193 h 5068607"/>
              <a:gd name="connsiteX439" fmla="*/ 3480876 w 5405070"/>
              <a:gd name="connsiteY439" fmla="*/ 3807322 h 5068607"/>
              <a:gd name="connsiteX440" fmla="*/ 3473445 w 5405070"/>
              <a:gd name="connsiteY440" fmla="*/ 3810059 h 5068607"/>
              <a:gd name="connsiteX441" fmla="*/ 3466015 w 5405070"/>
              <a:gd name="connsiteY441" fmla="*/ 3812406 h 5068607"/>
              <a:gd name="connsiteX442" fmla="*/ 3458193 w 5405070"/>
              <a:gd name="connsiteY442" fmla="*/ 3813579 h 5068607"/>
              <a:gd name="connsiteX443" fmla="*/ 3450762 w 5405070"/>
              <a:gd name="connsiteY443" fmla="*/ 3814752 h 5068607"/>
              <a:gd name="connsiteX444" fmla="*/ 3442940 w 5405070"/>
              <a:gd name="connsiteY444" fmla="*/ 3815143 h 5068607"/>
              <a:gd name="connsiteX445" fmla="*/ 3435118 w 5405070"/>
              <a:gd name="connsiteY445" fmla="*/ 3815143 h 5068607"/>
              <a:gd name="connsiteX446" fmla="*/ 3427687 w 5405070"/>
              <a:gd name="connsiteY446" fmla="*/ 3814752 h 5068607"/>
              <a:gd name="connsiteX447" fmla="*/ 3419474 w 5405070"/>
              <a:gd name="connsiteY447" fmla="*/ 3813970 h 5068607"/>
              <a:gd name="connsiteX448" fmla="*/ 3412043 w 5405070"/>
              <a:gd name="connsiteY448" fmla="*/ 3812797 h 5068607"/>
              <a:gd name="connsiteX449" fmla="*/ 3403830 w 5405070"/>
              <a:gd name="connsiteY449" fmla="*/ 3811624 h 5068607"/>
              <a:gd name="connsiteX450" fmla="*/ 3387795 w 5405070"/>
              <a:gd name="connsiteY450" fmla="*/ 3808495 h 5068607"/>
              <a:gd name="connsiteX451" fmla="*/ 3371760 w 5405070"/>
              <a:gd name="connsiteY451" fmla="*/ 3804193 h 5068607"/>
              <a:gd name="connsiteX452" fmla="*/ 3340082 w 5405070"/>
              <a:gd name="connsiteY452" fmla="*/ 3796762 h 5068607"/>
              <a:gd name="connsiteX453" fmla="*/ 3324047 w 5405070"/>
              <a:gd name="connsiteY453" fmla="*/ 3793633 h 5068607"/>
              <a:gd name="connsiteX454" fmla="*/ 3308403 w 5405070"/>
              <a:gd name="connsiteY454" fmla="*/ 3790896 h 5068607"/>
              <a:gd name="connsiteX455" fmla="*/ 3299799 w 5405070"/>
              <a:gd name="connsiteY455" fmla="*/ 3765083 h 5068607"/>
              <a:gd name="connsiteX456" fmla="*/ 3291195 w 5405070"/>
              <a:gd name="connsiteY456" fmla="*/ 3739271 h 5068607"/>
              <a:gd name="connsiteX457" fmla="*/ 3273204 w 5405070"/>
              <a:gd name="connsiteY457" fmla="*/ 3688428 h 5068607"/>
              <a:gd name="connsiteX458" fmla="*/ 3264209 w 5405070"/>
              <a:gd name="connsiteY458" fmla="*/ 3662616 h 5068607"/>
              <a:gd name="connsiteX459" fmla="*/ 3255214 w 5405070"/>
              <a:gd name="connsiteY459" fmla="*/ 3637195 h 5068607"/>
              <a:gd name="connsiteX460" fmla="*/ 3247392 w 5405070"/>
              <a:gd name="connsiteY460" fmla="*/ 3611382 h 5068607"/>
              <a:gd name="connsiteX461" fmla="*/ 3239179 w 5405070"/>
              <a:gd name="connsiteY461" fmla="*/ 3584788 h 5068607"/>
              <a:gd name="connsiteX462" fmla="*/ 3232530 w 5405070"/>
              <a:gd name="connsiteY462" fmla="*/ 3558584 h 5068607"/>
              <a:gd name="connsiteX463" fmla="*/ 3226272 w 5405070"/>
              <a:gd name="connsiteY463" fmla="*/ 3532381 h 5068607"/>
              <a:gd name="connsiteX464" fmla="*/ 3223535 w 5405070"/>
              <a:gd name="connsiteY464" fmla="*/ 3518693 h 5068607"/>
              <a:gd name="connsiteX465" fmla="*/ 3221579 w 5405070"/>
              <a:gd name="connsiteY465" fmla="*/ 3505004 h 5068607"/>
              <a:gd name="connsiteX466" fmla="*/ 3219233 w 5405070"/>
              <a:gd name="connsiteY466" fmla="*/ 3491316 h 5068607"/>
              <a:gd name="connsiteX467" fmla="*/ 3217277 w 5405070"/>
              <a:gd name="connsiteY467" fmla="*/ 3477627 h 5068607"/>
              <a:gd name="connsiteX468" fmla="*/ 3215713 w 5405070"/>
              <a:gd name="connsiteY468" fmla="*/ 3463548 h 5068607"/>
              <a:gd name="connsiteX469" fmla="*/ 3214931 w 5405070"/>
              <a:gd name="connsiteY469" fmla="*/ 3449468 h 5068607"/>
              <a:gd name="connsiteX470" fmla="*/ 3213757 w 5405070"/>
              <a:gd name="connsiteY470" fmla="*/ 3434998 h 5068607"/>
              <a:gd name="connsiteX471" fmla="*/ 3213757 w 5405070"/>
              <a:gd name="connsiteY471" fmla="*/ 3420918 h 5068607"/>
              <a:gd name="connsiteX472" fmla="*/ 3213757 w 5405070"/>
              <a:gd name="connsiteY472" fmla="*/ 3406057 h 5068607"/>
              <a:gd name="connsiteX473" fmla="*/ 3214149 w 5405070"/>
              <a:gd name="connsiteY473" fmla="*/ 3391586 h 5068607"/>
              <a:gd name="connsiteX474" fmla="*/ 3215322 w 5405070"/>
              <a:gd name="connsiteY474" fmla="*/ 3376725 h 5068607"/>
              <a:gd name="connsiteX475" fmla="*/ 3216886 w 5405070"/>
              <a:gd name="connsiteY475" fmla="*/ 3361472 h 5068607"/>
              <a:gd name="connsiteX476" fmla="*/ 3213757 w 5405070"/>
              <a:gd name="connsiteY476" fmla="*/ 3355605 h 5068607"/>
              <a:gd name="connsiteX477" fmla="*/ 3211411 w 5405070"/>
              <a:gd name="connsiteY477" fmla="*/ 3350521 h 5068607"/>
              <a:gd name="connsiteX478" fmla="*/ 3209455 w 5405070"/>
              <a:gd name="connsiteY478" fmla="*/ 3344655 h 5068607"/>
              <a:gd name="connsiteX479" fmla="*/ 3207500 w 5405070"/>
              <a:gd name="connsiteY479" fmla="*/ 3338397 h 5068607"/>
              <a:gd name="connsiteX480" fmla="*/ 3205936 w 5405070"/>
              <a:gd name="connsiteY480" fmla="*/ 3332140 h 5068607"/>
              <a:gd name="connsiteX481" fmla="*/ 3204371 w 5405070"/>
              <a:gd name="connsiteY481" fmla="*/ 3325882 h 5068607"/>
              <a:gd name="connsiteX482" fmla="*/ 3202807 w 5405070"/>
              <a:gd name="connsiteY482" fmla="*/ 3312976 h 5068607"/>
              <a:gd name="connsiteX483" fmla="*/ 3202025 w 5405070"/>
              <a:gd name="connsiteY483" fmla="*/ 3299679 h 5068607"/>
              <a:gd name="connsiteX484" fmla="*/ 3200851 w 5405070"/>
              <a:gd name="connsiteY484" fmla="*/ 3285991 h 5068607"/>
              <a:gd name="connsiteX485" fmla="*/ 3200069 w 5405070"/>
              <a:gd name="connsiteY485" fmla="*/ 3259005 h 5068607"/>
              <a:gd name="connsiteX486" fmla="*/ 3199287 w 5405070"/>
              <a:gd name="connsiteY486" fmla="*/ 3245708 h 5068607"/>
              <a:gd name="connsiteX487" fmla="*/ 3197723 w 5405070"/>
              <a:gd name="connsiteY487" fmla="*/ 3232019 h 5068607"/>
              <a:gd name="connsiteX488" fmla="*/ 3195767 w 5405070"/>
              <a:gd name="connsiteY488" fmla="*/ 3219113 h 5068607"/>
              <a:gd name="connsiteX489" fmla="*/ 3194203 w 5405070"/>
              <a:gd name="connsiteY489" fmla="*/ 3212856 h 5068607"/>
              <a:gd name="connsiteX490" fmla="*/ 3192638 w 5405070"/>
              <a:gd name="connsiteY490" fmla="*/ 3207380 h 5068607"/>
              <a:gd name="connsiteX491" fmla="*/ 3190292 w 5405070"/>
              <a:gd name="connsiteY491" fmla="*/ 3201123 h 5068607"/>
              <a:gd name="connsiteX492" fmla="*/ 3187945 w 5405070"/>
              <a:gd name="connsiteY492" fmla="*/ 3195256 h 5068607"/>
              <a:gd name="connsiteX493" fmla="*/ 3185207 w 5405070"/>
              <a:gd name="connsiteY493" fmla="*/ 3189781 h 5068607"/>
              <a:gd name="connsiteX494" fmla="*/ 3181688 w 5405070"/>
              <a:gd name="connsiteY494" fmla="*/ 3184305 h 5068607"/>
              <a:gd name="connsiteX495" fmla="*/ 3178168 w 5405070"/>
              <a:gd name="connsiteY495" fmla="*/ 3179221 h 5068607"/>
              <a:gd name="connsiteX496" fmla="*/ 3174257 w 5405070"/>
              <a:gd name="connsiteY496" fmla="*/ 3174137 h 5068607"/>
              <a:gd name="connsiteX497" fmla="*/ 3169564 w 5405070"/>
              <a:gd name="connsiteY497" fmla="*/ 3169444 h 5068607"/>
              <a:gd name="connsiteX498" fmla="*/ 3164479 w 5405070"/>
              <a:gd name="connsiteY498" fmla="*/ 3164751 h 5068607"/>
              <a:gd name="connsiteX499" fmla="*/ 3162915 w 5405070"/>
              <a:gd name="connsiteY499" fmla="*/ 3259396 h 5068607"/>
              <a:gd name="connsiteX500" fmla="*/ 3161741 w 5405070"/>
              <a:gd name="connsiteY500" fmla="*/ 3306328 h 5068607"/>
              <a:gd name="connsiteX501" fmla="*/ 3160568 w 5405070"/>
              <a:gd name="connsiteY501" fmla="*/ 3353650 h 5068607"/>
              <a:gd name="connsiteX502" fmla="*/ 3158613 w 5405070"/>
              <a:gd name="connsiteY502" fmla="*/ 3400190 h 5068607"/>
              <a:gd name="connsiteX503" fmla="*/ 3156266 w 5405070"/>
              <a:gd name="connsiteY503" fmla="*/ 3447122 h 5068607"/>
              <a:gd name="connsiteX504" fmla="*/ 3154311 w 5405070"/>
              <a:gd name="connsiteY504" fmla="*/ 3494053 h 5068607"/>
              <a:gd name="connsiteX505" fmla="*/ 3151182 w 5405070"/>
              <a:gd name="connsiteY505" fmla="*/ 3540985 h 5068607"/>
              <a:gd name="connsiteX506" fmla="*/ 3147271 w 5405070"/>
              <a:gd name="connsiteY506" fmla="*/ 3587525 h 5068607"/>
              <a:gd name="connsiteX507" fmla="*/ 3143360 w 5405070"/>
              <a:gd name="connsiteY507" fmla="*/ 3634066 h 5068607"/>
              <a:gd name="connsiteX508" fmla="*/ 3139058 w 5405070"/>
              <a:gd name="connsiteY508" fmla="*/ 3680997 h 5068607"/>
              <a:gd name="connsiteX509" fmla="*/ 3133974 w 5405070"/>
              <a:gd name="connsiteY509" fmla="*/ 3727147 h 5068607"/>
              <a:gd name="connsiteX510" fmla="*/ 3128107 w 5405070"/>
              <a:gd name="connsiteY510" fmla="*/ 3773687 h 5068607"/>
              <a:gd name="connsiteX511" fmla="*/ 3121459 w 5405070"/>
              <a:gd name="connsiteY511" fmla="*/ 3819837 h 5068607"/>
              <a:gd name="connsiteX512" fmla="*/ 3114419 w 5405070"/>
              <a:gd name="connsiteY512" fmla="*/ 3865986 h 5068607"/>
              <a:gd name="connsiteX513" fmla="*/ 3106597 w 5405070"/>
              <a:gd name="connsiteY513" fmla="*/ 3912135 h 5068607"/>
              <a:gd name="connsiteX514" fmla="*/ 3105033 w 5405070"/>
              <a:gd name="connsiteY514" fmla="*/ 3936774 h 5068607"/>
              <a:gd name="connsiteX515" fmla="*/ 3103468 w 5405070"/>
              <a:gd name="connsiteY515" fmla="*/ 3961413 h 5068607"/>
              <a:gd name="connsiteX516" fmla="*/ 3100731 w 5405070"/>
              <a:gd name="connsiteY516" fmla="*/ 3985270 h 5068607"/>
              <a:gd name="connsiteX517" fmla="*/ 3097211 w 5405070"/>
              <a:gd name="connsiteY517" fmla="*/ 4009518 h 5068607"/>
              <a:gd name="connsiteX518" fmla="*/ 3092909 w 5405070"/>
              <a:gd name="connsiteY518" fmla="*/ 4032984 h 5068607"/>
              <a:gd name="connsiteX519" fmla="*/ 3088607 w 5405070"/>
              <a:gd name="connsiteY519" fmla="*/ 4056841 h 5068607"/>
              <a:gd name="connsiteX520" fmla="*/ 3083522 w 5405070"/>
              <a:gd name="connsiteY520" fmla="*/ 4079916 h 5068607"/>
              <a:gd name="connsiteX521" fmla="*/ 3078829 w 5405070"/>
              <a:gd name="connsiteY521" fmla="*/ 4102990 h 5068607"/>
              <a:gd name="connsiteX522" fmla="*/ 3072963 w 5405070"/>
              <a:gd name="connsiteY522" fmla="*/ 4126456 h 5068607"/>
              <a:gd name="connsiteX523" fmla="*/ 3067096 w 5405070"/>
              <a:gd name="connsiteY523" fmla="*/ 4149531 h 5068607"/>
              <a:gd name="connsiteX524" fmla="*/ 3055755 w 5405070"/>
              <a:gd name="connsiteY524" fmla="*/ 4195289 h 5068607"/>
              <a:gd name="connsiteX525" fmla="*/ 3043631 w 5405070"/>
              <a:gd name="connsiteY525" fmla="*/ 4241438 h 5068607"/>
              <a:gd name="connsiteX526" fmla="*/ 3031898 w 5405070"/>
              <a:gd name="connsiteY526" fmla="*/ 4287197 h 5068607"/>
              <a:gd name="connsiteX527" fmla="*/ 3031507 w 5405070"/>
              <a:gd name="connsiteY527" fmla="*/ 4298147 h 5068607"/>
              <a:gd name="connsiteX528" fmla="*/ 3030724 w 5405070"/>
              <a:gd name="connsiteY528" fmla="*/ 4308316 h 5068607"/>
              <a:gd name="connsiteX529" fmla="*/ 3028378 w 5405070"/>
              <a:gd name="connsiteY529" fmla="*/ 4318093 h 5068607"/>
              <a:gd name="connsiteX530" fmla="*/ 3026031 w 5405070"/>
              <a:gd name="connsiteY530" fmla="*/ 4327480 h 5068607"/>
              <a:gd name="connsiteX531" fmla="*/ 3022511 w 5405070"/>
              <a:gd name="connsiteY531" fmla="*/ 4336475 h 5068607"/>
              <a:gd name="connsiteX532" fmla="*/ 3018992 w 5405070"/>
              <a:gd name="connsiteY532" fmla="*/ 4344688 h 5068607"/>
              <a:gd name="connsiteX533" fmla="*/ 3014689 w 5405070"/>
              <a:gd name="connsiteY533" fmla="*/ 4353292 h 5068607"/>
              <a:gd name="connsiteX534" fmla="*/ 3009605 w 5405070"/>
              <a:gd name="connsiteY534" fmla="*/ 4361896 h 5068607"/>
              <a:gd name="connsiteX535" fmla="*/ 3006476 w 5405070"/>
              <a:gd name="connsiteY535" fmla="*/ 4365025 h 5068607"/>
              <a:gd name="connsiteX536" fmla="*/ 3002957 w 5405070"/>
              <a:gd name="connsiteY536" fmla="*/ 4368545 h 5068607"/>
              <a:gd name="connsiteX537" fmla="*/ 2997090 w 5405070"/>
              <a:gd name="connsiteY537" fmla="*/ 4375584 h 5068607"/>
              <a:gd name="connsiteX538" fmla="*/ 2991224 w 5405070"/>
              <a:gd name="connsiteY538" fmla="*/ 4384189 h 5068607"/>
              <a:gd name="connsiteX539" fmla="*/ 2986139 w 5405070"/>
              <a:gd name="connsiteY539" fmla="*/ 4392402 h 5068607"/>
              <a:gd name="connsiteX540" fmla="*/ 2981055 w 5405070"/>
              <a:gd name="connsiteY540" fmla="*/ 4401397 h 5068607"/>
              <a:gd name="connsiteX541" fmla="*/ 2976753 w 5405070"/>
              <a:gd name="connsiteY541" fmla="*/ 4410783 h 5068607"/>
              <a:gd name="connsiteX542" fmla="*/ 2967367 w 5405070"/>
              <a:gd name="connsiteY542" fmla="*/ 4429556 h 5068607"/>
              <a:gd name="connsiteX543" fmla="*/ 2962282 w 5405070"/>
              <a:gd name="connsiteY543" fmla="*/ 4438942 h 5068607"/>
              <a:gd name="connsiteX544" fmla="*/ 2957589 w 5405070"/>
              <a:gd name="connsiteY544" fmla="*/ 4447546 h 5068607"/>
              <a:gd name="connsiteX545" fmla="*/ 2951723 w 5405070"/>
              <a:gd name="connsiteY545" fmla="*/ 4455759 h 5068607"/>
              <a:gd name="connsiteX546" fmla="*/ 2945857 w 5405070"/>
              <a:gd name="connsiteY546" fmla="*/ 4463972 h 5068607"/>
              <a:gd name="connsiteX547" fmla="*/ 2939599 w 5405070"/>
              <a:gd name="connsiteY547" fmla="*/ 4470621 h 5068607"/>
              <a:gd name="connsiteX548" fmla="*/ 2936470 w 5405070"/>
              <a:gd name="connsiteY548" fmla="*/ 4474141 h 5068607"/>
              <a:gd name="connsiteX549" fmla="*/ 2932950 w 5405070"/>
              <a:gd name="connsiteY549" fmla="*/ 4476878 h 5068607"/>
              <a:gd name="connsiteX550" fmla="*/ 2929039 w 5405070"/>
              <a:gd name="connsiteY550" fmla="*/ 4479616 h 5068607"/>
              <a:gd name="connsiteX551" fmla="*/ 2924737 w 5405070"/>
              <a:gd name="connsiteY551" fmla="*/ 4482354 h 5068607"/>
              <a:gd name="connsiteX552" fmla="*/ 2920826 w 5405070"/>
              <a:gd name="connsiteY552" fmla="*/ 4483918 h 5068607"/>
              <a:gd name="connsiteX553" fmla="*/ 2916524 w 5405070"/>
              <a:gd name="connsiteY553" fmla="*/ 4486265 h 5068607"/>
              <a:gd name="connsiteX554" fmla="*/ 2913004 w 5405070"/>
              <a:gd name="connsiteY554" fmla="*/ 4498389 h 5068607"/>
              <a:gd name="connsiteX555" fmla="*/ 2908702 w 5405070"/>
              <a:gd name="connsiteY555" fmla="*/ 4509730 h 5068607"/>
              <a:gd name="connsiteX556" fmla="*/ 2904400 w 5405070"/>
              <a:gd name="connsiteY556" fmla="*/ 4519508 h 5068607"/>
              <a:gd name="connsiteX557" fmla="*/ 2898925 w 5405070"/>
              <a:gd name="connsiteY557" fmla="*/ 4528894 h 5068607"/>
              <a:gd name="connsiteX558" fmla="*/ 2893841 w 5405070"/>
              <a:gd name="connsiteY558" fmla="*/ 4537107 h 5068607"/>
              <a:gd name="connsiteX559" fmla="*/ 2887974 w 5405070"/>
              <a:gd name="connsiteY559" fmla="*/ 4544538 h 5068607"/>
              <a:gd name="connsiteX560" fmla="*/ 2881717 w 5405070"/>
              <a:gd name="connsiteY560" fmla="*/ 4551187 h 5068607"/>
              <a:gd name="connsiteX561" fmla="*/ 2875068 w 5405070"/>
              <a:gd name="connsiteY561" fmla="*/ 4557053 h 5068607"/>
              <a:gd name="connsiteX562" fmla="*/ 2868028 w 5405070"/>
              <a:gd name="connsiteY562" fmla="*/ 4562137 h 5068607"/>
              <a:gd name="connsiteX563" fmla="*/ 2860598 w 5405070"/>
              <a:gd name="connsiteY563" fmla="*/ 4566439 h 5068607"/>
              <a:gd name="connsiteX564" fmla="*/ 2852776 w 5405070"/>
              <a:gd name="connsiteY564" fmla="*/ 4569959 h 5068607"/>
              <a:gd name="connsiteX565" fmla="*/ 2844563 w 5405070"/>
              <a:gd name="connsiteY565" fmla="*/ 4573479 h 5068607"/>
              <a:gd name="connsiteX566" fmla="*/ 2836350 w 5405070"/>
              <a:gd name="connsiteY566" fmla="*/ 4576217 h 5068607"/>
              <a:gd name="connsiteX567" fmla="*/ 2827745 w 5405070"/>
              <a:gd name="connsiteY567" fmla="*/ 4578954 h 5068607"/>
              <a:gd name="connsiteX568" fmla="*/ 2818750 w 5405070"/>
              <a:gd name="connsiteY568" fmla="*/ 4581301 h 5068607"/>
              <a:gd name="connsiteX569" fmla="*/ 2809755 w 5405070"/>
              <a:gd name="connsiteY569" fmla="*/ 4582865 h 5068607"/>
              <a:gd name="connsiteX570" fmla="*/ 2794111 w 5405070"/>
              <a:gd name="connsiteY570" fmla="*/ 4585212 h 5068607"/>
              <a:gd name="connsiteX571" fmla="*/ 2778467 w 5405070"/>
              <a:gd name="connsiteY571" fmla="*/ 4586385 h 5068607"/>
              <a:gd name="connsiteX572" fmla="*/ 2763215 w 5405070"/>
              <a:gd name="connsiteY572" fmla="*/ 4587559 h 5068607"/>
              <a:gd name="connsiteX573" fmla="*/ 2747571 w 5405070"/>
              <a:gd name="connsiteY573" fmla="*/ 4587559 h 5068607"/>
              <a:gd name="connsiteX574" fmla="*/ 2732318 w 5405070"/>
              <a:gd name="connsiteY574" fmla="*/ 4587168 h 5068607"/>
              <a:gd name="connsiteX575" fmla="*/ 2716674 w 5405070"/>
              <a:gd name="connsiteY575" fmla="*/ 4585994 h 5068607"/>
              <a:gd name="connsiteX576" fmla="*/ 2701421 w 5405070"/>
              <a:gd name="connsiteY576" fmla="*/ 4584430 h 5068607"/>
              <a:gd name="connsiteX577" fmla="*/ 2685778 w 5405070"/>
              <a:gd name="connsiteY577" fmla="*/ 4582474 h 5068607"/>
              <a:gd name="connsiteX578" fmla="*/ 2655272 w 5405070"/>
              <a:gd name="connsiteY578" fmla="*/ 4578172 h 5068607"/>
              <a:gd name="connsiteX579" fmla="*/ 2624767 w 5405070"/>
              <a:gd name="connsiteY579" fmla="*/ 4573088 h 5068607"/>
              <a:gd name="connsiteX580" fmla="*/ 2593870 w 5405070"/>
              <a:gd name="connsiteY580" fmla="*/ 4568004 h 5068607"/>
              <a:gd name="connsiteX581" fmla="*/ 2579008 w 5405070"/>
              <a:gd name="connsiteY581" fmla="*/ 4565657 h 5068607"/>
              <a:gd name="connsiteX582" fmla="*/ 2563364 w 5405070"/>
              <a:gd name="connsiteY582" fmla="*/ 4563702 h 5068607"/>
              <a:gd name="connsiteX583" fmla="*/ 2554760 w 5405070"/>
              <a:gd name="connsiteY583" fmla="*/ 4562137 h 5068607"/>
              <a:gd name="connsiteX584" fmla="*/ 2546938 w 5405070"/>
              <a:gd name="connsiteY584" fmla="*/ 4559791 h 5068607"/>
              <a:gd name="connsiteX585" fmla="*/ 2539508 w 5405070"/>
              <a:gd name="connsiteY585" fmla="*/ 4556662 h 5068607"/>
              <a:gd name="connsiteX586" fmla="*/ 2532468 w 5405070"/>
              <a:gd name="connsiteY586" fmla="*/ 4553142 h 5068607"/>
              <a:gd name="connsiteX587" fmla="*/ 2526210 w 5405070"/>
              <a:gd name="connsiteY587" fmla="*/ 4548449 h 5068607"/>
              <a:gd name="connsiteX588" fmla="*/ 2519953 w 5405070"/>
              <a:gd name="connsiteY588" fmla="*/ 4543365 h 5068607"/>
              <a:gd name="connsiteX589" fmla="*/ 2514477 w 5405070"/>
              <a:gd name="connsiteY589" fmla="*/ 4537107 h 5068607"/>
              <a:gd name="connsiteX590" fmla="*/ 2509784 w 5405070"/>
              <a:gd name="connsiteY590" fmla="*/ 4530850 h 5068607"/>
              <a:gd name="connsiteX591" fmla="*/ 2504700 w 5405070"/>
              <a:gd name="connsiteY591" fmla="*/ 4523810 h 5068607"/>
              <a:gd name="connsiteX592" fmla="*/ 2500789 w 5405070"/>
              <a:gd name="connsiteY592" fmla="*/ 4515597 h 5068607"/>
              <a:gd name="connsiteX593" fmla="*/ 2496878 w 5405070"/>
              <a:gd name="connsiteY593" fmla="*/ 4507775 h 5068607"/>
              <a:gd name="connsiteX594" fmla="*/ 2493749 w 5405070"/>
              <a:gd name="connsiteY594" fmla="*/ 4498780 h 5068607"/>
              <a:gd name="connsiteX595" fmla="*/ 2490620 w 5405070"/>
              <a:gd name="connsiteY595" fmla="*/ 4489785 h 5068607"/>
              <a:gd name="connsiteX596" fmla="*/ 2488274 w 5405070"/>
              <a:gd name="connsiteY596" fmla="*/ 4480007 h 5068607"/>
              <a:gd name="connsiteX597" fmla="*/ 2485927 w 5405070"/>
              <a:gd name="connsiteY597" fmla="*/ 4470230 h 5068607"/>
              <a:gd name="connsiteX598" fmla="*/ 2484363 w 5405070"/>
              <a:gd name="connsiteY598" fmla="*/ 4460061 h 5068607"/>
              <a:gd name="connsiteX599" fmla="*/ 2478497 w 5405070"/>
              <a:gd name="connsiteY599" fmla="*/ 4424080 h 5068607"/>
              <a:gd name="connsiteX600" fmla="*/ 2472630 w 5405070"/>
              <a:gd name="connsiteY600" fmla="*/ 4388882 h 5068607"/>
              <a:gd name="connsiteX601" fmla="*/ 2460506 w 5405070"/>
              <a:gd name="connsiteY601" fmla="*/ 4318093 h 5068607"/>
              <a:gd name="connsiteX602" fmla="*/ 2448773 w 5405070"/>
              <a:gd name="connsiteY602" fmla="*/ 4247696 h 5068607"/>
              <a:gd name="connsiteX603" fmla="*/ 2442907 w 5405070"/>
              <a:gd name="connsiteY603" fmla="*/ 4212106 h 5068607"/>
              <a:gd name="connsiteX604" fmla="*/ 2437431 w 5405070"/>
              <a:gd name="connsiteY604" fmla="*/ 4176908 h 5068607"/>
              <a:gd name="connsiteX605" fmla="*/ 2432738 w 5405070"/>
              <a:gd name="connsiteY605" fmla="*/ 4140927 h 5068607"/>
              <a:gd name="connsiteX606" fmla="*/ 2428045 w 5405070"/>
              <a:gd name="connsiteY606" fmla="*/ 4105337 h 5068607"/>
              <a:gd name="connsiteX607" fmla="*/ 2424525 w 5405070"/>
              <a:gd name="connsiteY607" fmla="*/ 4069356 h 5068607"/>
              <a:gd name="connsiteX608" fmla="*/ 2421396 w 5405070"/>
              <a:gd name="connsiteY608" fmla="*/ 4033375 h 5068607"/>
              <a:gd name="connsiteX609" fmla="*/ 2419832 w 5405070"/>
              <a:gd name="connsiteY609" fmla="*/ 3997394 h 5068607"/>
              <a:gd name="connsiteX610" fmla="*/ 2418659 w 5405070"/>
              <a:gd name="connsiteY610" fmla="*/ 3979013 h 5068607"/>
              <a:gd name="connsiteX611" fmla="*/ 2418659 w 5405070"/>
              <a:gd name="connsiteY611" fmla="*/ 3961022 h 5068607"/>
              <a:gd name="connsiteX612" fmla="*/ 2418267 w 5405070"/>
              <a:gd name="connsiteY612" fmla="*/ 3942641 h 5068607"/>
              <a:gd name="connsiteX613" fmla="*/ 2418659 w 5405070"/>
              <a:gd name="connsiteY613" fmla="*/ 3924259 h 5068607"/>
              <a:gd name="connsiteX614" fmla="*/ 2419050 w 5405070"/>
              <a:gd name="connsiteY614" fmla="*/ 3905487 h 5068607"/>
              <a:gd name="connsiteX615" fmla="*/ 2420223 w 5405070"/>
              <a:gd name="connsiteY615" fmla="*/ 3887105 h 5068607"/>
              <a:gd name="connsiteX616" fmla="*/ 2402624 w 5405070"/>
              <a:gd name="connsiteY616" fmla="*/ 3837045 h 5068607"/>
              <a:gd name="connsiteX617" fmla="*/ 2366252 w 5405070"/>
              <a:gd name="connsiteY617" fmla="*/ 3812406 h 5068607"/>
              <a:gd name="connsiteX618" fmla="*/ 2326751 w 5405070"/>
              <a:gd name="connsiteY618" fmla="*/ 4137407 h 5068607"/>
              <a:gd name="connsiteX619" fmla="*/ 2327924 w 5405070"/>
              <a:gd name="connsiteY619" fmla="*/ 4148749 h 5068607"/>
              <a:gd name="connsiteX620" fmla="*/ 2328316 w 5405070"/>
              <a:gd name="connsiteY620" fmla="*/ 4159699 h 5068607"/>
              <a:gd name="connsiteX621" fmla="*/ 2328316 w 5405070"/>
              <a:gd name="connsiteY621" fmla="*/ 4171041 h 5068607"/>
              <a:gd name="connsiteX622" fmla="*/ 2328316 w 5405070"/>
              <a:gd name="connsiteY622" fmla="*/ 4181992 h 5068607"/>
              <a:gd name="connsiteX623" fmla="*/ 2327533 w 5405070"/>
              <a:gd name="connsiteY623" fmla="*/ 4192942 h 5068607"/>
              <a:gd name="connsiteX624" fmla="*/ 2326360 w 5405070"/>
              <a:gd name="connsiteY624" fmla="*/ 4203893 h 5068607"/>
              <a:gd name="connsiteX625" fmla="*/ 2324404 w 5405070"/>
              <a:gd name="connsiteY625" fmla="*/ 4225403 h 5068607"/>
              <a:gd name="connsiteX626" fmla="*/ 2320494 w 5405070"/>
              <a:gd name="connsiteY626" fmla="*/ 4247305 h 5068607"/>
              <a:gd name="connsiteX627" fmla="*/ 2316583 w 5405070"/>
              <a:gd name="connsiteY627" fmla="*/ 4268424 h 5068607"/>
              <a:gd name="connsiteX628" fmla="*/ 2308370 w 5405070"/>
              <a:gd name="connsiteY628" fmla="*/ 4311445 h 5068607"/>
              <a:gd name="connsiteX629" fmla="*/ 2308370 w 5405070"/>
              <a:gd name="connsiteY629" fmla="*/ 4325915 h 5068607"/>
              <a:gd name="connsiteX630" fmla="*/ 2306805 w 5405070"/>
              <a:gd name="connsiteY630" fmla="*/ 4340386 h 5068607"/>
              <a:gd name="connsiteX631" fmla="*/ 2305241 w 5405070"/>
              <a:gd name="connsiteY631" fmla="*/ 4354074 h 5068607"/>
              <a:gd name="connsiteX632" fmla="*/ 2302894 w 5405070"/>
              <a:gd name="connsiteY632" fmla="*/ 4368154 h 5068607"/>
              <a:gd name="connsiteX633" fmla="*/ 2299766 w 5405070"/>
              <a:gd name="connsiteY633" fmla="*/ 4381451 h 5068607"/>
              <a:gd name="connsiteX634" fmla="*/ 2296246 w 5405070"/>
              <a:gd name="connsiteY634" fmla="*/ 4394748 h 5068607"/>
              <a:gd name="connsiteX635" fmla="*/ 2291944 w 5405070"/>
              <a:gd name="connsiteY635" fmla="*/ 4408045 h 5068607"/>
              <a:gd name="connsiteX636" fmla="*/ 2287641 w 5405070"/>
              <a:gd name="connsiteY636" fmla="*/ 4420952 h 5068607"/>
              <a:gd name="connsiteX637" fmla="*/ 2278646 w 5405070"/>
              <a:gd name="connsiteY637" fmla="*/ 4447937 h 5068607"/>
              <a:gd name="connsiteX638" fmla="*/ 2274735 w 5405070"/>
              <a:gd name="connsiteY638" fmla="*/ 4460843 h 5068607"/>
              <a:gd name="connsiteX639" fmla="*/ 2270824 w 5405070"/>
              <a:gd name="connsiteY639" fmla="*/ 4474532 h 5068607"/>
              <a:gd name="connsiteX640" fmla="*/ 2266522 w 5405070"/>
              <a:gd name="connsiteY640" fmla="*/ 4487829 h 5068607"/>
              <a:gd name="connsiteX641" fmla="*/ 2263785 w 5405070"/>
              <a:gd name="connsiteY641" fmla="*/ 4501909 h 5068607"/>
              <a:gd name="connsiteX642" fmla="*/ 2261047 w 5405070"/>
              <a:gd name="connsiteY642" fmla="*/ 4515988 h 5068607"/>
              <a:gd name="connsiteX643" fmla="*/ 2259092 w 5405070"/>
              <a:gd name="connsiteY643" fmla="*/ 4530850 h 5068607"/>
              <a:gd name="connsiteX644" fmla="*/ 2258309 w 5405070"/>
              <a:gd name="connsiteY644" fmla="*/ 4533978 h 5068607"/>
              <a:gd name="connsiteX645" fmla="*/ 2257527 w 5405070"/>
              <a:gd name="connsiteY645" fmla="*/ 4536716 h 5068607"/>
              <a:gd name="connsiteX646" fmla="*/ 2255963 w 5405070"/>
              <a:gd name="connsiteY646" fmla="*/ 4540236 h 5068607"/>
              <a:gd name="connsiteX647" fmla="*/ 2254398 w 5405070"/>
              <a:gd name="connsiteY647" fmla="*/ 4543365 h 5068607"/>
              <a:gd name="connsiteX648" fmla="*/ 2249705 w 5405070"/>
              <a:gd name="connsiteY648" fmla="*/ 4550404 h 5068607"/>
              <a:gd name="connsiteX649" fmla="*/ 2243839 w 5405070"/>
              <a:gd name="connsiteY649" fmla="*/ 4557835 h 5068607"/>
              <a:gd name="connsiteX650" fmla="*/ 2236799 w 5405070"/>
              <a:gd name="connsiteY650" fmla="*/ 4565657 h 5068607"/>
              <a:gd name="connsiteX651" fmla="*/ 2229368 w 5405070"/>
              <a:gd name="connsiteY651" fmla="*/ 4573088 h 5068607"/>
              <a:gd name="connsiteX652" fmla="*/ 2220373 w 5405070"/>
              <a:gd name="connsiteY652" fmla="*/ 4580910 h 5068607"/>
              <a:gd name="connsiteX653" fmla="*/ 2211378 w 5405070"/>
              <a:gd name="connsiteY653" fmla="*/ 4588341 h 5068607"/>
              <a:gd name="connsiteX654" fmla="*/ 2201600 w 5405070"/>
              <a:gd name="connsiteY654" fmla="*/ 4595772 h 5068607"/>
              <a:gd name="connsiteX655" fmla="*/ 2191823 w 5405070"/>
              <a:gd name="connsiteY655" fmla="*/ 4603202 h 5068607"/>
              <a:gd name="connsiteX656" fmla="*/ 2182045 w 5405070"/>
              <a:gd name="connsiteY656" fmla="*/ 4609460 h 5068607"/>
              <a:gd name="connsiteX657" fmla="*/ 2172268 w 5405070"/>
              <a:gd name="connsiteY657" fmla="*/ 4614935 h 5068607"/>
              <a:gd name="connsiteX658" fmla="*/ 2162882 w 5405070"/>
              <a:gd name="connsiteY658" fmla="*/ 4620411 h 5068607"/>
              <a:gd name="connsiteX659" fmla="*/ 2153887 w 5405070"/>
              <a:gd name="connsiteY659" fmla="*/ 4624713 h 5068607"/>
              <a:gd name="connsiteX660" fmla="*/ 2145674 w 5405070"/>
              <a:gd name="connsiteY660" fmla="*/ 4627842 h 5068607"/>
              <a:gd name="connsiteX661" fmla="*/ 2138243 w 5405070"/>
              <a:gd name="connsiteY661" fmla="*/ 4630579 h 5068607"/>
              <a:gd name="connsiteX662" fmla="*/ 2126510 w 5405070"/>
              <a:gd name="connsiteY662" fmla="*/ 4633708 h 5068607"/>
              <a:gd name="connsiteX663" fmla="*/ 2114777 w 5405070"/>
              <a:gd name="connsiteY663" fmla="*/ 4637228 h 5068607"/>
              <a:gd name="connsiteX664" fmla="*/ 2090138 w 5405070"/>
              <a:gd name="connsiteY664" fmla="*/ 4645832 h 5068607"/>
              <a:gd name="connsiteX665" fmla="*/ 2077623 w 5405070"/>
              <a:gd name="connsiteY665" fmla="*/ 4649743 h 5068607"/>
              <a:gd name="connsiteX666" fmla="*/ 2065108 w 5405070"/>
              <a:gd name="connsiteY666" fmla="*/ 4653263 h 5068607"/>
              <a:gd name="connsiteX667" fmla="*/ 2052593 w 5405070"/>
              <a:gd name="connsiteY667" fmla="*/ 4657174 h 5068607"/>
              <a:gd name="connsiteX668" fmla="*/ 2039687 w 5405070"/>
              <a:gd name="connsiteY668" fmla="*/ 4660303 h 5068607"/>
              <a:gd name="connsiteX669" fmla="*/ 2027171 w 5405070"/>
              <a:gd name="connsiteY669" fmla="*/ 4662258 h 5068607"/>
              <a:gd name="connsiteX670" fmla="*/ 2014265 w 5405070"/>
              <a:gd name="connsiteY670" fmla="*/ 4663822 h 5068607"/>
              <a:gd name="connsiteX671" fmla="*/ 2008007 w 5405070"/>
              <a:gd name="connsiteY671" fmla="*/ 4664213 h 5068607"/>
              <a:gd name="connsiteX672" fmla="*/ 2001359 w 5405070"/>
              <a:gd name="connsiteY672" fmla="*/ 4664213 h 5068607"/>
              <a:gd name="connsiteX673" fmla="*/ 1995102 w 5405070"/>
              <a:gd name="connsiteY673" fmla="*/ 4664213 h 5068607"/>
              <a:gd name="connsiteX674" fmla="*/ 1988844 w 5405070"/>
              <a:gd name="connsiteY674" fmla="*/ 4663431 h 5068607"/>
              <a:gd name="connsiteX675" fmla="*/ 1982195 w 5405070"/>
              <a:gd name="connsiteY675" fmla="*/ 4662258 h 5068607"/>
              <a:gd name="connsiteX676" fmla="*/ 1975938 w 5405070"/>
              <a:gd name="connsiteY676" fmla="*/ 4661085 h 5068607"/>
              <a:gd name="connsiteX677" fmla="*/ 1969289 w 5405070"/>
              <a:gd name="connsiteY677" fmla="*/ 4659520 h 5068607"/>
              <a:gd name="connsiteX678" fmla="*/ 1963032 w 5405070"/>
              <a:gd name="connsiteY678" fmla="*/ 4657565 h 5068607"/>
              <a:gd name="connsiteX679" fmla="*/ 1956774 w 5405070"/>
              <a:gd name="connsiteY679" fmla="*/ 4654827 h 5068607"/>
              <a:gd name="connsiteX680" fmla="*/ 1950125 w 5405070"/>
              <a:gd name="connsiteY680" fmla="*/ 4652089 h 5068607"/>
              <a:gd name="connsiteX681" fmla="*/ 1943868 w 5405070"/>
              <a:gd name="connsiteY681" fmla="*/ 4648570 h 5068607"/>
              <a:gd name="connsiteX682" fmla="*/ 1937610 w 5405070"/>
              <a:gd name="connsiteY682" fmla="*/ 4644659 h 5068607"/>
              <a:gd name="connsiteX683" fmla="*/ 1941130 w 5405070"/>
              <a:gd name="connsiteY683" fmla="*/ 4631752 h 5068607"/>
              <a:gd name="connsiteX684" fmla="*/ 1939566 w 5405070"/>
              <a:gd name="connsiteY684" fmla="*/ 4630579 h 5068607"/>
              <a:gd name="connsiteX685" fmla="*/ 1938001 w 5405070"/>
              <a:gd name="connsiteY685" fmla="*/ 4638010 h 5068607"/>
              <a:gd name="connsiteX686" fmla="*/ 1937610 w 5405070"/>
              <a:gd name="connsiteY686" fmla="*/ 4644659 h 5068607"/>
              <a:gd name="connsiteX687" fmla="*/ 1934091 w 5405070"/>
              <a:gd name="connsiteY687" fmla="*/ 4641139 h 5068607"/>
              <a:gd name="connsiteX688" fmla="*/ 1930179 w 5405070"/>
              <a:gd name="connsiteY688" fmla="*/ 4638010 h 5068607"/>
              <a:gd name="connsiteX689" fmla="*/ 1926269 w 5405070"/>
              <a:gd name="connsiteY689" fmla="*/ 4635272 h 5068607"/>
              <a:gd name="connsiteX690" fmla="*/ 1922357 w 5405070"/>
              <a:gd name="connsiteY690" fmla="*/ 4632926 h 5068607"/>
              <a:gd name="connsiteX691" fmla="*/ 1918446 w 5405070"/>
              <a:gd name="connsiteY691" fmla="*/ 4630970 h 5068607"/>
              <a:gd name="connsiteX692" fmla="*/ 1914536 w 5405070"/>
              <a:gd name="connsiteY692" fmla="*/ 4629797 h 5068607"/>
              <a:gd name="connsiteX693" fmla="*/ 1910234 w 5405070"/>
              <a:gd name="connsiteY693" fmla="*/ 4629015 h 5068607"/>
              <a:gd name="connsiteX694" fmla="*/ 1906322 w 5405070"/>
              <a:gd name="connsiteY694" fmla="*/ 4628624 h 5068607"/>
              <a:gd name="connsiteX695" fmla="*/ 1902411 w 5405070"/>
              <a:gd name="connsiteY695" fmla="*/ 4627842 h 5068607"/>
              <a:gd name="connsiteX696" fmla="*/ 1898501 w 5405070"/>
              <a:gd name="connsiteY696" fmla="*/ 4627842 h 5068607"/>
              <a:gd name="connsiteX697" fmla="*/ 1889897 w 5405070"/>
              <a:gd name="connsiteY697" fmla="*/ 4628624 h 5068607"/>
              <a:gd name="connsiteX698" fmla="*/ 1881293 w 5405070"/>
              <a:gd name="connsiteY698" fmla="*/ 4629797 h 5068607"/>
              <a:gd name="connsiteX699" fmla="*/ 1873079 w 5405070"/>
              <a:gd name="connsiteY699" fmla="*/ 4630970 h 5068607"/>
              <a:gd name="connsiteX700" fmla="*/ 1864475 w 5405070"/>
              <a:gd name="connsiteY700" fmla="*/ 4632535 h 5068607"/>
              <a:gd name="connsiteX701" fmla="*/ 1855871 w 5405070"/>
              <a:gd name="connsiteY701" fmla="*/ 4633317 h 5068607"/>
              <a:gd name="connsiteX702" fmla="*/ 1847658 w 5405070"/>
              <a:gd name="connsiteY702" fmla="*/ 4633708 h 5068607"/>
              <a:gd name="connsiteX703" fmla="*/ 1843356 w 5405070"/>
              <a:gd name="connsiteY703" fmla="*/ 4633317 h 5068607"/>
              <a:gd name="connsiteX704" fmla="*/ 1839445 w 5405070"/>
              <a:gd name="connsiteY704" fmla="*/ 4632926 h 5068607"/>
              <a:gd name="connsiteX705" fmla="*/ 1835534 w 5405070"/>
              <a:gd name="connsiteY705" fmla="*/ 4632535 h 5068607"/>
              <a:gd name="connsiteX706" fmla="*/ 1831623 w 5405070"/>
              <a:gd name="connsiteY706" fmla="*/ 4630970 h 5068607"/>
              <a:gd name="connsiteX707" fmla="*/ 1827321 w 5405070"/>
              <a:gd name="connsiteY707" fmla="*/ 4629406 h 5068607"/>
              <a:gd name="connsiteX708" fmla="*/ 1823410 w 5405070"/>
              <a:gd name="connsiteY708" fmla="*/ 4627450 h 5068607"/>
              <a:gd name="connsiteX709" fmla="*/ 1819890 w 5405070"/>
              <a:gd name="connsiteY709" fmla="*/ 4624713 h 5068607"/>
              <a:gd name="connsiteX710" fmla="*/ 1815979 w 5405070"/>
              <a:gd name="connsiteY710" fmla="*/ 4622366 h 5068607"/>
              <a:gd name="connsiteX711" fmla="*/ 1812459 w 5405070"/>
              <a:gd name="connsiteY711" fmla="*/ 4618455 h 5068607"/>
              <a:gd name="connsiteX712" fmla="*/ 1808548 w 5405070"/>
              <a:gd name="connsiteY712" fmla="*/ 4614153 h 5068607"/>
              <a:gd name="connsiteX713" fmla="*/ 1802682 w 5405070"/>
              <a:gd name="connsiteY713" fmla="*/ 4606331 h 5068607"/>
              <a:gd name="connsiteX714" fmla="*/ 1796424 w 5405070"/>
              <a:gd name="connsiteY714" fmla="*/ 4597727 h 5068607"/>
              <a:gd name="connsiteX715" fmla="*/ 1790949 w 5405070"/>
              <a:gd name="connsiteY715" fmla="*/ 4588732 h 5068607"/>
              <a:gd name="connsiteX716" fmla="*/ 1786256 w 5405070"/>
              <a:gd name="connsiteY716" fmla="*/ 4579737 h 5068607"/>
              <a:gd name="connsiteX717" fmla="*/ 1781954 w 5405070"/>
              <a:gd name="connsiteY717" fmla="*/ 4570350 h 5068607"/>
              <a:gd name="connsiteX718" fmla="*/ 1778043 w 5405070"/>
              <a:gd name="connsiteY718" fmla="*/ 4560964 h 5068607"/>
              <a:gd name="connsiteX719" fmla="*/ 1774523 w 5405070"/>
              <a:gd name="connsiteY719" fmla="*/ 4551578 h 5068607"/>
              <a:gd name="connsiteX720" fmla="*/ 1771394 w 5405070"/>
              <a:gd name="connsiteY720" fmla="*/ 4541800 h 5068607"/>
              <a:gd name="connsiteX721" fmla="*/ 1768657 w 5405070"/>
              <a:gd name="connsiteY721" fmla="*/ 4532023 h 5068607"/>
              <a:gd name="connsiteX722" fmla="*/ 1766310 w 5405070"/>
              <a:gd name="connsiteY722" fmla="*/ 4522246 h 5068607"/>
              <a:gd name="connsiteX723" fmla="*/ 1763963 w 5405070"/>
              <a:gd name="connsiteY723" fmla="*/ 4512077 h 5068607"/>
              <a:gd name="connsiteX724" fmla="*/ 1762399 w 5405070"/>
              <a:gd name="connsiteY724" fmla="*/ 4502300 h 5068607"/>
              <a:gd name="connsiteX725" fmla="*/ 1759270 w 5405070"/>
              <a:gd name="connsiteY725" fmla="*/ 4481180 h 5068607"/>
              <a:gd name="connsiteX726" fmla="*/ 1757315 w 5405070"/>
              <a:gd name="connsiteY726" fmla="*/ 4460452 h 5068607"/>
              <a:gd name="connsiteX727" fmla="*/ 1755750 w 5405070"/>
              <a:gd name="connsiteY727" fmla="*/ 4439333 h 5068607"/>
              <a:gd name="connsiteX728" fmla="*/ 1754186 w 5405070"/>
              <a:gd name="connsiteY728" fmla="*/ 4417823 h 5068607"/>
              <a:gd name="connsiteX729" fmla="*/ 1752230 w 5405070"/>
              <a:gd name="connsiteY729" fmla="*/ 4375193 h 5068607"/>
              <a:gd name="connsiteX730" fmla="*/ 1750275 w 5405070"/>
              <a:gd name="connsiteY730" fmla="*/ 4354074 h 5068607"/>
              <a:gd name="connsiteX731" fmla="*/ 1747928 w 5405070"/>
              <a:gd name="connsiteY731" fmla="*/ 4333346 h 5068607"/>
              <a:gd name="connsiteX732" fmla="*/ 1744800 w 5405070"/>
              <a:gd name="connsiteY732" fmla="*/ 4312618 h 5068607"/>
              <a:gd name="connsiteX733" fmla="*/ 1743236 w 5405070"/>
              <a:gd name="connsiteY733" fmla="*/ 4302449 h 5068607"/>
              <a:gd name="connsiteX734" fmla="*/ 1740889 w 5405070"/>
              <a:gd name="connsiteY734" fmla="*/ 4292672 h 5068607"/>
              <a:gd name="connsiteX735" fmla="*/ 1737369 w 5405070"/>
              <a:gd name="connsiteY735" fmla="*/ 4275855 h 5068607"/>
              <a:gd name="connsiteX736" fmla="*/ 1734240 w 5405070"/>
              <a:gd name="connsiteY736" fmla="*/ 4259038 h 5068607"/>
              <a:gd name="connsiteX737" fmla="*/ 1731503 w 5405070"/>
              <a:gd name="connsiteY737" fmla="*/ 4241830 h 5068607"/>
              <a:gd name="connsiteX738" fmla="*/ 1728765 w 5405070"/>
              <a:gd name="connsiteY738" fmla="*/ 4225012 h 5068607"/>
              <a:gd name="connsiteX739" fmla="*/ 1727201 w 5405070"/>
              <a:gd name="connsiteY739" fmla="*/ 4207413 h 5068607"/>
              <a:gd name="connsiteX740" fmla="*/ 1725636 w 5405070"/>
              <a:gd name="connsiteY740" fmla="*/ 4189814 h 5068607"/>
              <a:gd name="connsiteX741" fmla="*/ 1723289 w 5405070"/>
              <a:gd name="connsiteY741" fmla="*/ 4154615 h 5068607"/>
              <a:gd name="connsiteX742" fmla="*/ 1721334 w 5405070"/>
              <a:gd name="connsiteY742" fmla="*/ 4119025 h 5068607"/>
              <a:gd name="connsiteX743" fmla="*/ 1719379 w 5405070"/>
              <a:gd name="connsiteY743" fmla="*/ 4083436 h 5068607"/>
              <a:gd name="connsiteX744" fmla="*/ 1717814 w 5405070"/>
              <a:gd name="connsiteY744" fmla="*/ 4047846 h 5068607"/>
              <a:gd name="connsiteX745" fmla="*/ 1715468 w 5405070"/>
              <a:gd name="connsiteY745" fmla="*/ 4012647 h 5068607"/>
              <a:gd name="connsiteX746" fmla="*/ 1715077 w 5405070"/>
              <a:gd name="connsiteY746" fmla="*/ 3938730 h 5068607"/>
              <a:gd name="connsiteX747" fmla="*/ 1715077 w 5405070"/>
              <a:gd name="connsiteY747" fmla="*/ 3864422 h 5068607"/>
              <a:gd name="connsiteX748" fmla="*/ 1708819 w 5405070"/>
              <a:gd name="connsiteY748" fmla="*/ 3857773 h 5068607"/>
              <a:gd name="connsiteX749" fmla="*/ 1704126 w 5405070"/>
              <a:gd name="connsiteY749" fmla="*/ 3850733 h 5068607"/>
              <a:gd name="connsiteX750" fmla="*/ 1699824 w 5405070"/>
              <a:gd name="connsiteY750" fmla="*/ 3843694 h 5068607"/>
              <a:gd name="connsiteX751" fmla="*/ 1696695 w 5405070"/>
              <a:gd name="connsiteY751" fmla="*/ 3835872 h 5068607"/>
              <a:gd name="connsiteX752" fmla="*/ 1694740 w 5405070"/>
              <a:gd name="connsiteY752" fmla="*/ 3828441 h 5068607"/>
              <a:gd name="connsiteX753" fmla="*/ 1693175 w 5405070"/>
              <a:gd name="connsiteY753" fmla="*/ 3821010 h 5068607"/>
              <a:gd name="connsiteX754" fmla="*/ 1692393 w 5405070"/>
              <a:gd name="connsiteY754" fmla="*/ 3812797 h 5068607"/>
              <a:gd name="connsiteX755" fmla="*/ 1692002 w 5405070"/>
              <a:gd name="connsiteY755" fmla="*/ 3804193 h 5068607"/>
              <a:gd name="connsiteX756" fmla="*/ 1692002 w 5405070"/>
              <a:gd name="connsiteY756" fmla="*/ 3796371 h 5068607"/>
              <a:gd name="connsiteX757" fmla="*/ 1692393 w 5405070"/>
              <a:gd name="connsiteY757" fmla="*/ 3787767 h 5068607"/>
              <a:gd name="connsiteX758" fmla="*/ 1693566 w 5405070"/>
              <a:gd name="connsiteY758" fmla="*/ 3770950 h 5068607"/>
              <a:gd name="connsiteX759" fmla="*/ 1695130 w 5405070"/>
              <a:gd name="connsiteY759" fmla="*/ 3754132 h 5068607"/>
              <a:gd name="connsiteX760" fmla="*/ 1696304 w 5405070"/>
              <a:gd name="connsiteY760" fmla="*/ 3737315 h 5068607"/>
              <a:gd name="connsiteX761" fmla="*/ 1679878 w 5405070"/>
              <a:gd name="connsiteY761" fmla="*/ 3637195 h 5068607"/>
              <a:gd name="connsiteX762" fmla="*/ 1676358 w 5405070"/>
              <a:gd name="connsiteY762" fmla="*/ 3626244 h 5068607"/>
              <a:gd name="connsiteX763" fmla="*/ 1672838 w 5405070"/>
              <a:gd name="connsiteY763" fmla="*/ 3616075 h 5068607"/>
              <a:gd name="connsiteX764" fmla="*/ 1669709 w 5405070"/>
              <a:gd name="connsiteY764" fmla="*/ 3605516 h 5068607"/>
              <a:gd name="connsiteX765" fmla="*/ 1666972 w 5405070"/>
              <a:gd name="connsiteY765" fmla="*/ 3595347 h 5068607"/>
              <a:gd name="connsiteX766" fmla="*/ 1664625 w 5405070"/>
              <a:gd name="connsiteY766" fmla="*/ 3584397 h 5068607"/>
              <a:gd name="connsiteX767" fmla="*/ 1663061 w 5405070"/>
              <a:gd name="connsiteY767" fmla="*/ 3573837 h 5068607"/>
              <a:gd name="connsiteX768" fmla="*/ 1661105 w 5405070"/>
              <a:gd name="connsiteY768" fmla="*/ 3563669 h 5068607"/>
              <a:gd name="connsiteX769" fmla="*/ 1659932 w 5405070"/>
              <a:gd name="connsiteY769" fmla="*/ 3552718 h 5068607"/>
              <a:gd name="connsiteX770" fmla="*/ 1657977 w 5405070"/>
              <a:gd name="connsiteY770" fmla="*/ 3530817 h 5068607"/>
              <a:gd name="connsiteX771" fmla="*/ 1657194 w 5405070"/>
              <a:gd name="connsiteY771" fmla="*/ 3509697 h 5068607"/>
              <a:gd name="connsiteX772" fmla="*/ 1656803 w 5405070"/>
              <a:gd name="connsiteY772" fmla="*/ 3488187 h 5068607"/>
              <a:gd name="connsiteX773" fmla="*/ 1656803 w 5405070"/>
              <a:gd name="connsiteY773" fmla="*/ 3466286 h 5068607"/>
              <a:gd name="connsiteX774" fmla="*/ 1657977 w 5405070"/>
              <a:gd name="connsiteY774" fmla="*/ 3422483 h 5068607"/>
              <a:gd name="connsiteX775" fmla="*/ 1658758 w 5405070"/>
              <a:gd name="connsiteY775" fmla="*/ 3379071 h 5068607"/>
              <a:gd name="connsiteX776" fmla="*/ 1659150 w 5405070"/>
              <a:gd name="connsiteY776" fmla="*/ 3357561 h 5068607"/>
              <a:gd name="connsiteX777" fmla="*/ 1658758 w 5405070"/>
              <a:gd name="connsiteY777" fmla="*/ 3335659 h 5068607"/>
              <a:gd name="connsiteX778" fmla="*/ 1657585 w 5405070"/>
              <a:gd name="connsiteY778" fmla="*/ 3314149 h 5068607"/>
              <a:gd name="connsiteX779" fmla="*/ 1655630 w 5405070"/>
              <a:gd name="connsiteY779" fmla="*/ 3293030 h 5068607"/>
              <a:gd name="connsiteX780" fmla="*/ 1666189 w 5405070"/>
              <a:gd name="connsiteY780" fmla="*/ 3284426 h 5068607"/>
              <a:gd name="connsiteX781" fmla="*/ 1665407 w 5405070"/>
              <a:gd name="connsiteY781" fmla="*/ 3281688 h 5068607"/>
              <a:gd name="connsiteX782" fmla="*/ 1655630 w 5405070"/>
              <a:gd name="connsiteY782" fmla="*/ 3293030 h 5068607"/>
              <a:gd name="connsiteX783" fmla="*/ 1653674 w 5405070"/>
              <a:gd name="connsiteY783" fmla="*/ 3289119 h 5068607"/>
              <a:gd name="connsiteX784" fmla="*/ 1651719 w 5405070"/>
              <a:gd name="connsiteY784" fmla="*/ 3285208 h 5068607"/>
              <a:gd name="connsiteX785" fmla="*/ 1648981 w 5405070"/>
              <a:gd name="connsiteY785" fmla="*/ 3277777 h 5068607"/>
              <a:gd name="connsiteX786" fmla="*/ 1647026 w 5405070"/>
              <a:gd name="connsiteY786" fmla="*/ 3269564 h 5068607"/>
              <a:gd name="connsiteX787" fmla="*/ 1645461 w 5405070"/>
              <a:gd name="connsiteY787" fmla="*/ 3261743 h 5068607"/>
              <a:gd name="connsiteX788" fmla="*/ 1644679 w 5405070"/>
              <a:gd name="connsiteY788" fmla="*/ 3253138 h 5068607"/>
              <a:gd name="connsiteX789" fmla="*/ 1644288 w 5405070"/>
              <a:gd name="connsiteY789" fmla="*/ 3244534 h 5068607"/>
              <a:gd name="connsiteX790" fmla="*/ 1643115 w 5405070"/>
              <a:gd name="connsiteY790" fmla="*/ 3227326 h 5068607"/>
              <a:gd name="connsiteX791" fmla="*/ 1642332 w 5405070"/>
              <a:gd name="connsiteY791" fmla="*/ 3209727 h 5068607"/>
              <a:gd name="connsiteX792" fmla="*/ 1641550 w 5405070"/>
              <a:gd name="connsiteY792" fmla="*/ 3201514 h 5068607"/>
              <a:gd name="connsiteX793" fmla="*/ 1639986 w 5405070"/>
              <a:gd name="connsiteY793" fmla="*/ 3193301 h 5068607"/>
              <a:gd name="connsiteX794" fmla="*/ 1638421 w 5405070"/>
              <a:gd name="connsiteY794" fmla="*/ 3185479 h 5068607"/>
              <a:gd name="connsiteX795" fmla="*/ 1635293 w 5405070"/>
              <a:gd name="connsiteY795" fmla="*/ 3177657 h 5068607"/>
              <a:gd name="connsiteX796" fmla="*/ 1633337 w 5405070"/>
              <a:gd name="connsiteY796" fmla="*/ 3173746 h 5068607"/>
              <a:gd name="connsiteX797" fmla="*/ 1631773 w 5405070"/>
              <a:gd name="connsiteY797" fmla="*/ 3170226 h 5068607"/>
              <a:gd name="connsiteX798" fmla="*/ 1629426 w 5405070"/>
              <a:gd name="connsiteY798" fmla="*/ 3166706 h 5068607"/>
              <a:gd name="connsiteX799" fmla="*/ 1626689 w 5405070"/>
              <a:gd name="connsiteY799" fmla="*/ 3163577 h 5068607"/>
              <a:gd name="connsiteX800" fmla="*/ 1604005 w 5405070"/>
              <a:gd name="connsiteY800" fmla="*/ 3386893 h 5068607"/>
              <a:gd name="connsiteX801" fmla="*/ 1604787 w 5405070"/>
              <a:gd name="connsiteY801" fmla="*/ 3409186 h 5068607"/>
              <a:gd name="connsiteX802" fmla="*/ 1604787 w 5405070"/>
              <a:gd name="connsiteY802" fmla="*/ 3431478 h 5068607"/>
              <a:gd name="connsiteX803" fmla="*/ 1604005 w 5405070"/>
              <a:gd name="connsiteY803" fmla="*/ 3453379 h 5068607"/>
              <a:gd name="connsiteX804" fmla="*/ 1602441 w 5405070"/>
              <a:gd name="connsiteY804" fmla="*/ 3475672 h 5068607"/>
              <a:gd name="connsiteX805" fmla="*/ 1600094 w 5405070"/>
              <a:gd name="connsiteY805" fmla="*/ 3497573 h 5068607"/>
              <a:gd name="connsiteX806" fmla="*/ 1597356 w 5405070"/>
              <a:gd name="connsiteY806" fmla="*/ 3519084 h 5068607"/>
              <a:gd name="connsiteX807" fmla="*/ 1594228 w 5405070"/>
              <a:gd name="connsiteY807" fmla="*/ 3540985 h 5068607"/>
              <a:gd name="connsiteX808" fmla="*/ 1591099 w 5405070"/>
              <a:gd name="connsiteY808" fmla="*/ 3562104 h 5068607"/>
              <a:gd name="connsiteX809" fmla="*/ 1584059 w 5405070"/>
              <a:gd name="connsiteY809" fmla="*/ 3605516 h 5068607"/>
              <a:gd name="connsiteX810" fmla="*/ 1577020 w 5405070"/>
              <a:gd name="connsiteY810" fmla="*/ 3648536 h 5068607"/>
              <a:gd name="connsiteX811" fmla="*/ 1574282 w 5405070"/>
              <a:gd name="connsiteY811" fmla="*/ 3670438 h 5068607"/>
              <a:gd name="connsiteX812" fmla="*/ 1571544 w 5405070"/>
              <a:gd name="connsiteY812" fmla="*/ 3691948 h 5068607"/>
              <a:gd name="connsiteX813" fmla="*/ 1569197 w 5405070"/>
              <a:gd name="connsiteY813" fmla="*/ 3713850 h 5068607"/>
              <a:gd name="connsiteX814" fmla="*/ 1568024 w 5405070"/>
              <a:gd name="connsiteY814" fmla="*/ 3736142 h 5068607"/>
              <a:gd name="connsiteX815" fmla="*/ 1562549 w 5405070"/>
              <a:gd name="connsiteY815" fmla="*/ 3773296 h 5068607"/>
              <a:gd name="connsiteX816" fmla="*/ 1557074 w 5405070"/>
              <a:gd name="connsiteY816" fmla="*/ 3810059 h 5068607"/>
              <a:gd name="connsiteX817" fmla="*/ 1551598 w 5405070"/>
              <a:gd name="connsiteY817" fmla="*/ 3847213 h 5068607"/>
              <a:gd name="connsiteX818" fmla="*/ 1544558 w 5405070"/>
              <a:gd name="connsiteY818" fmla="*/ 3883194 h 5068607"/>
              <a:gd name="connsiteX819" fmla="*/ 1537519 w 5405070"/>
              <a:gd name="connsiteY819" fmla="*/ 3918784 h 5068607"/>
              <a:gd name="connsiteX820" fmla="*/ 1530088 w 5405070"/>
              <a:gd name="connsiteY820" fmla="*/ 3954765 h 5068607"/>
              <a:gd name="connsiteX821" fmla="*/ 1525395 w 5405070"/>
              <a:gd name="connsiteY821" fmla="*/ 3971973 h 5068607"/>
              <a:gd name="connsiteX822" fmla="*/ 1521093 w 5405070"/>
              <a:gd name="connsiteY822" fmla="*/ 3989572 h 5068607"/>
              <a:gd name="connsiteX823" fmla="*/ 1516009 w 5405070"/>
              <a:gd name="connsiteY823" fmla="*/ 4006390 h 5068607"/>
              <a:gd name="connsiteX824" fmla="*/ 1511315 w 5405070"/>
              <a:gd name="connsiteY824" fmla="*/ 4023207 h 5068607"/>
              <a:gd name="connsiteX825" fmla="*/ 1505840 w 5405070"/>
              <a:gd name="connsiteY825" fmla="*/ 4040415 h 5068607"/>
              <a:gd name="connsiteX826" fmla="*/ 1499973 w 5405070"/>
              <a:gd name="connsiteY826" fmla="*/ 4056841 h 5068607"/>
              <a:gd name="connsiteX827" fmla="*/ 1494498 w 5405070"/>
              <a:gd name="connsiteY827" fmla="*/ 4073267 h 5068607"/>
              <a:gd name="connsiteX828" fmla="*/ 1488241 w 5405070"/>
              <a:gd name="connsiteY828" fmla="*/ 4089693 h 5068607"/>
              <a:gd name="connsiteX829" fmla="*/ 1481592 w 5405070"/>
              <a:gd name="connsiteY829" fmla="*/ 4105728 h 5068607"/>
              <a:gd name="connsiteX830" fmla="*/ 1474161 w 5405070"/>
              <a:gd name="connsiteY830" fmla="*/ 4121372 h 5068607"/>
              <a:gd name="connsiteX831" fmla="*/ 1467122 w 5405070"/>
              <a:gd name="connsiteY831" fmla="*/ 4137016 h 5068607"/>
              <a:gd name="connsiteX832" fmla="*/ 1459299 w 5405070"/>
              <a:gd name="connsiteY832" fmla="*/ 4152660 h 5068607"/>
              <a:gd name="connsiteX833" fmla="*/ 1451087 w 5405070"/>
              <a:gd name="connsiteY833" fmla="*/ 4167912 h 5068607"/>
              <a:gd name="connsiteX834" fmla="*/ 1442482 w 5405070"/>
              <a:gd name="connsiteY834" fmla="*/ 4182383 h 5068607"/>
              <a:gd name="connsiteX835" fmla="*/ 1433878 w 5405070"/>
              <a:gd name="connsiteY835" fmla="*/ 4197245 h 5068607"/>
              <a:gd name="connsiteX836" fmla="*/ 1424492 w 5405070"/>
              <a:gd name="connsiteY836" fmla="*/ 4212106 h 5068607"/>
              <a:gd name="connsiteX837" fmla="*/ 1414715 w 5405070"/>
              <a:gd name="connsiteY837" fmla="*/ 4225795 h 5068607"/>
              <a:gd name="connsiteX838" fmla="*/ 1404155 w 5405070"/>
              <a:gd name="connsiteY838" fmla="*/ 4239483 h 5068607"/>
              <a:gd name="connsiteX839" fmla="*/ 1393595 w 5405070"/>
              <a:gd name="connsiteY839" fmla="*/ 4253562 h 5068607"/>
              <a:gd name="connsiteX840" fmla="*/ 1381863 w 5405070"/>
              <a:gd name="connsiteY840" fmla="*/ 4266860 h 5068607"/>
              <a:gd name="connsiteX841" fmla="*/ 1371303 w 5405070"/>
              <a:gd name="connsiteY841" fmla="*/ 4278201 h 5068607"/>
              <a:gd name="connsiteX842" fmla="*/ 1360743 w 5405070"/>
              <a:gd name="connsiteY842" fmla="*/ 4289152 h 5068607"/>
              <a:gd name="connsiteX843" fmla="*/ 1349793 w 5405070"/>
              <a:gd name="connsiteY843" fmla="*/ 4298930 h 5068607"/>
              <a:gd name="connsiteX844" fmla="*/ 1338842 w 5405070"/>
              <a:gd name="connsiteY844" fmla="*/ 4307925 h 5068607"/>
              <a:gd name="connsiteX845" fmla="*/ 1327500 w 5405070"/>
              <a:gd name="connsiteY845" fmla="*/ 4315356 h 5068607"/>
              <a:gd name="connsiteX846" fmla="*/ 1316549 w 5405070"/>
              <a:gd name="connsiteY846" fmla="*/ 4322004 h 5068607"/>
              <a:gd name="connsiteX847" fmla="*/ 1305208 w 5405070"/>
              <a:gd name="connsiteY847" fmla="*/ 4327871 h 5068607"/>
              <a:gd name="connsiteX848" fmla="*/ 1293866 w 5405070"/>
              <a:gd name="connsiteY848" fmla="*/ 4332955 h 5068607"/>
              <a:gd name="connsiteX849" fmla="*/ 1282133 w 5405070"/>
              <a:gd name="connsiteY849" fmla="*/ 4336475 h 5068607"/>
              <a:gd name="connsiteX850" fmla="*/ 1270400 w 5405070"/>
              <a:gd name="connsiteY850" fmla="*/ 4339604 h 5068607"/>
              <a:gd name="connsiteX851" fmla="*/ 1258276 w 5405070"/>
              <a:gd name="connsiteY851" fmla="*/ 4340777 h 5068607"/>
              <a:gd name="connsiteX852" fmla="*/ 1246543 w 5405070"/>
              <a:gd name="connsiteY852" fmla="*/ 4341559 h 5068607"/>
              <a:gd name="connsiteX853" fmla="*/ 1234028 w 5405070"/>
              <a:gd name="connsiteY853" fmla="*/ 4341168 h 5068607"/>
              <a:gd name="connsiteX854" fmla="*/ 1221513 w 5405070"/>
              <a:gd name="connsiteY854" fmla="*/ 4339995 h 5068607"/>
              <a:gd name="connsiteX855" fmla="*/ 1208607 w 5405070"/>
              <a:gd name="connsiteY855" fmla="*/ 4337648 h 5068607"/>
              <a:gd name="connsiteX856" fmla="*/ 1195309 w 5405070"/>
              <a:gd name="connsiteY856" fmla="*/ 4334128 h 5068607"/>
              <a:gd name="connsiteX857" fmla="*/ 1182012 w 5405070"/>
              <a:gd name="connsiteY857" fmla="*/ 4333346 h 5068607"/>
              <a:gd name="connsiteX858" fmla="*/ 1169888 w 5405070"/>
              <a:gd name="connsiteY858" fmla="*/ 4332955 h 5068607"/>
              <a:gd name="connsiteX859" fmla="*/ 1156591 w 5405070"/>
              <a:gd name="connsiteY859" fmla="*/ 4332955 h 5068607"/>
              <a:gd name="connsiteX860" fmla="*/ 1143685 w 5405070"/>
              <a:gd name="connsiteY860" fmla="*/ 4332955 h 5068607"/>
              <a:gd name="connsiteX861" fmla="*/ 1117873 w 5405070"/>
              <a:gd name="connsiteY861" fmla="*/ 4333737 h 5068607"/>
              <a:gd name="connsiteX862" fmla="*/ 1092451 w 5405070"/>
              <a:gd name="connsiteY862" fmla="*/ 4334519 h 5068607"/>
              <a:gd name="connsiteX863" fmla="*/ 1079545 w 5405070"/>
              <a:gd name="connsiteY863" fmla="*/ 4334519 h 5068607"/>
              <a:gd name="connsiteX864" fmla="*/ 1066639 w 5405070"/>
              <a:gd name="connsiteY864" fmla="*/ 4334128 h 5068607"/>
              <a:gd name="connsiteX865" fmla="*/ 1053733 w 5405070"/>
              <a:gd name="connsiteY865" fmla="*/ 4333346 h 5068607"/>
              <a:gd name="connsiteX866" fmla="*/ 1041218 w 5405070"/>
              <a:gd name="connsiteY866" fmla="*/ 4331782 h 5068607"/>
              <a:gd name="connsiteX867" fmla="*/ 1028311 w 5405070"/>
              <a:gd name="connsiteY867" fmla="*/ 4329826 h 5068607"/>
              <a:gd name="connsiteX868" fmla="*/ 1015405 w 5405070"/>
              <a:gd name="connsiteY868" fmla="*/ 4326697 h 5068607"/>
              <a:gd name="connsiteX869" fmla="*/ 1002890 w 5405070"/>
              <a:gd name="connsiteY869" fmla="*/ 4323178 h 5068607"/>
              <a:gd name="connsiteX870" fmla="*/ 990375 w 5405070"/>
              <a:gd name="connsiteY870" fmla="*/ 4318093 h 5068607"/>
              <a:gd name="connsiteX871" fmla="*/ 957523 w 5405070"/>
              <a:gd name="connsiteY871" fmla="*/ 4311836 h 5068607"/>
              <a:gd name="connsiteX872" fmla="*/ 950483 w 5405070"/>
              <a:gd name="connsiteY872" fmla="*/ 4312618 h 5068607"/>
              <a:gd name="connsiteX873" fmla="*/ 943443 w 5405070"/>
              <a:gd name="connsiteY873" fmla="*/ 4313009 h 5068607"/>
              <a:gd name="connsiteX874" fmla="*/ 936795 w 5405070"/>
              <a:gd name="connsiteY874" fmla="*/ 4312618 h 5068607"/>
              <a:gd name="connsiteX875" fmla="*/ 930537 w 5405070"/>
              <a:gd name="connsiteY875" fmla="*/ 4311836 h 5068607"/>
              <a:gd name="connsiteX876" fmla="*/ 924280 w 5405070"/>
              <a:gd name="connsiteY876" fmla="*/ 4309880 h 5068607"/>
              <a:gd name="connsiteX877" fmla="*/ 918805 w 5405070"/>
              <a:gd name="connsiteY877" fmla="*/ 4307925 h 5068607"/>
              <a:gd name="connsiteX878" fmla="*/ 912938 w 5405070"/>
              <a:gd name="connsiteY878" fmla="*/ 4304796 h 5068607"/>
              <a:gd name="connsiteX879" fmla="*/ 907854 w 5405070"/>
              <a:gd name="connsiteY879" fmla="*/ 4301276 h 5068607"/>
              <a:gd name="connsiteX880" fmla="*/ 903161 w 5405070"/>
              <a:gd name="connsiteY880" fmla="*/ 4296583 h 5068607"/>
              <a:gd name="connsiteX881" fmla="*/ 898468 w 5405070"/>
              <a:gd name="connsiteY881" fmla="*/ 4291890 h 5068607"/>
              <a:gd name="connsiteX882" fmla="*/ 894165 w 5405070"/>
              <a:gd name="connsiteY882" fmla="*/ 4286023 h 5068607"/>
              <a:gd name="connsiteX883" fmla="*/ 890645 w 5405070"/>
              <a:gd name="connsiteY883" fmla="*/ 4279766 h 5068607"/>
              <a:gd name="connsiteX884" fmla="*/ 887126 w 5405070"/>
              <a:gd name="connsiteY884" fmla="*/ 4273117 h 5068607"/>
              <a:gd name="connsiteX885" fmla="*/ 884388 w 5405070"/>
              <a:gd name="connsiteY885" fmla="*/ 4266077 h 5068607"/>
              <a:gd name="connsiteX886" fmla="*/ 881650 w 5405070"/>
              <a:gd name="connsiteY886" fmla="*/ 4257864 h 5068607"/>
              <a:gd name="connsiteX887" fmla="*/ 879695 w 5405070"/>
              <a:gd name="connsiteY887" fmla="*/ 4249260 h 5068607"/>
              <a:gd name="connsiteX888" fmla="*/ 876175 w 5405070"/>
              <a:gd name="connsiteY888" fmla="*/ 4234399 h 5068607"/>
              <a:gd name="connsiteX889" fmla="*/ 872655 w 5405070"/>
              <a:gd name="connsiteY889" fmla="*/ 4219537 h 5068607"/>
              <a:gd name="connsiteX890" fmla="*/ 864833 w 5405070"/>
              <a:gd name="connsiteY890" fmla="*/ 4190205 h 5068607"/>
              <a:gd name="connsiteX891" fmla="*/ 856229 w 5405070"/>
              <a:gd name="connsiteY891" fmla="*/ 4160481 h 5068607"/>
              <a:gd name="connsiteX892" fmla="*/ 847625 w 5405070"/>
              <a:gd name="connsiteY892" fmla="*/ 4131540 h 5068607"/>
              <a:gd name="connsiteX893" fmla="*/ 843714 w 5405070"/>
              <a:gd name="connsiteY893" fmla="*/ 4116679 h 5068607"/>
              <a:gd name="connsiteX894" fmla="*/ 840194 w 5405070"/>
              <a:gd name="connsiteY894" fmla="*/ 4101817 h 5068607"/>
              <a:gd name="connsiteX895" fmla="*/ 837065 w 5405070"/>
              <a:gd name="connsiteY895" fmla="*/ 4086564 h 5068607"/>
              <a:gd name="connsiteX896" fmla="*/ 833937 w 5405070"/>
              <a:gd name="connsiteY896" fmla="*/ 4071312 h 5068607"/>
              <a:gd name="connsiteX897" fmla="*/ 831590 w 5405070"/>
              <a:gd name="connsiteY897" fmla="*/ 4056450 h 5068607"/>
              <a:gd name="connsiteX898" fmla="*/ 830417 w 5405070"/>
              <a:gd name="connsiteY898" fmla="*/ 4040806 h 5068607"/>
              <a:gd name="connsiteX899" fmla="*/ 828852 w 5405070"/>
              <a:gd name="connsiteY899" fmla="*/ 4024771 h 5068607"/>
              <a:gd name="connsiteX900" fmla="*/ 828852 w 5405070"/>
              <a:gd name="connsiteY900" fmla="*/ 4008736 h 5068607"/>
              <a:gd name="connsiteX901" fmla="*/ 822204 w 5405070"/>
              <a:gd name="connsiteY901" fmla="*/ 3993092 h 5068607"/>
              <a:gd name="connsiteX902" fmla="*/ 816337 w 5405070"/>
              <a:gd name="connsiteY902" fmla="*/ 3977057 h 5068607"/>
              <a:gd name="connsiteX903" fmla="*/ 810862 w 5405070"/>
              <a:gd name="connsiteY903" fmla="*/ 3960240 h 5068607"/>
              <a:gd name="connsiteX904" fmla="*/ 805386 w 5405070"/>
              <a:gd name="connsiteY904" fmla="*/ 3944205 h 5068607"/>
              <a:gd name="connsiteX905" fmla="*/ 800302 w 5405070"/>
              <a:gd name="connsiteY905" fmla="*/ 3927779 h 5068607"/>
              <a:gd name="connsiteX906" fmla="*/ 796391 w 5405070"/>
              <a:gd name="connsiteY906" fmla="*/ 3910962 h 5068607"/>
              <a:gd name="connsiteX907" fmla="*/ 792480 w 5405070"/>
              <a:gd name="connsiteY907" fmla="*/ 3894536 h 5068607"/>
              <a:gd name="connsiteX908" fmla="*/ 788960 w 5405070"/>
              <a:gd name="connsiteY908" fmla="*/ 3876937 h 5068607"/>
              <a:gd name="connsiteX909" fmla="*/ 785441 w 5405070"/>
              <a:gd name="connsiteY909" fmla="*/ 3860120 h 5068607"/>
              <a:gd name="connsiteX910" fmla="*/ 782703 w 5405070"/>
              <a:gd name="connsiteY910" fmla="*/ 3842520 h 5068607"/>
              <a:gd name="connsiteX911" fmla="*/ 779965 w 5405070"/>
              <a:gd name="connsiteY911" fmla="*/ 3825703 h 5068607"/>
              <a:gd name="connsiteX912" fmla="*/ 777619 w 5405070"/>
              <a:gd name="connsiteY912" fmla="*/ 3808104 h 5068607"/>
              <a:gd name="connsiteX913" fmla="*/ 776054 w 5405070"/>
              <a:gd name="connsiteY913" fmla="*/ 3790504 h 5068607"/>
              <a:gd name="connsiteX914" fmla="*/ 774099 w 5405070"/>
              <a:gd name="connsiteY914" fmla="*/ 3772514 h 5068607"/>
              <a:gd name="connsiteX915" fmla="*/ 771361 w 5405070"/>
              <a:gd name="connsiteY915" fmla="*/ 3736924 h 5068607"/>
              <a:gd name="connsiteX916" fmla="*/ 769797 w 5405070"/>
              <a:gd name="connsiteY916" fmla="*/ 3732231 h 5068607"/>
              <a:gd name="connsiteX917" fmla="*/ 768232 w 5405070"/>
              <a:gd name="connsiteY917" fmla="*/ 3726756 h 5068607"/>
              <a:gd name="connsiteX918" fmla="*/ 767450 w 5405070"/>
              <a:gd name="connsiteY918" fmla="*/ 3720498 h 5068607"/>
              <a:gd name="connsiteX919" fmla="*/ 767059 w 5405070"/>
              <a:gd name="connsiteY919" fmla="*/ 3714241 h 5068607"/>
              <a:gd name="connsiteX920" fmla="*/ 767059 w 5405070"/>
              <a:gd name="connsiteY920" fmla="*/ 3701334 h 5068607"/>
              <a:gd name="connsiteX921" fmla="*/ 766668 w 5405070"/>
              <a:gd name="connsiteY921" fmla="*/ 3694686 h 5068607"/>
              <a:gd name="connsiteX922" fmla="*/ 766668 w 5405070"/>
              <a:gd name="connsiteY922" fmla="*/ 3688428 h 5068607"/>
              <a:gd name="connsiteX923" fmla="*/ 765495 w 5405070"/>
              <a:gd name="connsiteY923" fmla="*/ 3682171 h 5068607"/>
              <a:gd name="connsiteX924" fmla="*/ 764321 w 5405070"/>
              <a:gd name="connsiteY924" fmla="*/ 3676695 h 5068607"/>
              <a:gd name="connsiteX925" fmla="*/ 761975 w 5405070"/>
              <a:gd name="connsiteY925" fmla="*/ 3672002 h 5068607"/>
              <a:gd name="connsiteX926" fmla="*/ 760802 w 5405070"/>
              <a:gd name="connsiteY926" fmla="*/ 3670047 h 5068607"/>
              <a:gd name="connsiteX927" fmla="*/ 758846 w 5405070"/>
              <a:gd name="connsiteY927" fmla="*/ 3668482 h 5068607"/>
              <a:gd name="connsiteX928" fmla="*/ 757282 w 5405070"/>
              <a:gd name="connsiteY928" fmla="*/ 3666527 h 5068607"/>
              <a:gd name="connsiteX929" fmla="*/ 754935 w 5405070"/>
              <a:gd name="connsiteY929" fmla="*/ 3665354 h 5068607"/>
              <a:gd name="connsiteX930" fmla="*/ 752588 w 5405070"/>
              <a:gd name="connsiteY930" fmla="*/ 3663789 h 5068607"/>
              <a:gd name="connsiteX931" fmla="*/ 750242 w 5405070"/>
              <a:gd name="connsiteY931" fmla="*/ 3663007 h 5068607"/>
              <a:gd name="connsiteX932" fmla="*/ 747113 w 5405070"/>
              <a:gd name="connsiteY932" fmla="*/ 3662616 h 5068607"/>
              <a:gd name="connsiteX933" fmla="*/ 743202 w 5405070"/>
              <a:gd name="connsiteY933" fmla="*/ 3662225 h 5068607"/>
              <a:gd name="connsiteX934" fmla="*/ 739291 w 5405070"/>
              <a:gd name="connsiteY934" fmla="*/ 3662616 h 5068607"/>
              <a:gd name="connsiteX935" fmla="*/ 735380 w 5405070"/>
              <a:gd name="connsiteY935" fmla="*/ 3663007 h 5068607"/>
              <a:gd name="connsiteX936" fmla="*/ 731469 w 5405070"/>
              <a:gd name="connsiteY936" fmla="*/ 3681389 h 5068607"/>
              <a:gd name="connsiteX937" fmla="*/ 727167 w 5405070"/>
              <a:gd name="connsiteY937" fmla="*/ 3699379 h 5068607"/>
              <a:gd name="connsiteX938" fmla="*/ 722865 w 5405070"/>
              <a:gd name="connsiteY938" fmla="*/ 3717369 h 5068607"/>
              <a:gd name="connsiteX939" fmla="*/ 720128 w 5405070"/>
              <a:gd name="connsiteY939" fmla="*/ 3725974 h 5068607"/>
              <a:gd name="connsiteX940" fmla="*/ 716999 w 5405070"/>
              <a:gd name="connsiteY940" fmla="*/ 3733795 h 5068607"/>
              <a:gd name="connsiteX941" fmla="*/ 713870 w 5405070"/>
              <a:gd name="connsiteY941" fmla="*/ 3742008 h 5068607"/>
              <a:gd name="connsiteX942" fmla="*/ 709959 w 5405070"/>
              <a:gd name="connsiteY942" fmla="*/ 3749830 h 5068607"/>
              <a:gd name="connsiteX943" fmla="*/ 706048 w 5405070"/>
              <a:gd name="connsiteY943" fmla="*/ 3757261 h 5068607"/>
              <a:gd name="connsiteX944" fmla="*/ 700964 w 5405070"/>
              <a:gd name="connsiteY944" fmla="*/ 3763910 h 5068607"/>
              <a:gd name="connsiteX945" fmla="*/ 696271 w 5405070"/>
              <a:gd name="connsiteY945" fmla="*/ 3770167 h 5068607"/>
              <a:gd name="connsiteX946" fmla="*/ 690404 w 5405070"/>
              <a:gd name="connsiteY946" fmla="*/ 3775643 h 5068607"/>
              <a:gd name="connsiteX947" fmla="*/ 683756 w 5405070"/>
              <a:gd name="connsiteY947" fmla="*/ 3781118 h 5068607"/>
              <a:gd name="connsiteX948" fmla="*/ 676325 w 5405070"/>
              <a:gd name="connsiteY948" fmla="*/ 3786202 h 5068607"/>
              <a:gd name="connsiteX949" fmla="*/ 678280 w 5405070"/>
              <a:gd name="connsiteY949" fmla="*/ 3796762 h 5068607"/>
              <a:gd name="connsiteX950" fmla="*/ 680627 w 5405070"/>
              <a:gd name="connsiteY950" fmla="*/ 3808104 h 5068607"/>
              <a:gd name="connsiteX951" fmla="*/ 681800 w 5405070"/>
              <a:gd name="connsiteY951" fmla="*/ 3819446 h 5068607"/>
              <a:gd name="connsiteX952" fmla="*/ 682191 w 5405070"/>
              <a:gd name="connsiteY952" fmla="*/ 3825312 h 5068607"/>
              <a:gd name="connsiteX953" fmla="*/ 682191 w 5405070"/>
              <a:gd name="connsiteY953" fmla="*/ 3830787 h 5068607"/>
              <a:gd name="connsiteX954" fmla="*/ 682191 w 5405070"/>
              <a:gd name="connsiteY954" fmla="*/ 3835872 h 5068607"/>
              <a:gd name="connsiteX955" fmla="*/ 681409 w 5405070"/>
              <a:gd name="connsiteY955" fmla="*/ 3841347 h 5068607"/>
              <a:gd name="connsiteX956" fmla="*/ 680627 w 5405070"/>
              <a:gd name="connsiteY956" fmla="*/ 3845649 h 5068607"/>
              <a:gd name="connsiteX957" fmla="*/ 679062 w 5405070"/>
              <a:gd name="connsiteY957" fmla="*/ 3850342 h 5068607"/>
              <a:gd name="connsiteX958" fmla="*/ 677498 w 5405070"/>
              <a:gd name="connsiteY958" fmla="*/ 3853862 h 5068607"/>
              <a:gd name="connsiteX959" fmla="*/ 674760 w 5405070"/>
              <a:gd name="connsiteY959" fmla="*/ 3857382 h 5068607"/>
              <a:gd name="connsiteX960" fmla="*/ 671632 w 5405070"/>
              <a:gd name="connsiteY960" fmla="*/ 3860120 h 5068607"/>
              <a:gd name="connsiteX961" fmla="*/ 667721 w 5405070"/>
              <a:gd name="connsiteY961" fmla="*/ 3862466 h 5068607"/>
              <a:gd name="connsiteX962" fmla="*/ 659117 w 5405070"/>
              <a:gd name="connsiteY962" fmla="*/ 3866377 h 5068607"/>
              <a:gd name="connsiteX963" fmla="*/ 650903 w 5405070"/>
              <a:gd name="connsiteY963" fmla="*/ 3871070 h 5068607"/>
              <a:gd name="connsiteX964" fmla="*/ 643082 w 5405070"/>
              <a:gd name="connsiteY964" fmla="*/ 3876155 h 5068607"/>
              <a:gd name="connsiteX965" fmla="*/ 635651 w 5405070"/>
              <a:gd name="connsiteY965" fmla="*/ 3882021 h 5068607"/>
              <a:gd name="connsiteX966" fmla="*/ 628220 w 5405070"/>
              <a:gd name="connsiteY966" fmla="*/ 3888278 h 5068607"/>
              <a:gd name="connsiteX967" fmla="*/ 621180 w 5405070"/>
              <a:gd name="connsiteY967" fmla="*/ 3894536 h 5068607"/>
              <a:gd name="connsiteX968" fmla="*/ 614140 w 5405070"/>
              <a:gd name="connsiteY968" fmla="*/ 3901185 h 5068607"/>
              <a:gd name="connsiteX969" fmla="*/ 607492 w 5405070"/>
              <a:gd name="connsiteY969" fmla="*/ 3908224 h 5068607"/>
              <a:gd name="connsiteX970" fmla="*/ 593803 w 5405070"/>
              <a:gd name="connsiteY970" fmla="*/ 3922695 h 5068607"/>
              <a:gd name="connsiteX971" fmla="*/ 580897 w 5405070"/>
              <a:gd name="connsiteY971" fmla="*/ 3937166 h 5068607"/>
              <a:gd name="connsiteX972" fmla="*/ 567600 w 5405070"/>
              <a:gd name="connsiteY972" fmla="*/ 3951636 h 5068607"/>
              <a:gd name="connsiteX973" fmla="*/ 560951 w 5405070"/>
              <a:gd name="connsiteY973" fmla="*/ 3958676 h 5068607"/>
              <a:gd name="connsiteX974" fmla="*/ 553912 w 5405070"/>
              <a:gd name="connsiteY974" fmla="*/ 3965324 h 5068607"/>
              <a:gd name="connsiteX975" fmla="*/ 515584 w 5405070"/>
              <a:gd name="connsiteY975" fmla="*/ 3969627 h 5068607"/>
              <a:gd name="connsiteX976" fmla="*/ 476866 w 5405070"/>
              <a:gd name="connsiteY976" fmla="*/ 3974320 h 5068607"/>
              <a:gd name="connsiteX977" fmla="*/ 457702 w 5405070"/>
              <a:gd name="connsiteY977" fmla="*/ 3976666 h 5068607"/>
              <a:gd name="connsiteX978" fmla="*/ 437756 w 5405070"/>
              <a:gd name="connsiteY978" fmla="*/ 3977840 h 5068607"/>
              <a:gd name="connsiteX979" fmla="*/ 418592 w 5405070"/>
              <a:gd name="connsiteY979" fmla="*/ 3979013 h 5068607"/>
              <a:gd name="connsiteX980" fmla="*/ 399428 w 5405070"/>
              <a:gd name="connsiteY980" fmla="*/ 3980186 h 5068607"/>
              <a:gd name="connsiteX981" fmla="*/ 379874 w 5405070"/>
              <a:gd name="connsiteY981" fmla="*/ 3980968 h 5068607"/>
              <a:gd name="connsiteX982" fmla="*/ 360710 w 5405070"/>
              <a:gd name="connsiteY982" fmla="*/ 3980968 h 5068607"/>
              <a:gd name="connsiteX983" fmla="*/ 341546 w 5405070"/>
              <a:gd name="connsiteY983" fmla="*/ 3980186 h 5068607"/>
              <a:gd name="connsiteX984" fmla="*/ 321992 w 5405070"/>
              <a:gd name="connsiteY984" fmla="*/ 3978622 h 5068607"/>
              <a:gd name="connsiteX985" fmla="*/ 302828 w 5405070"/>
              <a:gd name="connsiteY985" fmla="*/ 3977057 h 5068607"/>
              <a:gd name="connsiteX986" fmla="*/ 283664 w 5405070"/>
              <a:gd name="connsiteY986" fmla="*/ 3974320 h 5068607"/>
              <a:gd name="connsiteX987" fmla="*/ 264109 w 5405070"/>
              <a:gd name="connsiteY987" fmla="*/ 3970800 h 5068607"/>
              <a:gd name="connsiteX988" fmla="*/ 244946 w 5405070"/>
              <a:gd name="connsiteY988" fmla="*/ 3966107 h 5068607"/>
              <a:gd name="connsiteX989" fmla="*/ 238297 w 5405070"/>
              <a:gd name="connsiteY989" fmla="*/ 3964151 h 5068607"/>
              <a:gd name="connsiteX990" fmla="*/ 232822 w 5405070"/>
              <a:gd name="connsiteY990" fmla="*/ 3961413 h 5068607"/>
              <a:gd name="connsiteX991" fmla="*/ 227737 w 5405070"/>
              <a:gd name="connsiteY991" fmla="*/ 3957894 h 5068607"/>
              <a:gd name="connsiteX992" fmla="*/ 223435 w 5405070"/>
              <a:gd name="connsiteY992" fmla="*/ 3953592 h 5068607"/>
              <a:gd name="connsiteX993" fmla="*/ 219915 w 5405070"/>
              <a:gd name="connsiteY993" fmla="*/ 3949290 h 5068607"/>
              <a:gd name="connsiteX994" fmla="*/ 216787 w 5405070"/>
              <a:gd name="connsiteY994" fmla="*/ 3944205 h 5068607"/>
              <a:gd name="connsiteX995" fmla="*/ 214049 w 5405070"/>
              <a:gd name="connsiteY995" fmla="*/ 3939121 h 5068607"/>
              <a:gd name="connsiteX996" fmla="*/ 211702 w 5405070"/>
              <a:gd name="connsiteY996" fmla="*/ 3933255 h 5068607"/>
              <a:gd name="connsiteX997" fmla="*/ 210138 w 5405070"/>
              <a:gd name="connsiteY997" fmla="*/ 3926997 h 5068607"/>
              <a:gd name="connsiteX998" fmla="*/ 208574 w 5405070"/>
              <a:gd name="connsiteY998" fmla="*/ 3920739 h 5068607"/>
              <a:gd name="connsiteX999" fmla="*/ 205836 w 5405070"/>
              <a:gd name="connsiteY999" fmla="*/ 3907833 h 5068607"/>
              <a:gd name="connsiteX1000" fmla="*/ 202316 w 5405070"/>
              <a:gd name="connsiteY1000" fmla="*/ 3881239 h 5068607"/>
              <a:gd name="connsiteX1001" fmla="*/ 196059 w 5405070"/>
              <a:gd name="connsiteY1001" fmla="*/ 3832352 h 5068607"/>
              <a:gd name="connsiteX1002" fmla="*/ 189801 w 5405070"/>
              <a:gd name="connsiteY1002" fmla="*/ 3784247 h 5068607"/>
              <a:gd name="connsiteX1003" fmla="*/ 178850 w 5405070"/>
              <a:gd name="connsiteY1003" fmla="*/ 3687646 h 5068607"/>
              <a:gd name="connsiteX1004" fmla="*/ 142087 w 5405070"/>
              <a:gd name="connsiteY1004" fmla="*/ 3236712 h 5068607"/>
              <a:gd name="connsiteX1005" fmla="*/ 138958 w 5405070"/>
              <a:gd name="connsiteY1005" fmla="*/ 3228108 h 5068607"/>
              <a:gd name="connsiteX1006" fmla="*/ 137003 w 5405070"/>
              <a:gd name="connsiteY1006" fmla="*/ 3220286 h 5068607"/>
              <a:gd name="connsiteX1007" fmla="*/ 135047 w 5405070"/>
              <a:gd name="connsiteY1007" fmla="*/ 3211682 h 5068607"/>
              <a:gd name="connsiteX1008" fmla="*/ 133874 w 5405070"/>
              <a:gd name="connsiteY1008" fmla="*/ 3203860 h 5068607"/>
              <a:gd name="connsiteX1009" fmla="*/ 128399 w 5405070"/>
              <a:gd name="connsiteY1009" fmla="*/ 3182350 h 5068607"/>
              <a:gd name="connsiteX1010" fmla="*/ 122924 w 5405070"/>
              <a:gd name="connsiteY1010" fmla="*/ 3160840 h 5068607"/>
              <a:gd name="connsiteX1011" fmla="*/ 118230 w 5405070"/>
              <a:gd name="connsiteY1011" fmla="*/ 3139329 h 5068607"/>
              <a:gd name="connsiteX1012" fmla="*/ 114319 w 5405070"/>
              <a:gd name="connsiteY1012" fmla="*/ 3118210 h 5068607"/>
              <a:gd name="connsiteX1013" fmla="*/ 110017 w 5405070"/>
              <a:gd name="connsiteY1013" fmla="*/ 3096309 h 5068607"/>
              <a:gd name="connsiteX1014" fmla="*/ 106889 w 5405070"/>
              <a:gd name="connsiteY1014" fmla="*/ 3074799 h 5068607"/>
              <a:gd name="connsiteX1015" fmla="*/ 103760 w 5405070"/>
              <a:gd name="connsiteY1015" fmla="*/ 3052897 h 5068607"/>
              <a:gd name="connsiteX1016" fmla="*/ 101804 w 5405070"/>
              <a:gd name="connsiteY1016" fmla="*/ 3030996 h 5068607"/>
              <a:gd name="connsiteX1017" fmla="*/ 99849 w 5405070"/>
              <a:gd name="connsiteY1017" fmla="*/ 3009094 h 5068607"/>
              <a:gd name="connsiteX1018" fmla="*/ 98675 w 5405070"/>
              <a:gd name="connsiteY1018" fmla="*/ 2987193 h 5068607"/>
              <a:gd name="connsiteX1019" fmla="*/ 97502 w 5405070"/>
              <a:gd name="connsiteY1019" fmla="*/ 2965683 h 5068607"/>
              <a:gd name="connsiteX1020" fmla="*/ 97111 w 5405070"/>
              <a:gd name="connsiteY1020" fmla="*/ 2943390 h 5068607"/>
              <a:gd name="connsiteX1021" fmla="*/ 97111 w 5405070"/>
              <a:gd name="connsiteY1021" fmla="*/ 2921489 h 5068607"/>
              <a:gd name="connsiteX1022" fmla="*/ 97502 w 5405070"/>
              <a:gd name="connsiteY1022" fmla="*/ 2899196 h 5068607"/>
              <a:gd name="connsiteX1023" fmla="*/ 98675 w 5405070"/>
              <a:gd name="connsiteY1023" fmla="*/ 2876904 h 5068607"/>
              <a:gd name="connsiteX1024" fmla="*/ 99849 w 5405070"/>
              <a:gd name="connsiteY1024" fmla="*/ 2854611 h 5068607"/>
              <a:gd name="connsiteX1025" fmla="*/ 99067 w 5405070"/>
              <a:gd name="connsiteY1025" fmla="*/ 2846007 h 5068607"/>
              <a:gd name="connsiteX1026" fmla="*/ 98675 w 5405070"/>
              <a:gd name="connsiteY1026" fmla="*/ 2838185 h 5068607"/>
              <a:gd name="connsiteX1027" fmla="*/ 98675 w 5405070"/>
              <a:gd name="connsiteY1027" fmla="*/ 2829581 h 5068607"/>
              <a:gd name="connsiteX1028" fmla="*/ 99067 w 5405070"/>
              <a:gd name="connsiteY1028" fmla="*/ 2820977 h 5068607"/>
              <a:gd name="connsiteX1029" fmla="*/ 99849 w 5405070"/>
              <a:gd name="connsiteY1029" fmla="*/ 2812764 h 5068607"/>
              <a:gd name="connsiteX1030" fmla="*/ 101413 w 5405070"/>
              <a:gd name="connsiteY1030" fmla="*/ 2803769 h 5068607"/>
              <a:gd name="connsiteX1031" fmla="*/ 103369 w 5405070"/>
              <a:gd name="connsiteY1031" fmla="*/ 2794774 h 5068607"/>
              <a:gd name="connsiteX1032" fmla="*/ 106106 w 5405070"/>
              <a:gd name="connsiteY1032" fmla="*/ 2786169 h 5068607"/>
              <a:gd name="connsiteX1033" fmla="*/ 103369 w 5405070"/>
              <a:gd name="connsiteY1033" fmla="*/ 2761922 h 5068607"/>
              <a:gd name="connsiteX1034" fmla="*/ 99849 w 5405070"/>
              <a:gd name="connsiteY1034" fmla="*/ 2756055 h 5068607"/>
              <a:gd name="connsiteX1035" fmla="*/ 96720 w 5405070"/>
              <a:gd name="connsiteY1035" fmla="*/ 2750189 h 5068607"/>
              <a:gd name="connsiteX1036" fmla="*/ 93982 w 5405070"/>
              <a:gd name="connsiteY1036" fmla="*/ 2744322 h 5068607"/>
              <a:gd name="connsiteX1037" fmla="*/ 92027 w 5405070"/>
              <a:gd name="connsiteY1037" fmla="*/ 2738456 h 5068607"/>
              <a:gd name="connsiteX1038" fmla="*/ 89680 w 5405070"/>
              <a:gd name="connsiteY1038" fmla="*/ 2732589 h 5068607"/>
              <a:gd name="connsiteX1039" fmla="*/ 87725 w 5405070"/>
              <a:gd name="connsiteY1039" fmla="*/ 2726332 h 5068607"/>
              <a:gd name="connsiteX1040" fmla="*/ 84987 w 5405070"/>
              <a:gd name="connsiteY1040" fmla="*/ 2714208 h 5068607"/>
              <a:gd name="connsiteX1041" fmla="*/ 83423 w 5405070"/>
              <a:gd name="connsiteY1041" fmla="*/ 2701693 h 5068607"/>
              <a:gd name="connsiteX1042" fmla="*/ 82640 w 5405070"/>
              <a:gd name="connsiteY1042" fmla="*/ 2688787 h 5068607"/>
              <a:gd name="connsiteX1043" fmla="*/ 81858 w 5405070"/>
              <a:gd name="connsiteY1043" fmla="*/ 2675489 h 5068607"/>
              <a:gd name="connsiteX1044" fmla="*/ 81467 w 5405070"/>
              <a:gd name="connsiteY1044" fmla="*/ 2662583 h 5068607"/>
              <a:gd name="connsiteX1045" fmla="*/ 82640 w 5405070"/>
              <a:gd name="connsiteY1045" fmla="*/ 2636380 h 5068607"/>
              <a:gd name="connsiteX1046" fmla="*/ 83032 w 5405070"/>
              <a:gd name="connsiteY1046" fmla="*/ 2610176 h 5068607"/>
              <a:gd name="connsiteX1047" fmla="*/ 83032 w 5405070"/>
              <a:gd name="connsiteY1047" fmla="*/ 2596879 h 5068607"/>
              <a:gd name="connsiteX1048" fmla="*/ 81858 w 5405070"/>
              <a:gd name="connsiteY1048" fmla="*/ 2583191 h 5068607"/>
              <a:gd name="connsiteX1049" fmla="*/ 80685 w 5405070"/>
              <a:gd name="connsiteY1049" fmla="*/ 2570284 h 5068607"/>
              <a:gd name="connsiteX1050" fmla="*/ 78338 w 5405070"/>
              <a:gd name="connsiteY1050" fmla="*/ 2557378 h 5068607"/>
              <a:gd name="connsiteX1051" fmla="*/ 76774 w 5405070"/>
              <a:gd name="connsiteY1051" fmla="*/ 2562854 h 5068607"/>
              <a:gd name="connsiteX1052" fmla="*/ 75210 w 5405070"/>
              <a:gd name="connsiteY1052" fmla="*/ 2568720 h 5068607"/>
              <a:gd name="connsiteX1053" fmla="*/ 72863 w 5405070"/>
              <a:gd name="connsiteY1053" fmla="*/ 2579671 h 5068607"/>
              <a:gd name="connsiteX1054" fmla="*/ 71299 w 5405070"/>
              <a:gd name="connsiteY1054" fmla="*/ 2591404 h 5068607"/>
              <a:gd name="connsiteX1055" fmla="*/ 70517 w 5405070"/>
              <a:gd name="connsiteY1055" fmla="*/ 2603136 h 5068607"/>
              <a:gd name="connsiteX1056" fmla="*/ 70517 w 5405070"/>
              <a:gd name="connsiteY1056" fmla="*/ 2614478 h 5068607"/>
              <a:gd name="connsiteX1057" fmla="*/ 70517 w 5405070"/>
              <a:gd name="connsiteY1057" fmla="*/ 2626602 h 5068607"/>
              <a:gd name="connsiteX1058" fmla="*/ 70908 w 5405070"/>
              <a:gd name="connsiteY1058" fmla="*/ 2649677 h 5068607"/>
              <a:gd name="connsiteX1059" fmla="*/ 70908 w 5405070"/>
              <a:gd name="connsiteY1059" fmla="*/ 2661410 h 5068607"/>
              <a:gd name="connsiteX1060" fmla="*/ 70908 w 5405070"/>
              <a:gd name="connsiteY1060" fmla="*/ 2673143 h 5068607"/>
              <a:gd name="connsiteX1061" fmla="*/ 70126 w 5405070"/>
              <a:gd name="connsiteY1061" fmla="*/ 2684093 h 5068607"/>
              <a:gd name="connsiteX1062" fmla="*/ 68561 w 5405070"/>
              <a:gd name="connsiteY1062" fmla="*/ 2695435 h 5068607"/>
              <a:gd name="connsiteX1063" fmla="*/ 66606 w 5405070"/>
              <a:gd name="connsiteY1063" fmla="*/ 2706386 h 5068607"/>
              <a:gd name="connsiteX1064" fmla="*/ 65041 w 5405070"/>
              <a:gd name="connsiteY1064" fmla="*/ 2711861 h 5068607"/>
              <a:gd name="connsiteX1065" fmla="*/ 63477 w 5405070"/>
              <a:gd name="connsiteY1065" fmla="*/ 2716945 h 5068607"/>
              <a:gd name="connsiteX1066" fmla="*/ 61130 w 5405070"/>
              <a:gd name="connsiteY1066" fmla="*/ 2722030 h 5068607"/>
              <a:gd name="connsiteX1067" fmla="*/ 58784 w 5405070"/>
              <a:gd name="connsiteY1067" fmla="*/ 2727505 h 5068607"/>
              <a:gd name="connsiteX1068" fmla="*/ 56046 w 5405070"/>
              <a:gd name="connsiteY1068" fmla="*/ 2732198 h 5068607"/>
              <a:gd name="connsiteX1069" fmla="*/ 52917 w 5405070"/>
              <a:gd name="connsiteY1069" fmla="*/ 2737282 h 5068607"/>
              <a:gd name="connsiteX1070" fmla="*/ 50962 w 5405070"/>
              <a:gd name="connsiteY1070" fmla="*/ 2786169 h 5068607"/>
              <a:gd name="connsiteX1071" fmla="*/ 48224 w 5405070"/>
              <a:gd name="connsiteY1071" fmla="*/ 2835057 h 5068607"/>
              <a:gd name="connsiteX1072" fmla="*/ 45095 w 5405070"/>
              <a:gd name="connsiteY1072" fmla="*/ 2883944 h 5068607"/>
              <a:gd name="connsiteX1073" fmla="*/ 41575 w 5405070"/>
              <a:gd name="connsiteY1073" fmla="*/ 2932439 h 5068607"/>
              <a:gd name="connsiteX1074" fmla="*/ 38056 w 5405070"/>
              <a:gd name="connsiteY1074" fmla="*/ 2981718 h 5068607"/>
              <a:gd name="connsiteX1075" fmla="*/ 34145 w 5405070"/>
              <a:gd name="connsiteY1075" fmla="*/ 3030214 h 5068607"/>
              <a:gd name="connsiteX1076" fmla="*/ 25932 w 5405070"/>
              <a:gd name="connsiteY1076" fmla="*/ 3127597 h 5068607"/>
              <a:gd name="connsiteX1077" fmla="*/ 16545 w 5405070"/>
              <a:gd name="connsiteY1077" fmla="*/ 3224197 h 5068607"/>
              <a:gd name="connsiteX1078" fmla="*/ 6377 w 5405070"/>
              <a:gd name="connsiteY1078" fmla="*/ 3320798 h 5068607"/>
              <a:gd name="connsiteX1079" fmla="*/ 0 w 5405070"/>
              <a:gd name="connsiteY1079" fmla="*/ 3375329 h 506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Lst>
            <a:rect l="l" t="t" r="r" b="b"/>
            <a:pathLst>
              <a:path w="5405070" h="5068607">
                <a:moveTo>
                  <a:pt x="0" y="0"/>
                </a:moveTo>
                <a:lnTo>
                  <a:pt x="5402164" y="0"/>
                </a:lnTo>
                <a:lnTo>
                  <a:pt x="5402723" y="134146"/>
                </a:lnTo>
                <a:lnTo>
                  <a:pt x="5403505" y="178731"/>
                </a:lnTo>
                <a:lnTo>
                  <a:pt x="5404288" y="222925"/>
                </a:lnTo>
                <a:lnTo>
                  <a:pt x="5405070" y="311703"/>
                </a:lnTo>
                <a:lnTo>
                  <a:pt x="5404679" y="400482"/>
                </a:lnTo>
                <a:lnTo>
                  <a:pt x="5403896" y="489261"/>
                </a:lnTo>
                <a:lnTo>
                  <a:pt x="5401550" y="578040"/>
                </a:lnTo>
                <a:lnTo>
                  <a:pt x="5398812" y="666428"/>
                </a:lnTo>
                <a:lnTo>
                  <a:pt x="5395292" y="754424"/>
                </a:lnTo>
                <a:lnTo>
                  <a:pt x="5391381" y="842812"/>
                </a:lnTo>
                <a:lnTo>
                  <a:pt x="5386688" y="931591"/>
                </a:lnTo>
                <a:lnTo>
                  <a:pt x="5381213" y="1019979"/>
                </a:lnTo>
                <a:lnTo>
                  <a:pt x="5374955" y="1107584"/>
                </a:lnTo>
                <a:lnTo>
                  <a:pt x="5368698" y="1195972"/>
                </a:lnTo>
                <a:lnTo>
                  <a:pt x="5362049" y="1284360"/>
                </a:lnTo>
                <a:lnTo>
                  <a:pt x="5355009" y="1372748"/>
                </a:lnTo>
                <a:lnTo>
                  <a:pt x="5340148" y="1548741"/>
                </a:lnTo>
                <a:lnTo>
                  <a:pt x="5336237" y="1595281"/>
                </a:lnTo>
                <a:lnTo>
                  <a:pt x="5332717" y="1641431"/>
                </a:lnTo>
                <a:lnTo>
                  <a:pt x="5325286" y="1734121"/>
                </a:lnTo>
                <a:lnTo>
                  <a:pt x="5326851" y="1751720"/>
                </a:lnTo>
                <a:lnTo>
                  <a:pt x="5328024" y="1768537"/>
                </a:lnTo>
                <a:lnTo>
                  <a:pt x="5328806" y="1785745"/>
                </a:lnTo>
                <a:lnTo>
                  <a:pt x="5328415" y="1802562"/>
                </a:lnTo>
                <a:lnTo>
                  <a:pt x="5328024" y="1810384"/>
                </a:lnTo>
                <a:lnTo>
                  <a:pt x="5327242" y="1818988"/>
                </a:lnTo>
                <a:lnTo>
                  <a:pt x="5325677" y="1827201"/>
                </a:lnTo>
                <a:lnTo>
                  <a:pt x="5324113" y="1835414"/>
                </a:lnTo>
                <a:lnTo>
                  <a:pt x="5322157" y="1843628"/>
                </a:lnTo>
                <a:lnTo>
                  <a:pt x="5319811" y="1851449"/>
                </a:lnTo>
                <a:lnTo>
                  <a:pt x="5317073" y="1859662"/>
                </a:lnTo>
                <a:lnTo>
                  <a:pt x="5313553" y="1867093"/>
                </a:lnTo>
                <a:lnTo>
                  <a:pt x="5308860" y="1926149"/>
                </a:lnTo>
                <a:lnTo>
                  <a:pt x="5304949" y="1985204"/>
                </a:lnTo>
                <a:lnTo>
                  <a:pt x="5301820" y="2044260"/>
                </a:lnTo>
                <a:lnTo>
                  <a:pt x="5298692" y="2102924"/>
                </a:lnTo>
                <a:lnTo>
                  <a:pt x="5293216" y="2221426"/>
                </a:lnTo>
                <a:lnTo>
                  <a:pt x="5288132" y="2339538"/>
                </a:lnTo>
                <a:lnTo>
                  <a:pt x="5282657" y="2457649"/>
                </a:lnTo>
                <a:lnTo>
                  <a:pt x="5279528" y="2517095"/>
                </a:lnTo>
                <a:lnTo>
                  <a:pt x="5276008" y="2575760"/>
                </a:lnTo>
                <a:lnTo>
                  <a:pt x="5272097" y="2634815"/>
                </a:lnTo>
                <a:lnTo>
                  <a:pt x="5267404" y="2693480"/>
                </a:lnTo>
                <a:lnTo>
                  <a:pt x="5261929" y="2752535"/>
                </a:lnTo>
                <a:lnTo>
                  <a:pt x="5255671" y="2811200"/>
                </a:lnTo>
                <a:lnTo>
                  <a:pt x="5254498" y="2842096"/>
                </a:lnTo>
                <a:lnTo>
                  <a:pt x="5253324" y="2872602"/>
                </a:lnTo>
                <a:lnTo>
                  <a:pt x="5251760" y="2903498"/>
                </a:lnTo>
                <a:lnTo>
                  <a:pt x="5249413" y="2934395"/>
                </a:lnTo>
                <a:lnTo>
                  <a:pt x="5247458" y="2964509"/>
                </a:lnTo>
                <a:lnTo>
                  <a:pt x="5244720" y="2995406"/>
                </a:lnTo>
                <a:lnTo>
                  <a:pt x="5241983" y="3025911"/>
                </a:lnTo>
                <a:lnTo>
                  <a:pt x="5238854" y="3056026"/>
                </a:lnTo>
                <a:lnTo>
                  <a:pt x="5235334" y="3086531"/>
                </a:lnTo>
                <a:lnTo>
                  <a:pt x="5231814" y="3116646"/>
                </a:lnTo>
                <a:lnTo>
                  <a:pt x="5227121" y="3147151"/>
                </a:lnTo>
                <a:lnTo>
                  <a:pt x="5222819" y="3177266"/>
                </a:lnTo>
                <a:lnTo>
                  <a:pt x="5218517" y="3207380"/>
                </a:lnTo>
                <a:lnTo>
                  <a:pt x="5213042" y="3237495"/>
                </a:lnTo>
                <a:lnTo>
                  <a:pt x="5207566" y="3267609"/>
                </a:lnTo>
                <a:lnTo>
                  <a:pt x="5201700" y="3297332"/>
                </a:lnTo>
                <a:lnTo>
                  <a:pt x="5204046" y="3314541"/>
                </a:lnTo>
                <a:lnTo>
                  <a:pt x="5205611" y="3332531"/>
                </a:lnTo>
                <a:lnTo>
                  <a:pt x="5206393" y="3350130"/>
                </a:lnTo>
                <a:lnTo>
                  <a:pt x="5206393" y="3367338"/>
                </a:lnTo>
                <a:lnTo>
                  <a:pt x="5205611" y="3384547"/>
                </a:lnTo>
                <a:lnTo>
                  <a:pt x="5204046" y="3402146"/>
                </a:lnTo>
                <a:lnTo>
                  <a:pt x="5201309" y="3419354"/>
                </a:lnTo>
                <a:lnTo>
                  <a:pt x="5197789" y="3436953"/>
                </a:lnTo>
                <a:lnTo>
                  <a:pt x="5198962" y="3449468"/>
                </a:lnTo>
                <a:lnTo>
                  <a:pt x="5199745" y="3462375"/>
                </a:lnTo>
                <a:lnTo>
                  <a:pt x="5200135" y="3474890"/>
                </a:lnTo>
                <a:lnTo>
                  <a:pt x="5200135" y="3487796"/>
                </a:lnTo>
                <a:lnTo>
                  <a:pt x="5199745" y="3500311"/>
                </a:lnTo>
                <a:lnTo>
                  <a:pt x="5199353" y="3512826"/>
                </a:lnTo>
                <a:lnTo>
                  <a:pt x="5198962" y="3525341"/>
                </a:lnTo>
                <a:lnTo>
                  <a:pt x="5197398" y="3537856"/>
                </a:lnTo>
                <a:lnTo>
                  <a:pt x="5196224" y="3549980"/>
                </a:lnTo>
                <a:lnTo>
                  <a:pt x="5194660" y="3562104"/>
                </a:lnTo>
                <a:lnTo>
                  <a:pt x="5190749" y="3586743"/>
                </a:lnTo>
                <a:lnTo>
                  <a:pt x="5185665" y="3611382"/>
                </a:lnTo>
                <a:lnTo>
                  <a:pt x="5180189" y="3635630"/>
                </a:lnTo>
                <a:lnTo>
                  <a:pt x="5158288" y="3647363"/>
                </a:lnTo>
                <a:lnTo>
                  <a:pt x="5162590" y="3646581"/>
                </a:lnTo>
                <a:lnTo>
                  <a:pt x="5167675" y="3644234"/>
                </a:lnTo>
                <a:lnTo>
                  <a:pt x="5173541" y="3640715"/>
                </a:lnTo>
                <a:lnTo>
                  <a:pt x="5180189" y="3635630"/>
                </a:lnTo>
                <a:lnTo>
                  <a:pt x="5177452" y="3651274"/>
                </a:lnTo>
                <a:lnTo>
                  <a:pt x="5174714" y="3666918"/>
                </a:lnTo>
                <a:lnTo>
                  <a:pt x="5171585" y="3681780"/>
                </a:lnTo>
                <a:lnTo>
                  <a:pt x="5168457" y="3695859"/>
                </a:lnTo>
                <a:lnTo>
                  <a:pt x="5164937" y="3709939"/>
                </a:lnTo>
                <a:lnTo>
                  <a:pt x="5161417" y="3722845"/>
                </a:lnTo>
                <a:lnTo>
                  <a:pt x="5157115" y="3735751"/>
                </a:lnTo>
                <a:lnTo>
                  <a:pt x="5152813" y="3747875"/>
                </a:lnTo>
                <a:lnTo>
                  <a:pt x="5148511" y="3759217"/>
                </a:lnTo>
                <a:lnTo>
                  <a:pt x="5143426" y="3770559"/>
                </a:lnTo>
                <a:lnTo>
                  <a:pt x="5138733" y="3781118"/>
                </a:lnTo>
                <a:lnTo>
                  <a:pt x="5133258" y="3791287"/>
                </a:lnTo>
                <a:lnTo>
                  <a:pt x="5127391" y="3801064"/>
                </a:lnTo>
                <a:lnTo>
                  <a:pt x="5121525" y="3810059"/>
                </a:lnTo>
                <a:lnTo>
                  <a:pt x="5115267" y="3818663"/>
                </a:lnTo>
                <a:lnTo>
                  <a:pt x="5109010" y="3827267"/>
                </a:lnTo>
                <a:lnTo>
                  <a:pt x="5102361" y="3834698"/>
                </a:lnTo>
                <a:lnTo>
                  <a:pt x="5095322" y="3841738"/>
                </a:lnTo>
                <a:lnTo>
                  <a:pt x="5087891" y="3847996"/>
                </a:lnTo>
                <a:lnTo>
                  <a:pt x="5080069" y="3854253"/>
                </a:lnTo>
                <a:lnTo>
                  <a:pt x="5072247" y="3859728"/>
                </a:lnTo>
                <a:lnTo>
                  <a:pt x="5064034" y="3864813"/>
                </a:lnTo>
                <a:lnTo>
                  <a:pt x="5055430" y="3869506"/>
                </a:lnTo>
                <a:lnTo>
                  <a:pt x="5046826" y="3873417"/>
                </a:lnTo>
                <a:lnTo>
                  <a:pt x="5037439" y="3876937"/>
                </a:lnTo>
                <a:lnTo>
                  <a:pt x="5028053" y="3880065"/>
                </a:lnTo>
                <a:lnTo>
                  <a:pt x="5018276" y="3882803"/>
                </a:lnTo>
                <a:lnTo>
                  <a:pt x="5008498" y="3885150"/>
                </a:lnTo>
                <a:lnTo>
                  <a:pt x="4997547" y="3886714"/>
                </a:lnTo>
                <a:lnTo>
                  <a:pt x="4986988" y="3887887"/>
                </a:lnTo>
                <a:lnTo>
                  <a:pt x="4975647" y="3888670"/>
                </a:lnTo>
                <a:lnTo>
                  <a:pt x="4964695" y="3888670"/>
                </a:lnTo>
                <a:lnTo>
                  <a:pt x="4958047" y="3888670"/>
                </a:lnTo>
                <a:lnTo>
                  <a:pt x="4951789" y="3889061"/>
                </a:lnTo>
                <a:lnTo>
                  <a:pt x="4945532" y="3889843"/>
                </a:lnTo>
                <a:lnTo>
                  <a:pt x="4939274" y="3891407"/>
                </a:lnTo>
                <a:lnTo>
                  <a:pt x="4927151" y="3894536"/>
                </a:lnTo>
                <a:lnTo>
                  <a:pt x="4915026" y="3898056"/>
                </a:lnTo>
                <a:lnTo>
                  <a:pt x="4891560" y="3905878"/>
                </a:lnTo>
                <a:lnTo>
                  <a:pt x="4879436" y="3910180"/>
                </a:lnTo>
                <a:lnTo>
                  <a:pt x="4867312" y="3913309"/>
                </a:lnTo>
                <a:lnTo>
                  <a:pt x="4849322" y="4068183"/>
                </a:lnTo>
                <a:lnTo>
                  <a:pt x="4849322" y="4094777"/>
                </a:lnTo>
                <a:lnTo>
                  <a:pt x="4849322" y="4120981"/>
                </a:lnTo>
                <a:lnTo>
                  <a:pt x="4849713" y="4173779"/>
                </a:lnTo>
                <a:lnTo>
                  <a:pt x="4850104" y="4226186"/>
                </a:lnTo>
                <a:lnTo>
                  <a:pt x="4850104" y="4252389"/>
                </a:lnTo>
                <a:lnTo>
                  <a:pt x="4850104" y="4278984"/>
                </a:lnTo>
                <a:lnTo>
                  <a:pt x="4849713" y="4305187"/>
                </a:lnTo>
                <a:lnTo>
                  <a:pt x="4848149" y="4331391"/>
                </a:lnTo>
                <a:lnTo>
                  <a:pt x="4846975" y="4357594"/>
                </a:lnTo>
                <a:lnTo>
                  <a:pt x="4844629" y="4383797"/>
                </a:lnTo>
                <a:lnTo>
                  <a:pt x="4841892" y="4410001"/>
                </a:lnTo>
                <a:lnTo>
                  <a:pt x="4838371" y="4435813"/>
                </a:lnTo>
                <a:lnTo>
                  <a:pt x="4834069" y="4461626"/>
                </a:lnTo>
                <a:lnTo>
                  <a:pt x="4828594" y="4487438"/>
                </a:lnTo>
                <a:lnTo>
                  <a:pt x="4829376" y="4503473"/>
                </a:lnTo>
                <a:lnTo>
                  <a:pt x="4829376" y="4519117"/>
                </a:lnTo>
                <a:lnTo>
                  <a:pt x="4829376" y="4534761"/>
                </a:lnTo>
                <a:lnTo>
                  <a:pt x="4828985" y="4550404"/>
                </a:lnTo>
                <a:lnTo>
                  <a:pt x="4828203" y="4566048"/>
                </a:lnTo>
                <a:lnTo>
                  <a:pt x="4827029" y="4581692"/>
                </a:lnTo>
                <a:lnTo>
                  <a:pt x="4823901" y="4612980"/>
                </a:lnTo>
                <a:lnTo>
                  <a:pt x="4819990" y="4643485"/>
                </a:lnTo>
                <a:lnTo>
                  <a:pt x="4816079" y="4674382"/>
                </a:lnTo>
                <a:lnTo>
                  <a:pt x="4811777" y="4705279"/>
                </a:lnTo>
                <a:lnTo>
                  <a:pt x="4808257" y="4735784"/>
                </a:lnTo>
                <a:lnTo>
                  <a:pt x="4809430" y="4743215"/>
                </a:lnTo>
                <a:lnTo>
                  <a:pt x="4810212" y="4750255"/>
                </a:lnTo>
                <a:lnTo>
                  <a:pt x="4810212" y="4756903"/>
                </a:lnTo>
                <a:lnTo>
                  <a:pt x="4810212" y="4763552"/>
                </a:lnTo>
                <a:lnTo>
                  <a:pt x="4809822" y="4769809"/>
                </a:lnTo>
                <a:lnTo>
                  <a:pt x="4809039" y="4776458"/>
                </a:lnTo>
                <a:lnTo>
                  <a:pt x="4807866" y="4782716"/>
                </a:lnTo>
                <a:lnTo>
                  <a:pt x="4805910" y="4788973"/>
                </a:lnTo>
                <a:lnTo>
                  <a:pt x="4802782" y="4801097"/>
                </a:lnTo>
                <a:lnTo>
                  <a:pt x="4798871" y="4813221"/>
                </a:lnTo>
                <a:lnTo>
                  <a:pt x="4794568" y="4825736"/>
                </a:lnTo>
                <a:lnTo>
                  <a:pt x="4791440" y="4837469"/>
                </a:lnTo>
                <a:lnTo>
                  <a:pt x="4789094" y="4853504"/>
                </a:lnTo>
                <a:lnTo>
                  <a:pt x="4786355" y="4868757"/>
                </a:lnTo>
                <a:lnTo>
                  <a:pt x="4783227" y="4883227"/>
                </a:lnTo>
                <a:lnTo>
                  <a:pt x="4779707" y="4897307"/>
                </a:lnTo>
                <a:lnTo>
                  <a:pt x="4775014" y="4910995"/>
                </a:lnTo>
                <a:lnTo>
                  <a:pt x="4770712" y="4924292"/>
                </a:lnTo>
                <a:lnTo>
                  <a:pt x="4765628" y="4936416"/>
                </a:lnTo>
                <a:lnTo>
                  <a:pt x="4760934" y="4948540"/>
                </a:lnTo>
                <a:lnTo>
                  <a:pt x="4755068" y="4960273"/>
                </a:lnTo>
                <a:lnTo>
                  <a:pt x="4748810" y="4971224"/>
                </a:lnTo>
                <a:lnTo>
                  <a:pt x="4742553" y="4981784"/>
                </a:lnTo>
                <a:lnTo>
                  <a:pt x="4735513" y="4991561"/>
                </a:lnTo>
                <a:lnTo>
                  <a:pt x="4728473" y="5000947"/>
                </a:lnTo>
                <a:lnTo>
                  <a:pt x="4720651" y="5009551"/>
                </a:lnTo>
                <a:lnTo>
                  <a:pt x="4713220" y="5017764"/>
                </a:lnTo>
                <a:lnTo>
                  <a:pt x="4704616" y="5025195"/>
                </a:lnTo>
                <a:lnTo>
                  <a:pt x="4696012" y="5032626"/>
                </a:lnTo>
                <a:lnTo>
                  <a:pt x="4687408" y="5038884"/>
                </a:lnTo>
                <a:lnTo>
                  <a:pt x="4678022" y="5044359"/>
                </a:lnTo>
                <a:lnTo>
                  <a:pt x="4668635" y="5049834"/>
                </a:lnTo>
                <a:lnTo>
                  <a:pt x="4658858" y="5054528"/>
                </a:lnTo>
                <a:lnTo>
                  <a:pt x="4648299" y="5058438"/>
                </a:lnTo>
                <a:lnTo>
                  <a:pt x="4638130" y="5061567"/>
                </a:lnTo>
                <a:lnTo>
                  <a:pt x="4627570" y="5064305"/>
                </a:lnTo>
                <a:lnTo>
                  <a:pt x="4616229" y="5066260"/>
                </a:lnTo>
                <a:lnTo>
                  <a:pt x="4604887" y="5067825"/>
                </a:lnTo>
                <a:lnTo>
                  <a:pt x="4593545" y="5068607"/>
                </a:lnTo>
                <a:lnTo>
                  <a:pt x="4581421" y="5068607"/>
                </a:lnTo>
                <a:lnTo>
                  <a:pt x="4569688" y="5068216"/>
                </a:lnTo>
                <a:lnTo>
                  <a:pt x="4557173" y="5066652"/>
                </a:lnTo>
                <a:lnTo>
                  <a:pt x="4544658" y="5065087"/>
                </a:lnTo>
                <a:lnTo>
                  <a:pt x="4532143" y="5062349"/>
                </a:lnTo>
                <a:lnTo>
                  <a:pt x="4495380" y="5061176"/>
                </a:lnTo>
                <a:lnTo>
                  <a:pt x="4459008" y="5059221"/>
                </a:lnTo>
                <a:lnTo>
                  <a:pt x="4440626" y="5058830"/>
                </a:lnTo>
                <a:lnTo>
                  <a:pt x="4422245" y="5058830"/>
                </a:lnTo>
                <a:lnTo>
                  <a:pt x="4404646" y="5058830"/>
                </a:lnTo>
                <a:lnTo>
                  <a:pt x="4386264" y="5060003"/>
                </a:lnTo>
                <a:lnTo>
                  <a:pt x="4380007" y="5060394"/>
                </a:lnTo>
                <a:lnTo>
                  <a:pt x="4374141" y="5060394"/>
                </a:lnTo>
                <a:lnTo>
                  <a:pt x="4368274" y="5060394"/>
                </a:lnTo>
                <a:lnTo>
                  <a:pt x="4363189" y="5060003"/>
                </a:lnTo>
                <a:lnTo>
                  <a:pt x="4358106" y="5059221"/>
                </a:lnTo>
                <a:lnTo>
                  <a:pt x="4353412" y="5058047"/>
                </a:lnTo>
                <a:lnTo>
                  <a:pt x="4348719" y="5056483"/>
                </a:lnTo>
                <a:lnTo>
                  <a:pt x="4344417" y="5055310"/>
                </a:lnTo>
                <a:lnTo>
                  <a:pt x="4340506" y="5052963"/>
                </a:lnTo>
                <a:lnTo>
                  <a:pt x="4336595" y="5050617"/>
                </a:lnTo>
                <a:lnTo>
                  <a:pt x="4333075" y="5048661"/>
                </a:lnTo>
                <a:lnTo>
                  <a:pt x="4329555" y="5045923"/>
                </a:lnTo>
                <a:lnTo>
                  <a:pt x="4326817" y="5042795"/>
                </a:lnTo>
                <a:lnTo>
                  <a:pt x="4323689" y="5039666"/>
                </a:lnTo>
                <a:lnTo>
                  <a:pt x="4321733" y="5036146"/>
                </a:lnTo>
                <a:lnTo>
                  <a:pt x="4319387" y="5032235"/>
                </a:lnTo>
                <a:lnTo>
                  <a:pt x="4317040" y="5027933"/>
                </a:lnTo>
                <a:lnTo>
                  <a:pt x="4315476" y="5024022"/>
                </a:lnTo>
                <a:lnTo>
                  <a:pt x="4313520" y="5019720"/>
                </a:lnTo>
                <a:lnTo>
                  <a:pt x="4312347" y="5014636"/>
                </a:lnTo>
                <a:lnTo>
                  <a:pt x="4309610" y="5004467"/>
                </a:lnTo>
                <a:lnTo>
                  <a:pt x="4308045" y="4993125"/>
                </a:lnTo>
                <a:lnTo>
                  <a:pt x="4307263" y="4981393"/>
                </a:lnTo>
                <a:lnTo>
                  <a:pt x="4307263" y="4968095"/>
                </a:lnTo>
                <a:lnTo>
                  <a:pt x="4307654" y="4954407"/>
                </a:lnTo>
                <a:lnTo>
                  <a:pt x="4309218" y="4940327"/>
                </a:lnTo>
                <a:lnTo>
                  <a:pt x="4302960" y="4935243"/>
                </a:lnTo>
                <a:lnTo>
                  <a:pt x="4297485" y="4929768"/>
                </a:lnTo>
                <a:lnTo>
                  <a:pt x="4292792" y="4924684"/>
                </a:lnTo>
                <a:lnTo>
                  <a:pt x="4288099" y="4918817"/>
                </a:lnTo>
                <a:lnTo>
                  <a:pt x="4284579" y="4912951"/>
                </a:lnTo>
                <a:lnTo>
                  <a:pt x="4281059" y="4907084"/>
                </a:lnTo>
                <a:lnTo>
                  <a:pt x="4278321" y="4900827"/>
                </a:lnTo>
                <a:lnTo>
                  <a:pt x="4275584" y="4894569"/>
                </a:lnTo>
                <a:lnTo>
                  <a:pt x="4273628" y="4887921"/>
                </a:lnTo>
                <a:lnTo>
                  <a:pt x="4272064" y="4881272"/>
                </a:lnTo>
                <a:lnTo>
                  <a:pt x="4270891" y="4874623"/>
                </a:lnTo>
                <a:lnTo>
                  <a:pt x="4269326" y="4867975"/>
                </a:lnTo>
                <a:lnTo>
                  <a:pt x="4268153" y="4853504"/>
                </a:lnTo>
                <a:lnTo>
                  <a:pt x="4267762" y="4839425"/>
                </a:lnTo>
                <a:lnTo>
                  <a:pt x="4267762" y="4824563"/>
                </a:lnTo>
                <a:lnTo>
                  <a:pt x="4268153" y="4810092"/>
                </a:lnTo>
                <a:lnTo>
                  <a:pt x="4268935" y="4779978"/>
                </a:lnTo>
                <a:lnTo>
                  <a:pt x="4269326" y="4765507"/>
                </a:lnTo>
                <a:lnTo>
                  <a:pt x="4268545" y="4751037"/>
                </a:lnTo>
                <a:lnTo>
                  <a:pt x="4267371" y="4736957"/>
                </a:lnTo>
                <a:lnTo>
                  <a:pt x="4266197" y="4730309"/>
                </a:lnTo>
                <a:lnTo>
                  <a:pt x="4265024" y="4722878"/>
                </a:lnTo>
                <a:lnTo>
                  <a:pt x="4263460" y="4717011"/>
                </a:lnTo>
                <a:lnTo>
                  <a:pt x="4262678" y="4711145"/>
                </a:lnTo>
                <a:lnTo>
                  <a:pt x="4262286" y="4704105"/>
                </a:lnTo>
                <a:lnTo>
                  <a:pt x="4262286" y="4697457"/>
                </a:lnTo>
                <a:lnTo>
                  <a:pt x="4262678" y="4684159"/>
                </a:lnTo>
                <a:lnTo>
                  <a:pt x="4264242" y="4670471"/>
                </a:lnTo>
                <a:lnTo>
                  <a:pt x="4267762" y="4642312"/>
                </a:lnTo>
                <a:lnTo>
                  <a:pt x="4269326" y="4628624"/>
                </a:lnTo>
                <a:lnTo>
                  <a:pt x="4270891" y="4614544"/>
                </a:lnTo>
                <a:lnTo>
                  <a:pt x="4263460" y="4593425"/>
                </a:lnTo>
                <a:lnTo>
                  <a:pt x="4255638" y="4571915"/>
                </a:lnTo>
                <a:lnTo>
                  <a:pt x="4253683" y="4566048"/>
                </a:lnTo>
                <a:lnTo>
                  <a:pt x="4252900" y="4559400"/>
                </a:lnTo>
                <a:lnTo>
                  <a:pt x="4252510" y="4552751"/>
                </a:lnTo>
                <a:lnTo>
                  <a:pt x="4252118" y="4545320"/>
                </a:lnTo>
                <a:lnTo>
                  <a:pt x="4252900" y="4530850"/>
                </a:lnTo>
                <a:lnTo>
                  <a:pt x="4253291" y="4516379"/>
                </a:lnTo>
                <a:lnTo>
                  <a:pt x="4253291" y="4509730"/>
                </a:lnTo>
                <a:lnTo>
                  <a:pt x="4252900" y="4503082"/>
                </a:lnTo>
                <a:lnTo>
                  <a:pt x="4252118" y="4497215"/>
                </a:lnTo>
                <a:lnTo>
                  <a:pt x="4250162" y="4492131"/>
                </a:lnTo>
                <a:lnTo>
                  <a:pt x="4248989" y="4489393"/>
                </a:lnTo>
                <a:lnTo>
                  <a:pt x="4247425" y="4487047"/>
                </a:lnTo>
                <a:lnTo>
                  <a:pt x="4246252" y="4484700"/>
                </a:lnTo>
                <a:lnTo>
                  <a:pt x="4243905" y="4483136"/>
                </a:lnTo>
                <a:lnTo>
                  <a:pt x="4242341" y="4481572"/>
                </a:lnTo>
                <a:lnTo>
                  <a:pt x="4239603" y="4480007"/>
                </a:lnTo>
                <a:lnTo>
                  <a:pt x="4236865" y="4479225"/>
                </a:lnTo>
                <a:lnTo>
                  <a:pt x="4233736" y="4478052"/>
                </a:lnTo>
                <a:lnTo>
                  <a:pt x="4230217" y="4477661"/>
                </a:lnTo>
                <a:lnTo>
                  <a:pt x="4227088" y="4477269"/>
                </a:lnTo>
                <a:lnTo>
                  <a:pt x="4224350" y="4477661"/>
                </a:lnTo>
                <a:lnTo>
                  <a:pt x="4221221" y="4478052"/>
                </a:lnTo>
                <a:lnTo>
                  <a:pt x="4218875" y="4479225"/>
                </a:lnTo>
                <a:lnTo>
                  <a:pt x="4216919" y="4480398"/>
                </a:lnTo>
                <a:lnTo>
                  <a:pt x="4214573" y="4482354"/>
                </a:lnTo>
                <a:lnTo>
                  <a:pt x="4212226" y="4483918"/>
                </a:lnTo>
                <a:lnTo>
                  <a:pt x="4208706" y="4488611"/>
                </a:lnTo>
                <a:lnTo>
                  <a:pt x="4205578" y="4493696"/>
                </a:lnTo>
                <a:lnTo>
                  <a:pt x="4202840" y="4499953"/>
                </a:lnTo>
                <a:lnTo>
                  <a:pt x="4200493" y="4506602"/>
                </a:lnTo>
                <a:lnTo>
                  <a:pt x="4195800" y="4521463"/>
                </a:lnTo>
                <a:lnTo>
                  <a:pt x="4191498" y="4536325"/>
                </a:lnTo>
                <a:lnTo>
                  <a:pt x="4189151" y="4542974"/>
                </a:lnTo>
                <a:lnTo>
                  <a:pt x="4186414" y="4549622"/>
                </a:lnTo>
                <a:lnTo>
                  <a:pt x="4183285" y="4555489"/>
                </a:lnTo>
                <a:lnTo>
                  <a:pt x="4179374" y="4560573"/>
                </a:lnTo>
                <a:lnTo>
                  <a:pt x="4179765" y="4575044"/>
                </a:lnTo>
                <a:lnTo>
                  <a:pt x="4180547" y="4589514"/>
                </a:lnTo>
                <a:lnTo>
                  <a:pt x="4180547" y="4596945"/>
                </a:lnTo>
                <a:lnTo>
                  <a:pt x="4180547" y="4603985"/>
                </a:lnTo>
                <a:lnTo>
                  <a:pt x="4180156" y="4610242"/>
                </a:lnTo>
                <a:lnTo>
                  <a:pt x="4179374" y="4616500"/>
                </a:lnTo>
                <a:lnTo>
                  <a:pt x="4177419" y="4621584"/>
                </a:lnTo>
                <a:lnTo>
                  <a:pt x="4175463" y="4626277"/>
                </a:lnTo>
                <a:lnTo>
                  <a:pt x="4173899" y="4628624"/>
                </a:lnTo>
                <a:lnTo>
                  <a:pt x="4172334" y="4630188"/>
                </a:lnTo>
                <a:lnTo>
                  <a:pt x="4170379" y="4632144"/>
                </a:lnTo>
                <a:lnTo>
                  <a:pt x="4168032" y="4633317"/>
                </a:lnTo>
                <a:lnTo>
                  <a:pt x="4166077" y="4634881"/>
                </a:lnTo>
                <a:lnTo>
                  <a:pt x="4163339" y="4635663"/>
                </a:lnTo>
                <a:lnTo>
                  <a:pt x="4160210" y="4636055"/>
                </a:lnTo>
                <a:lnTo>
                  <a:pt x="4157082" y="4636446"/>
                </a:lnTo>
                <a:lnTo>
                  <a:pt x="4153562" y="4636446"/>
                </a:lnTo>
                <a:lnTo>
                  <a:pt x="4149651" y="4636446"/>
                </a:lnTo>
                <a:lnTo>
                  <a:pt x="4144958" y="4636055"/>
                </a:lnTo>
                <a:lnTo>
                  <a:pt x="4140656" y="4634881"/>
                </a:lnTo>
                <a:lnTo>
                  <a:pt x="4137136" y="4636446"/>
                </a:lnTo>
                <a:lnTo>
                  <a:pt x="4133225" y="4638010"/>
                </a:lnTo>
                <a:lnTo>
                  <a:pt x="4129705" y="4638792"/>
                </a:lnTo>
                <a:lnTo>
                  <a:pt x="4125794" y="4639183"/>
                </a:lnTo>
                <a:lnTo>
                  <a:pt x="4116408" y="4643094"/>
                </a:lnTo>
                <a:lnTo>
                  <a:pt x="4106630" y="4647005"/>
                </a:lnTo>
                <a:lnTo>
                  <a:pt x="4096853" y="4650916"/>
                </a:lnTo>
                <a:lnTo>
                  <a:pt x="4087466" y="4654045"/>
                </a:lnTo>
                <a:lnTo>
                  <a:pt x="4077689" y="4657174"/>
                </a:lnTo>
                <a:lnTo>
                  <a:pt x="4068303" y="4659129"/>
                </a:lnTo>
                <a:lnTo>
                  <a:pt x="4058525" y="4661476"/>
                </a:lnTo>
                <a:lnTo>
                  <a:pt x="4048748" y="4663431"/>
                </a:lnTo>
                <a:lnTo>
                  <a:pt x="4039362" y="4664605"/>
                </a:lnTo>
                <a:lnTo>
                  <a:pt x="4029584" y="4665387"/>
                </a:lnTo>
                <a:lnTo>
                  <a:pt x="4010029" y="4667342"/>
                </a:lnTo>
                <a:lnTo>
                  <a:pt x="3990866" y="4667733"/>
                </a:lnTo>
                <a:lnTo>
                  <a:pt x="3970920" y="4667342"/>
                </a:lnTo>
                <a:lnTo>
                  <a:pt x="3951756" y="4666560"/>
                </a:lnTo>
                <a:lnTo>
                  <a:pt x="3932201" y="4664605"/>
                </a:lnTo>
                <a:lnTo>
                  <a:pt x="3912646" y="4662649"/>
                </a:lnTo>
                <a:lnTo>
                  <a:pt x="3893483" y="4661085"/>
                </a:lnTo>
                <a:lnTo>
                  <a:pt x="3854373" y="4656392"/>
                </a:lnTo>
                <a:lnTo>
                  <a:pt x="3835209" y="4654827"/>
                </a:lnTo>
                <a:lnTo>
                  <a:pt x="3815655" y="4653263"/>
                </a:lnTo>
                <a:lnTo>
                  <a:pt x="3811744" y="4652872"/>
                </a:lnTo>
                <a:lnTo>
                  <a:pt x="3808224" y="4652089"/>
                </a:lnTo>
                <a:lnTo>
                  <a:pt x="3804704" y="4650916"/>
                </a:lnTo>
                <a:lnTo>
                  <a:pt x="3801184" y="4649352"/>
                </a:lnTo>
                <a:lnTo>
                  <a:pt x="3798055" y="4647787"/>
                </a:lnTo>
                <a:lnTo>
                  <a:pt x="3795318" y="4645441"/>
                </a:lnTo>
                <a:lnTo>
                  <a:pt x="3792189" y="4643094"/>
                </a:lnTo>
                <a:lnTo>
                  <a:pt x="3789451" y="4640357"/>
                </a:lnTo>
                <a:lnTo>
                  <a:pt x="3784758" y="4634881"/>
                </a:lnTo>
                <a:lnTo>
                  <a:pt x="3780847" y="4627450"/>
                </a:lnTo>
                <a:lnTo>
                  <a:pt x="3776545" y="4620020"/>
                </a:lnTo>
                <a:lnTo>
                  <a:pt x="3773416" y="4611807"/>
                </a:lnTo>
                <a:lnTo>
                  <a:pt x="3770678" y="4603202"/>
                </a:lnTo>
                <a:lnTo>
                  <a:pt x="3768332" y="4593816"/>
                </a:lnTo>
                <a:lnTo>
                  <a:pt x="3765985" y="4584430"/>
                </a:lnTo>
                <a:lnTo>
                  <a:pt x="3764030" y="4575044"/>
                </a:lnTo>
                <a:lnTo>
                  <a:pt x="3761683" y="4555489"/>
                </a:lnTo>
                <a:lnTo>
                  <a:pt x="3759728" y="4537107"/>
                </a:lnTo>
                <a:lnTo>
                  <a:pt x="3757381" y="4506211"/>
                </a:lnTo>
                <a:lnTo>
                  <a:pt x="3755817" y="4475314"/>
                </a:lnTo>
                <a:lnTo>
                  <a:pt x="3754252" y="4444808"/>
                </a:lnTo>
                <a:lnTo>
                  <a:pt x="3753470" y="4413912"/>
                </a:lnTo>
                <a:lnTo>
                  <a:pt x="3752297" y="4352119"/>
                </a:lnTo>
                <a:lnTo>
                  <a:pt x="3750733" y="4290325"/>
                </a:lnTo>
                <a:lnTo>
                  <a:pt x="3745257" y="4261775"/>
                </a:lnTo>
                <a:lnTo>
                  <a:pt x="3740173" y="4233616"/>
                </a:lnTo>
                <a:lnTo>
                  <a:pt x="3734307" y="4205066"/>
                </a:lnTo>
                <a:lnTo>
                  <a:pt x="3731960" y="4190987"/>
                </a:lnTo>
                <a:lnTo>
                  <a:pt x="3730004" y="4176908"/>
                </a:lnTo>
                <a:lnTo>
                  <a:pt x="3727658" y="4162437"/>
                </a:lnTo>
                <a:lnTo>
                  <a:pt x="3726093" y="4148358"/>
                </a:lnTo>
                <a:lnTo>
                  <a:pt x="3725311" y="4133887"/>
                </a:lnTo>
                <a:lnTo>
                  <a:pt x="3725311" y="4119025"/>
                </a:lnTo>
                <a:lnTo>
                  <a:pt x="3725702" y="4104555"/>
                </a:lnTo>
                <a:lnTo>
                  <a:pt x="3726876" y="4089693"/>
                </a:lnTo>
                <a:lnTo>
                  <a:pt x="3728831" y="4075223"/>
                </a:lnTo>
                <a:lnTo>
                  <a:pt x="3731960" y="4059970"/>
                </a:lnTo>
                <a:lnTo>
                  <a:pt x="3724920" y="3898447"/>
                </a:lnTo>
                <a:lnTo>
                  <a:pt x="3717880" y="3736924"/>
                </a:lnTo>
                <a:lnTo>
                  <a:pt x="3714361" y="3732231"/>
                </a:lnTo>
                <a:lnTo>
                  <a:pt x="3711232" y="3727929"/>
                </a:lnTo>
                <a:lnTo>
                  <a:pt x="3708103" y="3724800"/>
                </a:lnTo>
                <a:lnTo>
                  <a:pt x="3705365" y="3722454"/>
                </a:lnTo>
                <a:lnTo>
                  <a:pt x="3702628" y="3720498"/>
                </a:lnTo>
                <a:lnTo>
                  <a:pt x="3699890" y="3719325"/>
                </a:lnTo>
                <a:lnTo>
                  <a:pt x="3697152" y="3718152"/>
                </a:lnTo>
                <a:lnTo>
                  <a:pt x="3694806" y="3718152"/>
                </a:lnTo>
                <a:lnTo>
                  <a:pt x="3692459" y="3718543"/>
                </a:lnTo>
                <a:lnTo>
                  <a:pt x="3689722" y="3719325"/>
                </a:lnTo>
                <a:lnTo>
                  <a:pt x="3687375" y="3720498"/>
                </a:lnTo>
                <a:lnTo>
                  <a:pt x="3685419" y="3721671"/>
                </a:lnTo>
                <a:lnTo>
                  <a:pt x="3680726" y="3725974"/>
                </a:lnTo>
                <a:lnTo>
                  <a:pt x="3676815" y="3730667"/>
                </a:lnTo>
                <a:lnTo>
                  <a:pt x="3668602" y="3741617"/>
                </a:lnTo>
                <a:lnTo>
                  <a:pt x="3664691" y="3746702"/>
                </a:lnTo>
                <a:lnTo>
                  <a:pt x="3660389" y="3751786"/>
                </a:lnTo>
                <a:lnTo>
                  <a:pt x="3656087" y="3755697"/>
                </a:lnTo>
                <a:lnTo>
                  <a:pt x="3654132" y="3757652"/>
                </a:lnTo>
                <a:lnTo>
                  <a:pt x="3651785" y="3758826"/>
                </a:lnTo>
                <a:lnTo>
                  <a:pt x="3649048" y="3759608"/>
                </a:lnTo>
                <a:lnTo>
                  <a:pt x="3647092" y="3760390"/>
                </a:lnTo>
                <a:lnTo>
                  <a:pt x="3644354" y="3760390"/>
                </a:lnTo>
                <a:lnTo>
                  <a:pt x="3641617" y="3759608"/>
                </a:lnTo>
                <a:lnTo>
                  <a:pt x="3629102" y="3768212"/>
                </a:lnTo>
                <a:lnTo>
                  <a:pt x="3622453" y="3771732"/>
                </a:lnTo>
                <a:lnTo>
                  <a:pt x="3616195" y="3775252"/>
                </a:lnTo>
                <a:lnTo>
                  <a:pt x="3609938" y="3778380"/>
                </a:lnTo>
                <a:lnTo>
                  <a:pt x="3603680" y="3781118"/>
                </a:lnTo>
                <a:lnTo>
                  <a:pt x="3597423" y="3783074"/>
                </a:lnTo>
                <a:lnTo>
                  <a:pt x="3591556" y="3783465"/>
                </a:lnTo>
                <a:lnTo>
                  <a:pt x="3588428" y="3783465"/>
                </a:lnTo>
                <a:lnTo>
                  <a:pt x="3585690" y="3783465"/>
                </a:lnTo>
                <a:lnTo>
                  <a:pt x="3582561" y="3782683"/>
                </a:lnTo>
                <a:lnTo>
                  <a:pt x="3579823" y="3781509"/>
                </a:lnTo>
                <a:lnTo>
                  <a:pt x="3577477" y="3780336"/>
                </a:lnTo>
                <a:lnTo>
                  <a:pt x="3574348" y="3778772"/>
                </a:lnTo>
                <a:lnTo>
                  <a:pt x="3571611" y="3776816"/>
                </a:lnTo>
                <a:lnTo>
                  <a:pt x="3569264" y="3774469"/>
                </a:lnTo>
                <a:lnTo>
                  <a:pt x="3566526" y="3771341"/>
                </a:lnTo>
                <a:lnTo>
                  <a:pt x="3563789" y="3768212"/>
                </a:lnTo>
                <a:lnTo>
                  <a:pt x="3561833" y="3764692"/>
                </a:lnTo>
                <a:lnTo>
                  <a:pt x="3559096" y="3760390"/>
                </a:lnTo>
                <a:lnTo>
                  <a:pt x="3556749" y="3755697"/>
                </a:lnTo>
                <a:lnTo>
                  <a:pt x="3554402" y="3750222"/>
                </a:lnTo>
                <a:lnTo>
                  <a:pt x="3550100" y="3738489"/>
                </a:lnTo>
                <a:lnTo>
                  <a:pt x="3543843" y="3749439"/>
                </a:lnTo>
                <a:lnTo>
                  <a:pt x="3537194" y="3759608"/>
                </a:lnTo>
                <a:lnTo>
                  <a:pt x="3530545" y="3768603"/>
                </a:lnTo>
                <a:lnTo>
                  <a:pt x="3523897" y="3776816"/>
                </a:lnTo>
                <a:lnTo>
                  <a:pt x="3516857" y="3783856"/>
                </a:lnTo>
                <a:lnTo>
                  <a:pt x="3509817" y="3790113"/>
                </a:lnTo>
                <a:lnTo>
                  <a:pt x="3502778" y="3795980"/>
                </a:lnTo>
                <a:lnTo>
                  <a:pt x="3495738" y="3800282"/>
                </a:lnTo>
                <a:lnTo>
                  <a:pt x="3488307" y="3804193"/>
                </a:lnTo>
                <a:lnTo>
                  <a:pt x="3480876" y="3807322"/>
                </a:lnTo>
                <a:lnTo>
                  <a:pt x="3473445" y="3810059"/>
                </a:lnTo>
                <a:lnTo>
                  <a:pt x="3466015" y="3812406"/>
                </a:lnTo>
                <a:lnTo>
                  <a:pt x="3458193" y="3813579"/>
                </a:lnTo>
                <a:lnTo>
                  <a:pt x="3450762" y="3814752"/>
                </a:lnTo>
                <a:lnTo>
                  <a:pt x="3442940" y="3815143"/>
                </a:lnTo>
                <a:lnTo>
                  <a:pt x="3435118" y="3815143"/>
                </a:lnTo>
                <a:lnTo>
                  <a:pt x="3427687" y="3814752"/>
                </a:lnTo>
                <a:lnTo>
                  <a:pt x="3419474" y="3813970"/>
                </a:lnTo>
                <a:lnTo>
                  <a:pt x="3412043" y="3812797"/>
                </a:lnTo>
                <a:lnTo>
                  <a:pt x="3403830" y="3811624"/>
                </a:lnTo>
                <a:lnTo>
                  <a:pt x="3387795" y="3808495"/>
                </a:lnTo>
                <a:lnTo>
                  <a:pt x="3371760" y="3804193"/>
                </a:lnTo>
                <a:lnTo>
                  <a:pt x="3340082" y="3796762"/>
                </a:lnTo>
                <a:lnTo>
                  <a:pt x="3324047" y="3793633"/>
                </a:lnTo>
                <a:lnTo>
                  <a:pt x="3308403" y="3790896"/>
                </a:lnTo>
                <a:lnTo>
                  <a:pt x="3299799" y="3765083"/>
                </a:lnTo>
                <a:lnTo>
                  <a:pt x="3291195" y="3739271"/>
                </a:lnTo>
                <a:lnTo>
                  <a:pt x="3273204" y="3688428"/>
                </a:lnTo>
                <a:lnTo>
                  <a:pt x="3264209" y="3662616"/>
                </a:lnTo>
                <a:lnTo>
                  <a:pt x="3255214" y="3637195"/>
                </a:lnTo>
                <a:lnTo>
                  <a:pt x="3247392" y="3611382"/>
                </a:lnTo>
                <a:lnTo>
                  <a:pt x="3239179" y="3584788"/>
                </a:lnTo>
                <a:lnTo>
                  <a:pt x="3232530" y="3558584"/>
                </a:lnTo>
                <a:lnTo>
                  <a:pt x="3226272" y="3532381"/>
                </a:lnTo>
                <a:lnTo>
                  <a:pt x="3223535" y="3518693"/>
                </a:lnTo>
                <a:lnTo>
                  <a:pt x="3221579" y="3505004"/>
                </a:lnTo>
                <a:lnTo>
                  <a:pt x="3219233" y="3491316"/>
                </a:lnTo>
                <a:lnTo>
                  <a:pt x="3217277" y="3477627"/>
                </a:lnTo>
                <a:lnTo>
                  <a:pt x="3215713" y="3463548"/>
                </a:lnTo>
                <a:lnTo>
                  <a:pt x="3214931" y="3449468"/>
                </a:lnTo>
                <a:lnTo>
                  <a:pt x="3213757" y="3434998"/>
                </a:lnTo>
                <a:lnTo>
                  <a:pt x="3213757" y="3420918"/>
                </a:lnTo>
                <a:lnTo>
                  <a:pt x="3213757" y="3406057"/>
                </a:lnTo>
                <a:lnTo>
                  <a:pt x="3214149" y="3391586"/>
                </a:lnTo>
                <a:lnTo>
                  <a:pt x="3215322" y="3376725"/>
                </a:lnTo>
                <a:lnTo>
                  <a:pt x="3216886" y="3361472"/>
                </a:lnTo>
                <a:lnTo>
                  <a:pt x="3213757" y="3355605"/>
                </a:lnTo>
                <a:lnTo>
                  <a:pt x="3211411" y="3350521"/>
                </a:lnTo>
                <a:lnTo>
                  <a:pt x="3209455" y="3344655"/>
                </a:lnTo>
                <a:lnTo>
                  <a:pt x="3207500" y="3338397"/>
                </a:lnTo>
                <a:lnTo>
                  <a:pt x="3205936" y="3332140"/>
                </a:lnTo>
                <a:lnTo>
                  <a:pt x="3204371" y="3325882"/>
                </a:lnTo>
                <a:lnTo>
                  <a:pt x="3202807" y="3312976"/>
                </a:lnTo>
                <a:lnTo>
                  <a:pt x="3202025" y="3299679"/>
                </a:lnTo>
                <a:lnTo>
                  <a:pt x="3200851" y="3285991"/>
                </a:lnTo>
                <a:lnTo>
                  <a:pt x="3200069" y="3259005"/>
                </a:lnTo>
                <a:lnTo>
                  <a:pt x="3199287" y="3245708"/>
                </a:lnTo>
                <a:lnTo>
                  <a:pt x="3197723" y="3232019"/>
                </a:lnTo>
                <a:lnTo>
                  <a:pt x="3195767" y="3219113"/>
                </a:lnTo>
                <a:lnTo>
                  <a:pt x="3194203" y="3212856"/>
                </a:lnTo>
                <a:lnTo>
                  <a:pt x="3192638" y="3207380"/>
                </a:lnTo>
                <a:lnTo>
                  <a:pt x="3190292" y="3201123"/>
                </a:lnTo>
                <a:lnTo>
                  <a:pt x="3187945" y="3195256"/>
                </a:lnTo>
                <a:lnTo>
                  <a:pt x="3185207" y="3189781"/>
                </a:lnTo>
                <a:lnTo>
                  <a:pt x="3181688" y="3184305"/>
                </a:lnTo>
                <a:lnTo>
                  <a:pt x="3178168" y="3179221"/>
                </a:lnTo>
                <a:lnTo>
                  <a:pt x="3174257" y="3174137"/>
                </a:lnTo>
                <a:lnTo>
                  <a:pt x="3169564" y="3169444"/>
                </a:lnTo>
                <a:lnTo>
                  <a:pt x="3164479" y="3164751"/>
                </a:lnTo>
                <a:lnTo>
                  <a:pt x="3162915" y="3259396"/>
                </a:lnTo>
                <a:lnTo>
                  <a:pt x="3161741" y="3306328"/>
                </a:lnTo>
                <a:lnTo>
                  <a:pt x="3160568" y="3353650"/>
                </a:lnTo>
                <a:lnTo>
                  <a:pt x="3158613" y="3400190"/>
                </a:lnTo>
                <a:lnTo>
                  <a:pt x="3156266" y="3447122"/>
                </a:lnTo>
                <a:lnTo>
                  <a:pt x="3154311" y="3494053"/>
                </a:lnTo>
                <a:lnTo>
                  <a:pt x="3151182" y="3540985"/>
                </a:lnTo>
                <a:lnTo>
                  <a:pt x="3147271" y="3587525"/>
                </a:lnTo>
                <a:lnTo>
                  <a:pt x="3143360" y="3634066"/>
                </a:lnTo>
                <a:lnTo>
                  <a:pt x="3139058" y="3680997"/>
                </a:lnTo>
                <a:lnTo>
                  <a:pt x="3133974" y="3727147"/>
                </a:lnTo>
                <a:lnTo>
                  <a:pt x="3128107" y="3773687"/>
                </a:lnTo>
                <a:lnTo>
                  <a:pt x="3121459" y="3819837"/>
                </a:lnTo>
                <a:lnTo>
                  <a:pt x="3114419" y="3865986"/>
                </a:lnTo>
                <a:lnTo>
                  <a:pt x="3106597" y="3912135"/>
                </a:lnTo>
                <a:lnTo>
                  <a:pt x="3105033" y="3936774"/>
                </a:lnTo>
                <a:lnTo>
                  <a:pt x="3103468" y="3961413"/>
                </a:lnTo>
                <a:lnTo>
                  <a:pt x="3100731" y="3985270"/>
                </a:lnTo>
                <a:lnTo>
                  <a:pt x="3097211" y="4009518"/>
                </a:lnTo>
                <a:lnTo>
                  <a:pt x="3092909" y="4032984"/>
                </a:lnTo>
                <a:lnTo>
                  <a:pt x="3088607" y="4056841"/>
                </a:lnTo>
                <a:lnTo>
                  <a:pt x="3083522" y="4079916"/>
                </a:lnTo>
                <a:lnTo>
                  <a:pt x="3078829" y="4102990"/>
                </a:lnTo>
                <a:lnTo>
                  <a:pt x="3072963" y="4126456"/>
                </a:lnTo>
                <a:lnTo>
                  <a:pt x="3067096" y="4149531"/>
                </a:lnTo>
                <a:lnTo>
                  <a:pt x="3055755" y="4195289"/>
                </a:lnTo>
                <a:lnTo>
                  <a:pt x="3043631" y="4241438"/>
                </a:lnTo>
                <a:lnTo>
                  <a:pt x="3031898" y="4287197"/>
                </a:lnTo>
                <a:lnTo>
                  <a:pt x="3031507" y="4298147"/>
                </a:lnTo>
                <a:lnTo>
                  <a:pt x="3030724" y="4308316"/>
                </a:lnTo>
                <a:lnTo>
                  <a:pt x="3028378" y="4318093"/>
                </a:lnTo>
                <a:lnTo>
                  <a:pt x="3026031" y="4327480"/>
                </a:lnTo>
                <a:lnTo>
                  <a:pt x="3022511" y="4336475"/>
                </a:lnTo>
                <a:lnTo>
                  <a:pt x="3018992" y="4344688"/>
                </a:lnTo>
                <a:lnTo>
                  <a:pt x="3014689" y="4353292"/>
                </a:lnTo>
                <a:lnTo>
                  <a:pt x="3009605" y="4361896"/>
                </a:lnTo>
                <a:lnTo>
                  <a:pt x="3006476" y="4365025"/>
                </a:lnTo>
                <a:lnTo>
                  <a:pt x="3002957" y="4368545"/>
                </a:lnTo>
                <a:lnTo>
                  <a:pt x="2997090" y="4375584"/>
                </a:lnTo>
                <a:lnTo>
                  <a:pt x="2991224" y="4384189"/>
                </a:lnTo>
                <a:lnTo>
                  <a:pt x="2986139" y="4392402"/>
                </a:lnTo>
                <a:lnTo>
                  <a:pt x="2981055" y="4401397"/>
                </a:lnTo>
                <a:lnTo>
                  <a:pt x="2976753" y="4410783"/>
                </a:lnTo>
                <a:lnTo>
                  <a:pt x="2967367" y="4429556"/>
                </a:lnTo>
                <a:lnTo>
                  <a:pt x="2962282" y="4438942"/>
                </a:lnTo>
                <a:lnTo>
                  <a:pt x="2957589" y="4447546"/>
                </a:lnTo>
                <a:lnTo>
                  <a:pt x="2951723" y="4455759"/>
                </a:lnTo>
                <a:lnTo>
                  <a:pt x="2945857" y="4463972"/>
                </a:lnTo>
                <a:lnTo>
                  <a:pt x="2939599" y="4470621"/>
                </a:lnTo>
                <a:lnTo>
                  <a:pt x="2936470" y="4474141"/>
                </a:lnTo>
                <a:lnTo>
                  <a:pt x="2932950" y="4476878"/>
                </a:lnTo>
                <a:lnTo>
                  <a:pt x="2929039" y="4479616"/>
                </a:lnTo>
                <a:lnTo>
                  <a:pt x="2924737" y="4482354"/>
                </a:lnTo>
                <a:lnTo>
                  <a:pt x="2920826" y="4483918"/>
                </a:lnTo>
                <a:lnTo>
                  <a:pt x="2916524" y="4486265"/>
                </a:lnTo>
                <a:lnTo>
                  <a:pt x="2913004" y="4498389"/>
                </a:lnTo>
                <a:lnTo>
                  <a:pt x="2908702" y="4509730"/>
                </a:lnTo>
                <a:lnTo>
                  <a:pt x="2904400" y="4519508"/>
                </a:lnTo>
                <a:lnTo>
                  <a:pt x="2898925" y="4528894"/>
                </a:lnTo>
                <a:lnTo>
                  <a:pt x="2893841" y="4537107"/>
                </a:lnTo>
                <a:lnTo>
                  <a:pt x="2887974" y="4544538"/>
                </a:lnTo>
                <a:lnTo>
                  <a:pt x="2881717" y="4551187"/>
                </a:lnTo>
                <a:lnTo>
                  <a:pt x="2875068" y="4557053"/>
                </a:lnTo>
                <a:lnTo>
                  <a:pt x="2868028" y="4562137"/>
                </a:lnTo>
                <a:lnTo>
                  <a:pt x="2860598" y="4566439"/>
                </a:lnTo>
                <a:lnTo>
                  <a:pt x="2852776" y="4569959"/>
                </a:lnTo>
                <a:lnTo>
                  <a:pt x="2844563" y="4573479"/>
                </a:lnTo>
                <a:lnTo>
                  <a:pt x="2836350" y="4576217"/>
                </a:lnTo>
                <a:lnTo>
                  <a:pt x="2827745" y="4578954"/>
                </a:lnTo>
                <a:lnTo>
                  <a:pt x="2818750" y="4581301"/>
                </a:lnTo>
                <a:lnTo>
                  <a:pt x="2809755" y="4582865"/>
                </a:lnTo>
                <a:lnTo>
                  <a:pt x="2794111" y="4585212"/>
                </a:lnTo>
                <a:lnTo>
                  <a:pt x="2778467" y="4586385"/>
                </a:lnTo>
                <a:lnTo>
                  <a:pt x="2763215" y="4587559"/>
                </a:lnTo>
                <a:lnTo>
                  <a:pt x="2747571" y="4587559"/>
                </a:lnTo>
                <a:lnTo>
                  <a:pt x="2732318" y="4587168"/>
                </a:lnTo>
                <a:lnTo>
                  <a:pt x="2716674" y="4585994"/>
                </a:lnTo>
                <a:lnTo>
                  <a:pt x="2701421" y="4584430"/>
                </a:lnTo>
                <a:lnTo>
                  <a:pt x="2685778" y="4582474"/>
                </a:lnTo>
                <a:lnTo>
                  <a:pt x="2655272" y="4578172"/>
                </a:lnTo>
                <a:lnTo>
                  <a:pt x="2624767" y="4573088"/>
                </a:lnTo>
                <a:lnTo>
                  <a:pt x="2593870" y="4568004"/>
                </a:lnTo>
                <a:lnTo>
                  <a:pt x="2579008" y="4565657"/>
                </a:lnTo>
                <a:lnTo>
                  <a:pt x="2563364" y="4563702"/>
                </a:lnTo>
                <a:lnTo>
                  <a:pt x="2554760" y="4562137"/>
                </a:lnTo>
                <a:lnTo>
                  <a:pt x="2546938" y="4559791"/>
                </a:lnTo>
                <a:lnTo>
                  <a:pt x="2539508" y="4556662"/>
                </a:lnTo>
                <a:lnTo>
                  <a:pt x="2532468" y="4553142"/>
                </a:lnTo>
                <a:lnTo>
                  <a:pt x="2526210" y="4548449"/>
                </a:lnTo>
                <a:lnTo>
                  <a:pt x="2519953" y="4543365"/>
                </a:lnTo>
                <a:lnTo>
                  <a:pt x="2514477" y="4537107"/>
                </a:lnTo>
                <a:lnTo>
                  <a:pt x="2509784" y="4530850"/>
                </a:lnTo>
                <a:lnTo>
                  <a:pt x="2504700" y="4523810"/>
                </a:lnTo>
                <a:lnTo>
                  <a:pt x="2500789" y="4515597"/>
                </a:lnTo>
                <a:lnTo>
                  <a:pt x="2496878" y="4507775"/>
                </a:lnTo>
                <a:lnTo>
                  <a:pt x="2493749" y="4498780"/>
                </a:lnTo>
                <a:lnTo>
                  <a:pt x="2490620" y="4489785"/>
                </a:lnTo>
                <a:lnTo>
                  <a:pt x="2488274" y="4480007"/>
                </a:lnTo>
                <a:lnTo>
                  <a:pt x="2485927" y="4470230"/>
                </a:lnTo>
                <a:lnTo>
                  <a:pt x="2484363" y="4460061"/>
                </a:lnTo>
                <a:lnTo>
                  <a:pt x="2478497" y="4424080"/>
                </a:lnTo>
                <a:lnTo>
                  <a:pt x="2472630" y="4388882"/>
                </a:lnTo>
                <a:lnTo>
                  <a:pt x="2460506" y="4318093"/>
                </a:lnTo>
                <a:lnTo>
                  <a:pt x="2448773" y="4247696"/>
                </a:lnTo>
                <a:lnTo>
                  <a:pt x="2442907" y="4212106"/>
                </a:lnTo>
                <a:lnTo>
                  <a:pt x="2437431" y="4176908"/>
                </a:lnTo>
                <a:lnTo>
                  <a:pt x="2432738" y="4140927"/>
                </a:lnTo>
                <a:lnTo>
                  <a:pt x="2428045" y="4105337"/>
                </a:lnTo>
                <a:lnTo>
                  <a:pt x="2424525" y="4069356"/>
                </a:lnTo>
                <a:lnTo>
                  <a:pt x="2421396" y="4033375"/>
                </a:lnTo>
                <a:lnTo>
                  <a:pt x="2419832" y="3997394"/>
                </a:lnTo>
                <a:lnTo>
                  <a:pt x="2418659" y="3979013"/>
                </a:lnTo>
                <a:lnTo>
                  <a:pt x="2418659" y="3961022"/>
                </a:lnTo>
                <a:lnTo>
                  <a:pt x="2418267" y="3942641"/>
                </a:lnTo>
                <a:lnTo>
                  <a:pt x="2418659" y="3924259"/>
                </a:lnTo>
                <a:lnTo>
                  <a:pt x="2419050" y="3905487"/>
                </a:lnTo>
                <a:lnTo>
                  <a:pt x="2420223" y="3887105"/>
                </a:lnTo>
                <a:lnTo>
                  <a:pt x="2402624" y="3837045"/>
                </a:lnTo>
                <a:lnTo>
                  <a:pt x="2366252" y="3812406"/>
                </a:lnTo>
                <a:lnTo>
                  <a:pt x="2326751" y="4137407"/>
                </a:lnTo>
                <a:lnTo>
                  <a:pt x="2327924" y="4148749"/>
                </a:lnTo>
                <a:lnTo>
                  <a:pt x="2328316" y="4159699"/>
                </a:lnTo>
                <a:lnTo>
                  <a:pt x="2328316" y="4171041"/>
                </a:lnTo>
                <a:lnTo>
                  <a:pt x="2328316" y="4181992"/>
                </a:lnTo>
                <a:lnTo>
                  <a:pt x="2327533" y="4192942"/>
                </a:lnTo>
                <a:lnTo>
                  <a:pt x="2326360" y="4203893"/>
                </a:lnTo>
                <a:lnTo>
                  <a:pt x="2324404" y="4225403"/>
                </a:lnTo>
                <a:lnTo>
                  <a:pt x="2320494" y="4247305"/>
                </a:lnTo>
                <a:lnTo>
                  <a:pt x="2316583" y="4268424"/>
                </a:lnTo>
                <a:lnTo>
                  <a:pt x="2308370" y="4311445"/>
                </a:lnTo>
                <a:lnTo>
                  <a:pt x="2308370" y="4325915"/>
                </a:lnTo>
                <a:lnTo>
                  <a:pt x="2306805" y="4340386"/>
                </a:lnTo>
                <a:lnTo>
                  <a:pt x="2305241" y="4354074"/>
                </a:lnTo>
                <a:lnTo>
                  <a:pt x="2302894" y="4368154"/>
                </a:lnTo>
                <a:lnTo>
                  <a:pt x="2299766" y="4381451"/>
                </a:lnTo>
                <a:lnTo>
                  <a:pt x="2296246" y="4394748"/>
                </a:lnTo>
                <a:lnTo>
                  <a:pt x="2291944" y="4408045"/>
                </a:lnTo>
                <a:lnTo>
                  <a:pt x="2287641" y="4420952"/>
                </a:lnTo>
                <a:lnTo>
                  <a:pt x="2278646" y="4447937"/>
                </a:lnTo>
                <a:lnTo>
                  <a:pt x="2274735" y="4460843"/>
                </a:lnTo>
                <a:lnTo>
                  <a:pt x="2270824" y="4474532"/>
                </a:lnTo>
                <a:lnTo>
                  <a:pt x="2266522" y="4487829"/>
                </a:lnTo>
                <a:lnTo>
                  <a:pt x="2263785" y="4501909"/>
                </a:lnTo>
                <a:lnTo>
                  <a:pt x="2261047" y="4515988"/>
                </a:lnTo>
                <a:lnTo>
                  <a:pt x="2259092" y="4530850"/>
                </a:lnTo>
                <a:lnTo>
                  <a:pt x="2258309" y="4533978"/>
                </a:lnTo>
                <a:lnTo>
                  <a:pt x="2257527" y="4536716"/>
                </a:lnTo>
                <a:lnTo>
                  <a:pt x="2255963" y="4540236"/>
                </a:lnTo>
                <a:lnTo>
                  <a:pt x="2254398" y="4543365"/>
                </a:lnTo>
                <a:lnTo>
                  <a:pt x="2249705" y="4550404"/>
                </a:lnTo>
                <a:lnTo>
                  <a:pt x="2243839" y="4557835"/>
                </a:lnTo>
                <a:lnTo>
                  <a:pt x="2236799" y="4565657"/>
                </a:lnTo>
                <a:lnTo>
                  <a:pt x="2229368" y="4573088"/>
                </a:lnTo>
                <a:lnTo>
                  <a:pt x="2220373" y="4580910"/>
                </a:lnTo>
                <a:lnTo>
                  <a:pt x="2211378" y="4588341"/>
                </a:lnTo>
                <a:lnTo>
                  <a:pt x="2201600" y="4595772"/>
                </a:lnTo>
                <a:lnTo>
                  <a:pt x="2191823" y="4603202"/>
                </a:lnTo>
                <a:lnTo>
                  <a:pt x="2182045" y="4609460"/>
                </a:lnTo>
                <a:lnTo>
                  <a:pt x="2172268" y="4614935"/>
                </a:lnTo>
                <a:lnTo>
                  <a:pt x="2162882" y="4620411"/>
                </a:lnTo>
                <a:lnTo>
                  <a:pt x="2153887" y="4624713"/>
                </a:lnTo>
                <a:lnTo>
                  <a:pt x="2145674" y="4627842"/>
                </a:lnTo>
                <a:lnTo>
                  <a:pt x="2138243" y="4630579"/>
                </a:lnTo>
                <a:lnTo>
                  <a:pt x="2126510" y="4633708"/>
                </a:lnTo>
                <a:lnTo>
                  <a:pt x="2114777" y="4637228"/>
                </a:lnTo>
                <a:lnTo>
                  <a:pt x="2090138" y="4645832"/>
                </a:lnTo>
                <a:lnTo>
                  <a:pt x="2077623" y="4649743"/>
                </a:lnTo>
                <a:lnTo>
                  <a:pt x="2065108" y="4653263"/>
                </a:lnTo>
                <a:lnTo>
                  <a:pt x="2052593" y="4657174"/>
                </a:lnTo>
                <a:lnTo>
                  <a:pt x="2039687" y="4660303"/>
                </a:lnTo>
                <a:lnTo>
                  <a:pt x="2027171" y="4662258"/>
                </a:lnTo>
                <a:lnTo>
                  <a:pt x="2014265" y="4663822"/>
                </a:lnTo>
                <a:lnTo>
                  <a:pt x="2008007" y="4664213"/>
                </a:lnTo>
                <a:lnTo>
                  <a:pt x="2001359" y="4664213"/>
                </a:lnTo>
                <a:lnTo>
                  <a:pt x="1995102" y="4664213"/>
                </a:lnTo>
                <a:lnTo>
                  <a:pt x="1988844" y="4663431"/>
                </a:lnTo>
                <a:lnTo>
                  <a:pt x="1982195" y="4662258"/>
                </a:lnTo>
                <a:lnTo>
                  <a:pt x="1975938" y="4661085"/>
                </a:lnTo>
                <a:lnTo>
                  <a:pt x="1969289" y="4659520"/>
                </a:lnTo>
                <a:lnTo>
                  <a:pt x="1963032" y="4657565"/>
                </a:lnTo>
                <a:lnTo>
                  <a:pt x="1956774" y="4654827"/>
                </a:lnTo>
                <a:lnTo>
                  <a:pt x="1950125" y="4652089"/>
                </a:lnTo>
                <a:lnTo>
                  <a:pt x="1943868" y="4648570"/>
                </a:lnTo>
                <a:lnTo>
                  <a:pt x="1937610" y="4644659"/>
                </a:lnTo>
                <a:lnTo>
                  <a:pt x="1941130" y="4631752"/>
                </a:lnTo>
                <a:lnTo>
                  <a:pt x="1939566" y="4630579"/>
                </a:lnTo>
                <a:lnTo>
                  <a:pt x="1938001" y="4638010"/>
                </a:lnTo>
                <a:lnTo>
                  <a:pt x="1937610" y="4644659"/>
                </a:lnTo>
                <a:lnTo>
                  <a:pt x="1934091" y="4641139"/>
                </a:lnTo>
                <a:lnTo>
                  <a:pt x="1930179" y="4638010"/>
                </a:lnTo>
                <a:lnTo>
                  <a:pt x="1926269" y="4635272"/>
                </a:lnTo>
                <a:lnTo>
                  <a:pt x="1922357" y="4632926"/>
                </a:lnTo>
                <a:lnTo>
                  <a:pt x="1918446" y="4630970"/>
                </a:lnTo>
                <a:lnTo>
                  <a:pt x="1914536" y="4629797"/>
                </a:lnTo>
                <a:lnTo>
                  <a:pt x="1910234" y="4629015"/>
                </a:lnTo>
                <a:lnTo>
                  <a:pt x="1906322" y="4628624"/>
                </a:lnTo>
                <a:lnTo>
                  <a:pt x="1902411" y="4627842"/>
                </a:lnTo>
                <a:lnTo>
                  <a:pt x="1898501" y="4627842"/>
                </a:lnTo>
                <a:lnTo>
                  <a:pt x="1889897" y="4628624"/>
                </a:lnTo>
                <a:lnTo>
                  <a:pt x="1881293" y="4629797"/>
                </a:lnTo>
                <a:lnTo>
                  <a:pt x="1873079" y="4630970"/>
                </a:lnTo>
                <a:lnTo>
                  <a:pt x="1864475" y="4632535"/>
                </a:lnTo>
                <a:lnTo>
                  <a:pt x="1855871" y="4633317"/>
                </a:lnTo>
                <a:lnTo>
                  <a:pt x="1847658" y="4633708"/>
                </a:lnTo>
                <a:lnTo>
                  <a:pt x="1843356" y="4633317"/>
                </a:lnTo>
                <a:lnTo>
                  <a:pt x="1839445" y="4632926"/>
                </a:lnTo>
                <a:lnTo>
                  <a:pt x="1835534" y="4632535"/>
                </a:lnTo>
                <a:lnTo>
                  <a:pt x="1831623" y="4630970"/>
                </a:lnTo>
                <a:lnTo>
                  <a:pt x="1827321" y="4629406"/>
                </a:lnTo>
                <a:lnTo>
                  <a:pt x="1823410" y="4627450"/>
                </a:lnTo>
                <a:lnTo>
                  <a:pt x="1819890" y="4624713"/>
                </a:lnTo>
                <a:lnTo>
                  <a:pt x="1815979" y="4622366"/>
                </a:lnTo>
                <a:lnTo>
                  <a:pt x="1812459" y="4618455"/>
                </a:lnTo>
                <a:lnTo>
                  <a:pt x="1808548" y="4614153"/>
                </a:lnTo>
                <a:lnTo>
                  <a:pt x="1802682" y="4606331"/>
                </a:lnTo>
                <a:lnTo>
                  <a:pt x="1796424" y="4597727"/>
                </a:lnTo>
                <a:lnTo>
                  <a:pt x="1790949" y="4588732"/>
                </a:lnTo>
                <a:lnTo>
                  <a:pt x="1786256" y="4579737"/>
                </a:lnTo>
                <a:lnTo>
                  <a:pt x="1781954" y="4570350"/>
                </a:lnTo>
                <a:lnTo>
                  <a:pt x="1778043" y="4560964"/>
                </a:lnTo>
                <a:lnTo>
                  <a:pt x="1774523" y="4551578"/>
                </a:lnTo>
                <a:lnTo>
                  <a:pt x="1771394" y="4541800"/>
                </a:lnTo>
                <a:lnTo>
                  <a:pt x="1768657" y="4532023"/>
                </a:lnTo>
                <a:lnTo>
                  <a:pt x="1766310" y="4522246"/>
                </a:lnTo>
                <a:lnTo>
                  <a:pt x="1763963" y="4512077"/>
                </a:lnTo>
                <a:lnTo>
                  <a:pt x="1762399" y="4502300"/>
                </a:lnTo>
                <a:lnTo>
                  <a:pt x="1759270" y="4481180"/>
                </a:lnTo>
                <a:lnTo>
                  <a:pt x="1757315" y="4460452"/>
                </a:lnTo>
                <a:lnTo>
                  <a:pt x="1755750" y="4439333"/>
                </a:lnTo>
                <a:lnTo>
                  <a:pt x="1754186" y="4417823"/>
                </a:lnTo>
                <a:lnTo>
                  <a:pt x="1752230" y="4375193"/>
                </a:lnTo>
                <a:lnTo>
                  <a:pt x="1750275" y="4354074"/>
                </a:lnTo>
                <a:lnTo>
                  <a:pt x="1747928" y="4333346"/>
                </a:lnTo>
                <a:lnTo>
                  <a:pt x="1744800" y="4312618"/>
                </a:lnTo>
                <a:lnTo>
                  <a:pt x="1743236" y="4302449"/>
                </a:lnTo>
                <a:lnTo>
                  <a:pt x="1740889" y="4292672"/>
                </a:lnTo>
                <a:lnTo>
                  <a:pt x="1737369" y="4275855"/>
                </a:lnTo>
                <a:lnTo>
                  <a:pt x="1734240" y="4259038"/>
                </a:lnTo>
                <a:lnTo>
                  <a:pt x="1731503" y="4241830"/>
                </a:lnTo>
                <a:lnTo>
                  <a:pt x="1728765" y="4225012"/>
                </a:lnTo>
                <a:lnTo>
                  <a:pt x="1727201" y="4207413"/>
                </a:lnTo>
                <a:lnTo>
                  <a:pt x="1725636" y="4189814"/>
                </a:lnTo>
                <a:lnTo>
                  <a:pt x="1723289" y="4154615"/>
                </a:lnTo>
                <a:lnTo>
                  <a:pt x="1721334" y="4119025"/>
                </a:lnTo>
                <a:lnTo>
                  <a:pt x="1719379" y="4083436"/>
                </a:lnTo>
                <a:lnTo>
                  <a:pt x="1717814" y="4047846"/>
                </a:lnTo>
                <a:lnTo>
                  <a:pt x="1715468" y="4012647"/>
                </a:lnTo>
                <a:lnTo>
                  <a:pt x="1715077" y="3938730"/>
                </a:lnTo>
                <a:lnTo>
                  <a:pt x="1715077" y="3864422"/>
                </a:lnTo>
                <a:lnTo>
                  <a:pt x="1708819" y="3857773"/>
                </a:lnTo>
                <a:lnTo>
                  <a:pt x="1704126" y="3850733"/>
                </a:lnTo>
                <a:lnTo>
                  <a:pt x="1699824" y="3843694"/>
                </a:lnTo>
                <a:lnTo>
                  <a:pt x="1696695" y="3835872"/>
                </a:lnTo>
                <a:lnTo>
                  <a:pt x="1694740" y="3828441"/>
                </a:lnTo>
                <a:lnTo>
                  <a:pt x="1693175" y="3821010"/>
                </a:lnTo>
                <a:lnTo>
                  <a:pt x="1692393" y="3812797"/>
                </a:lnTo>
                <a:lnTo>
                  <a:pt x="1692002" y="3804193"/>
                </a:lnTo>
                <a:lnTo>
                  <a:pt x="1692002" y="3796371"/>
                </a:lnTo>
                <a:lnTo>
                  <a:pt x="1692393" y="3787767"/>
                </a:lnTo>
                <a:lnTo>
                  <a:pt x="1693566" y="3770950"/>
                </a:lnTo>
                <a:lnTo>
                  <a:pt x="1695130" y="3754132"/>
                </a:lnTo>
                <a:lnTo>
                  <a:pt x="1696304" y="3737315"/>
                </a:lnTo>
                <a:lnTo>
                  <a:pt x="1679878" y="3637195"/>
                </a:lnTo>
                <a:lnTo>
                  <a:pt x="1676358" y="3626244"/>
                </a:lnTo>
                <a:lnTo>
                  <a:pt x="1672838" y="3616075"/>
                </a:lnTo>
                <a:lnTo>
                  <a:pt x="1669709" y="3605516"/>
                </a:lnTo>
                <a:lnTo>
                  <a:pt x="1666972" y="3595347"/>
                </a:lnTo>
                <a:lnTo>
                  <a:pt x="1664625" y="3584397"/>
                </a:lnTo>
                <a:lnTo>
                  <a:pt x="1663061" y="3573837"/>
                </a:lnTo>
                <a:lnTo>
                  <a:pt x="1661105" y="3563669"/>
                </a:lnTo>
                <a:lnTo>
                  <a:pt x="1659932" y="3552718"/>
                </a:lnTo>
                <a:lnTo>
                  <a:pt x="1657977" y="3530817"/>
                </a:lnTo>
                <a:lnTo>
                  <a:pt x="1657194" y="3509697"/>
                </a:lnTo>
                <a:lnTo>
                  <a:pt x="1656803" y="3488187"/>
                </a:lnTo>
                <a:lnTo>
                  <a:pt x="1656803" y="3466286"/>
                </a:lnTo>
                <a:lnTo>
                  <a:pt x="1657977" y="3422483"/>
                </a:lnTo>
                <a:lnTo>
                  <a:pt x="1658758" y="3379071"/>
                </a:lnTo>
                <a:lnTo>
                  <a:pt x="1659150" y="3357561"/>
                </a:lnTo>
                <a:lnTo>
                  <a:pt x="1658758" y="3335659"/>
                </a:lnTo>
                <a:lnTo>
                  <a:pt x="1657585" y="3314149"/>
                </a:lnTo>
                <a:lnTo>
                  <a:pt x="1655630" y="3293030"/>
                </a:lnTo>
                <a:lnTo>
                  <a:pt x="1666189" y="3284426"/>
                </a:lnTo>
                <a:lnTo>
                  <a:pt x="1665407" y="3281688"/>
                </a:lnTo>
                <a:lnTo>
                  <a:pt x="1655630" y="3293030"/>
                </a:lnTo>
                <a:lnTo>
                  <a:pt x="1653674" y="3289119"/>
                </a:lnTo>
                <a:lnTo>
                  <a:pt x="1651719" y="3285208"/>
                </a:lnTo>
                <a:lnTo>
                  <a:pt x="1648981" y="3277777"/>
                </a:lnTo>
                <a:lnTo>
                  <a:pt x="1647026" y="3269564"/>
                </a:lnTo>
                <a:lnTo>
                  <a:pt x="1645461" y="3261743"/>
                </a:lnTo>
                <a:lnTo>
                  <a:pt x="1644679" y="3253138"/>
                </a:lnTo>
                <a:lnTo>
                  <a:pt x="1644288" y="3244534"/>
                </a:lnTo>
                <a:lnTo>
                  <a:pt x="1643115" y="3227326"/>
                </a:lnTo>
                <a:lnTo>
                  <a:pt x="1642332" y="3209727"/>
                </a:lnTo>
                <a:lnTo>
                  <a:pt x="1641550" y="3201514"/>
                </a:lnTo>
                <a:lnTo>
                  <a:pt x="1639986" y="3193301"/>
                </a:lnTo>
                <a:lnTo>
                  <a:pt x="1638421" y="3185479"/>
                </a:lnTo>
                <a:lnTo>
                  <a:pt x="1635293" y="3177657"/>
                </a:lnTo>
                <a:lnTo>
                  <a:pt x="1633337" y="3173746"/>
                </a:lnTo>
                <a:lnTo>
                  <a:pt x="1631773" y="3170226"/>
                </a:lnTo>
                <a:lnTo>
                  <a:pt x="1629426" y="3166706"/>
                </a:lnTo>
                <a:lnTo>
                  <a:pt x="1626689" y="3163577"/>
                </a:lnTo>
                <a:lnTo>
                  <a:pt x="1604005" y="3386893"/>
                </a:lnTo>
                <a:lnTo>
                  <a:pt x="1604787" y="3409186"/>
                </a:lnTo>
                <a:lnTo>
                  <a:pt x="1604787" y="3431478"/>
                </a:lnTo>
                <a:lnTo>
                  <a:pt x="1604005" y="3453379"/>
                </a:lnTo>
                <a:lnTo>
                  <a:pt x="1602441" y="3475672"/>
                </a:lnTo>
                <a:lnTo>
                  <a:pt x="1600094" y="3497573"/>
                </a:lnTo>
                <a:lnTo>
                  <a:pt x="1597356" y="3519084"/>
                </a:lnTo>
                <a:lnTo>
                  <a:pt x="1594228" y="3540985"/>
                </a:lnTo>
                <a:lnTo>
                  <a:pt x="1591099" y="3562104"/>
                </a:lnTo>
                <a:lnTo>
                  <a:pt x="1584059" y="3605516"/>
                </a:lnTo>
                <a:lnTo>
                  <a:pt x="1577020" y="3648536"/>
                </a:lnTo>
                <a:lnTo>
                  <a:pt x="1574282" y="3670438"/>
                </a:lnTo>
                <a:lnTo>
                  <a:pt x="1571544" y="3691948"/>
                </a:lnTo>
                <a:lnTo>
                  <a:pt x="1569197" y="3713850"/>
                </a:lnTo>
                <a:lnTo>
                  <a:pt x="1568024" y="3736142"/>
                </a:lnTo>
                <a:lnTo>
                  <a:pt x="1562549" y="3773296"/>
                </a:lnTo>
                <a:lnTo>
                  <a:pt x="1557074" y="3810059"/>
                </a:lnTo>
                <a:lnTo>
                  <a:pt x="1551598" y="3847213"/>
                </a:lnTo>
                <a:lnTo>
                  <a:pt x="1544558" y="3883194"/>
                </a:lnTo>
                <a:lnTo>
                  <a:pt x="1537519" y="3918784"/>
                </a:lnTo>
                <a:lnTo>
                  <a:pt x="1530088" y="3954765"/>
                </a:lnTo>
                <a:lnTo>
                  <a:pt x="1525395" y="3971973"/>
                </a:lnTo>
                <a:lnTo>
                  <a:pt x="1521093" y="3989572"/>
                </a:lnTo>
                <a:lnTo>
                  <a:pt x="1516009" y="4006390"/>
                </a:lnTo>
                <a:lnTo>
                  <a:pt x="1511315" y="4023207"/>
                </a:lnTo>
                <a:lnTo>
                  <a:pt x="1505840" y="4040415"/>
                </a:lnTo>
                <a:lnTo>
                  <a:pt x="1499973" y="4056841"/>
                </a:lnTo>
                <a:lnTo>
                  <a:pt x="1494498" y="4073267"/>
                </a:lnTo>
                <a:lnTo>
                  <a:pt x="1488241" y="4089693"/>
                </a:lnTo>
                <a:lnTo>
                  <a:pt x="1481592" y="4105728"/>
                </a:lnTo>
                <a:lnTo>
                  <a:pt x="1474161" y="4121372"/>
                </a:lnTo>
                <a:lnTo>
                  <a:pt x="1467122" y="4137016"/>
                </a:lnTo>
                <a:lnTo>
                  <a:pt x="1459299" y="4152660"/>
                </a:lnTo>
                <a:lnTo>
                  <a:pt x="1451087" y="4167912"/>
                </a:lnTo>
                <a:lnTo>
                  <a:pt x="1442482" y="4182383"/>
                </a:lnTo>
                <a:lnTo>
                  <a:pt x="1433878" y="4197245"/>
                </a:lnTo>
                <a:lnTo>
                  <a:pt x="1424492" y="4212106"/>
                </a:lnTo>
                <a:lnTo>
                  <a:pt x="1414715" y="4225795"/>
                </a:lnTo>
                <a:lnTo>
                  <a:pt x="1404155" y="4239483"/>
                </a:lnTo>
                <a:lnTo>
                  <a:pt x="1393595" y="4253562"/>
                </a:lnTo>
                <a:lnTo>
                  <a:pt x="1381863" y="4266860"/>
                </a:lnTo>
                <a:lnTo>
                  <a:pt x="1371303" y="4278201"/>
                </a:lnTo>
                <a:lnTo>
                  <a:pt x="1360743" y="4289152"/>
                </a:lnTo>
                <a:lnTo>
                  <a:pt x="1349793" y="4298930"/>
                </a:lnTo>
                <a:lnTo>
                  <a:pt x="1338842" y="4307925"/>
                </a:lnTo>
                <a:lnTo>
                  <a:pt x="1327500" y="4315356"/>
                </a:lnTo>
                <a:lnTo>
                  <a:pt x="1316549" y="4322004"/>
                </a:lnTo>
                <a:lnTo>
                  <a:pt x="1305208" y="4327871"/>
                </a:lnTo>
                <a:lnTo>
                  <a:pt x="1293866" y="4332955"/>
                </a:lnTo>
                <a:lnTo>
                  <a:pt x="1282133" y="4336475"/>
                </a:lnTo>
                <a:lnTo>
                  <a:pt x="1270400" y="4339604"/>
                </a:lnTo>
                <a:lnTo>
                  <a:pt x="1258276" y="4340777"/>
                </a:lnTo>
                <a:lnTo>
                  <a:pt x="1246543" y="4341559"/>
                </a:lnTo>
                <a:lnTo>
                  <a:pt x="1234028" y="4341168"/>
                </a:lnTo>
                <a:lnTo>
                  <a:pt x="1221513" y="4339995"/>
                </a:lnTo>
                <a:lnTo>
                  <a:pt x="1208607" y="4337648"/>
                </a:lnTo>
                <a:lnTo>
                  <a:pt x="1195309" y="4334128"/>
                </a:lnTo>
                <a:lnTo>
                  <a:pt x="1182012" y="4333346"/>
                </a:lnTo>
                <a:lnTo>
                  <a:pt x="1169888" y="4332955"/>
                </a:lnTo>
                <a:lnTo>
                  <a:pt x="1156591" y="4332955"/>
                </a:lnTo>
                <a:lnTo>
                  <a:pt x="1143685" y="4332955"/>
                </a:lnTo>
                <a:lnTo>
                  <a:pt x="1117873" y="4333737"/>
                </a:lnTo>
                <a:lnTo>
                  <a:pt x="1092451" y="4334519"/>
                </a:lnTo>
                <a:lnTo>
                  <a:pt x="1079545" y="4334519"/>
                </a:lnTo>
                <a:lnTo>
                  <a:pt x="1066639" y="4334128"/>
                </a:lnTo>
                <a:lnTo>
                  <a:pt x="1053733" y="4333346"/>
                </a:lnTo>
                <a:lnTo>
                  <a:pt x="1041218" y="4331782"/>
                </a:lnTo>
                <a:lnTo>
                  <a:pt x="1028311" y="4329826"/>
                </a:lnTo>
                <a:lnTo>
                  <a:pt x="1015405" y="4326697"/>
                </a:lnTo>
                <a:lnTo>
                  <a:pt x="1002890" y="4323178"/>
                </a:lnTo>
                <a:lnTo>
                  <a:pt x="990375" y="4318093"/>
                </a:lnTo>
                <a:lnTo>
                  <a:pt x="957523" y="4311836"/>
                </a:lnTo>
                <a:lnTo>
                  <a:pt x="950483" y="4312618"/>
                </a:lnTo>
                <a:lnTo>
                  <a:pt x="943443" y="4313009"/>
                </a:lnTo>
                <a:lnTo>
                  <a:pt x="936795" y="4312618"/>
                </a:lnTo>
                <a:lnTo>
                  <a:pt x="930537" y="4311836"/>
                </a:lnTo>
                <a:lnTo>
                  <a:pt x="924280" y="4309880"/>
                </a:lnTo>
                <a:lnTo>
                  <a:pt x="918805" y="4307925"/>
                </a:lnTo>
                <a:lnTo>
                  <a:pt x="912938" y="4304796"/>
                </a:lnTo>
                <a:lnTo>
                  <a:pt x="907854" y="4301276"/>
                </a:lnTo>
                <a:lnTo>
                  <a:pt x="903161" y="4296583"/>
                </a:lnTo>
                <a:lnTo>
                  <a:pt x="898468" y="4291890"/>
                </a:lnTo>
                <a:lnTo>
                  <a:pt x="894165" y="4286023"/>
                </a:lnTo>
                <a:lnTo>
                  <a:pt x="890645" y="4279766"/>
                </a:lnTo>
                <a:lnTo>
                  <a:pt x="887126" y="4273117"/>
                </a:lnTo>
                <a:lnTo>
                  <a:pt x="884388" y="4266077"/>
                </a:lnTo>
                <a:lnTo>
                  <a:pt x="881650" y="4257864"/>
                </a:lnTo>
                <a:lnTo>
                  <a:pt x="879695" y="4249260"/>
                </a:lnTo>
                <a:lnTo>
                  <a:pt x="876175" y="4234399"/>
                </a:lnTo>
                <a:lnTo>
                  <a:pt x="872655" y="4219537"/>
                </a:lnTo>
                <a:lnTo>
                  <a:pt x="864833" y="4190205"/>
                </a:lnTo>
                <a:lnTo>
                  <a:pt x="856229" y="4160481"/>
                </a:lnTo>
                <a:lnTo>
                  <a:pt x="847625" y="4131540"/>
                </a:lnTo>
                <a:lnTo>
                  <a:pt x="843714" y="4116679"/>
                </a:lnTo>
                <a:lnTo>
                  <a:pt x="840194" y="4101817"/>
                </a:lnTo>
                <a:lnTo>
                  <a:pt x="837065" y="4086564"/>
                </a:lnTo>
                <a:lnTo>
                  <a:pt x="833937" y="4071312"/>
                </a:lnTo>
                <a:lnTo>
                  <a:pt x="831590" y="4056450"/>
                </a:lnTo>
                <a:lnTo>
                  <a:pt x="830417" y="4040806"/>
                </a:lnTo>
                <a:lnTo>
                  <a:pt x="828852" y="4024771"/>
                </a:lnTo>
                <a:lnTo>
                  <a:pt x="828852" y="4008736"/>
                </a:lnTo>
                <a:lnTo>
                  <a:pt x="822204" y="3993092"/>
                </a:lnTo>
                <a:lnTo>
                  <a:pt x="816337" y="3977057"/>
                </a:lnTo>
                <a:lnTo>
                  <a:pt x="810862" y="3960240"/>
                </a:lnTo>
                <a:lnTo>
                  <a:pt x="805386" y="3944205"/>
                </a:lnTo>
                <a:lnTo>
                  <a:pt x="800302" y="3927779"/>
                </a:lnTo>
                <a:lnTo>
                  <a:pt x="796391" y="3910962"/>
                </a:lnTo>
                <a:lnTo>
                  <a:pt x="792480" y="3894536"/>
                </a:lnTo>
                <a:lnTo>
                  <a:pt x="788960" y="3876937"/>
                </a:lnTo>
                <a:lnTo>
                  <a:pt x="785441" y="3860120"/>
                </a:lnTo>
                <a:lnTo>
                  <a:pt x="782703" y="3842520"/>
                </a:lnTo>
                <a:lnTo>
                  <a:pt x="779965" y="3825703"/>
                </a:lnTo>
                <a:lnTo>
                  <a:pt x="777619" y="3808104"/>
                </a:lnTo>
                <a:lnTo>
                  <a:pt x="776054" y="3790504"/>
                </a:lnTo>
                <a:lnTo>
                  <a:pt x="774099" y="3772514"/>
                </a:lnTo>
                <a:lnTo>
                  <a:pt x="771361" y="3736924"/>
                </a:lnTo>
                <a:lnTo>
                  <a:pt x="769797" y="3732231"/>
                </a:lnTo>
                <a:lnTo>
                  <a:pt x="768232" y="3726756"/>
                </a:lnTo>
                <a:lnTo>
                  <a:pt x="767450" y="3720498"/>
                </a:lnTo>
                <a:lnTo>
                  <a:pt x="767059" y="3714241"/>
                </a:lnTo>
                <a:lnTo>
                  <a:pt x="767059" y="3701334"/>
                </a:lnTo>
                <a:lnTo>
                  <a:pt x="766668" y="3694686"/>
                </a:lnTo>
                <a:lnTo>
                  <a:pt x="766668" y="3688428"/>
                </a:lnTo>
                <a:lnTo>
                  <a:pt x="765495" y="3682171"/>
                </a:lnTo>
                <a:lnTo>
                  <a:pt x="764321" y="3676695"/>
                </a:lnTo>
                <a:lnTo>
                  <a:pt x="761975" y="3672002"/>
                </a:lnTo>
                <a:lnTo>
                  <a:pt x="760802" y="3670047"/>
                </a:lnTo>
                <a:lnTo>
                  <a:pt x="758846" y="3668482"/>
                </a:lnTo>
                <a:lnTo>
                  <a:pt x="757282" y="3666527"/>
                </a:lnTo>
                <a:lnTo>
                  <a:pt x="754935" y="3665354"/>
                </a:lnTo>
                <a:lnTo>
                  <a:pt x="752588" y="3663789"/>
                </a:lnTo>
                <a:lnTo>
                  <a:pt x="750242" y="3663007"/>
                </a:lnTo>
                <a:lnTo>
                  <a:pt x="747113" y="3662616"/>
                </a:lnTo>
                <a:lnTo>
                  <a:pt x="743202" y="3662225"/>
                </a:lnTo>
                <a:lnTo>
                  <a:pt x="739291" y="3662616"/>
                </a:lnTo>
                <a:lnTo>
                  <a:pt x="735380" y="3663007"/>
                </a:lnTo>
                <a:lnTo>
                  <a:pt x="731469" y="3681389"/>
                </a:lnTo>
                <a:lnTo>
                  <a:pt x="727167" y="3699379"/>
                </a:lnTo>
                <a:lnTo>
                  <a:pt x="722865" y="3717369"/>
                </a:lnTo>
                <a:lnTo>
                  <a:pt x="720128" y="3725974"/>
                </a:lnTo>
                <a:lnTo>
                  <a:pt x="716999" y="3733795"/>
                </a:lnTo>
                <a:lnTo>
                  <a:pt x="713870" y="3742008"/>
                </a:lnTo>
                <a:lnTo>
                  <a:pt x="709959" y="3749830"/>
                </a:lnTo>
                <a:lnTo>
                  <a:pt x="706048" y="3757261"/>
                </a:lnTo>
                <a:lnTo>
                  <a:pt x="700964" y="3763910"/>
                </a:lnTo>
                <a:lnTo>
                  <a:pt x="696271" y="3770167"/>
                </a:lnTo>
                <a:lnTo>
                  <a:pt x="690404" y="3775643"/>
                </a:lnTo>
                <a:lnTo>
                  <a:pt x="683756" y="3781118"/>
                </a:lnTo>
                <a:lnTo>
                  <a:pt x="676325" y="3786202"/>
                </a:lnTo>
                <a:lnTo>
                  <a:pt x="678280" y="3796762"/>
                </a:lnTo>
                <a:lnTo>
                  <a:pt x="680627" y="3808104"/>
                </a:lnTo>
                <a:lnTo>
                  <a:pt x="681800" y="3819446"/>
                </a:lnTo>
                <a:lnTo>
                  <a:pt x="682191" y="3825312"/>
                </a:lnTo>
                <a:lnTo>
                  <a:pt x="682191" y="3830787"/>
                </a:lnTo>
                <a:lnTo>
                  <a:pt x="682191" y="3835872"/>
                </a:lnTo>
                <a:lnTo>
                  <a:pt x="681409" y="3841347"/>
                </a:lnTo>
                <a:lnTo>
                  <a:pt x="680627" y="3845649"/>
                </a:lnTo>
                <a:lnTo>
                  <a:pt x="679062" y="3850342"/>
                </a:lnTo>
                <a:lnTo>
                  <a:pt x="677498" y="3853862"/>
                </a:lnTo>
                <a:lnTo>
                  <a:pt x="674760" y="3857382"/>
                </a:lnTo>
                <a:lnTo>
                  <a:pt x="671632" y="3860120"/>
                </a:lnTo>
                <a:lnTo>
                  <a:pt x="667721" y="3862466"/>
                </a:lnTo>
                <a:lnTo>
                  <a:pt x="659117" y="3866377"/>
                </a:lnTo>
                <a:lnTo>
                  <a:pt x="650903" y="3871070"/>
                </a:lnTo>
                <a:lnTo>
                  <a:pt x="643082" y="3876155"/>
                </a:lnTo>
                <a:lnTo>
                  <a:pt x="635651" y="3882021"/>
                </a:lnTo>
                <a:lnTo>
                  <a:pt x="628220" y="3888278"/>
                </a:lnTo>
                <a:lnTo>
                  <a:pt x="621180" y="3894536"/>
                </a:lnTo>
                <a:lnTo>
                  <a:pt x="614140" y="3901185"/>
                </a:lnTo>
                <a:lnTo>
                  <a:pt x="607492" y="3908224"/>
                </a:lnTo>
                <a:lnTo>
                  <a:pt x="593803" y="3922695"/>
                </a:lnTo>
                <a:lnTo>
                  <a:pt x="580897" y="3937166"/>
                </a:lnTo>
                <a:lnTo>
                  <a:pt x="567600" y="3951636"/>
                </a:lnTo>
                <a:lnTo>
                  <a:pt x="560951" y="3958676"/>
                </a:lnTo>
                <a:lnTo>
                  <a:pt x="553912" y="3965324"/>
                </a:lnTo>
                <a:lnTo>
                  <a:pt x="515584" y="3969627"/>
                </a:lnTo>
                <a:lnTo>
                  <a:pt x="476866" y="3974320"/>
                </a:lnTo>
                <a:lnTo>
                  <a:pt x="457702" y="3976666"/>
                </a:lnTo>
                <a:lnTo>
                  <a:pt x="437756" y="3977840"/>
                </a:lnTo>
                <a:lnTo>
                  <a:pt x="418592" y="3979013"/>
                </a:lnTo>
                <a:lnTo>
                  <a:pt x="399428" y="3980186"/>
                </a:lnTo>
                <a:lnTo>
                  <a:pt x="379874" y="3980968"/>
                </a:lnTo>
                <a:lnTo>
                  <a:pt x="360710" y="3980968"/>
                </a:lnTo>
                <a:lnTo>
                  <a:pt x="341546" y="3980186"/>
                </a:lnTo>
                <a:lnTo>
                  <a:pt x="321992" y="3978622"/>
                </a:lnTo>
                <a:lnTo>
                  <a:pt x="302828" y="3977057"/>
                </a:lnTo>
                <a:lnTo>
                  <a:pt x="283664" y="3974320"/>
                </a:lnTo>
                <a:lnTo>
                  <a:pt x="264109" y="3970800"/>
                </a:lnTo>
                <a:lnTo>
                  <a:pt x="244946" y="3966107"/>
                </a:lnTo>
                <a:lnTo>
                  <a:pt x="238297" y="3964151"/>
                </a:lnTo>
                <a:lnTo>
                  <a:pt x="232822" y="3961413"/>
                </a:lnTo>
                <a:lnTo>
                  <a:pt x="227737" y="3957894"/>
                </a:lnTo>
                <a:lnTo>
                  <a:pt x="223435" y="3953592"/>
                </a:lnTo>
                <a:lnTo>
                  <a:pt x="219915" y="3949290"/>
                </a:lnTo>
                <a:lnTo>
                  <a:pt x="216787" y="3944205"/>
                </a:lnTo>
                <a:lnTo>
                  <a:pt x="214049" y="3939121"/>
                </a:lnTo>
                <a:lnTo>
                  <a:pt x="211702" y="3933255"/>
                </a:lnTo>
                <a:lnTo>
                  <a:pt x="210138" y="3926997"/>
                </a:lnTo>
                <a:lnTo>
                  <a:pt x="208574" y="3920739"/>
                </a:lnTo>
                <a:lnTo>
                  <a:pt x="205836" y="3907833"/>
                </a:lnTo>
                <a:lnTo>
                  <a:pt x="202316" y="3881239"/>
                </a:lnTo>
                <a:lnTo>
                  <a:pt x="196059" y="3832352"/>
                </a:lnTo>
                <a:lnTo>
                  <a:pt x="189801" y="3784247"/>
                </a:lnTo>
                <a:lnTo>
                  <a:pt x="178850" y="3687646"/>
                </a:lnTo>
                <a:lnTo>
                  <a:pt x="142087" y="3236712"/>
                </a:lnTo>
                <a:lnTo>
                  <a:pt x="138958" y="3228108"/>
                </a:lnTo>
                <a:lnTo>
                  <a:pt x="137003" y="3220286"/>
                </a:lnTo>
                <a:lnTo>
                  <a:pt x="135047" y="3211682"/>
                </a:lnTo>
                <a:lnTo>
                  <a:pt x="133874" y="3203860"/>
                </a:lnTo>
                <a:lnTo>
                  <a:pt x="128399" y="3182350"/>
                </a:lnTo>
                <a:lnTo>
                  <a:pt x="122924" y="3160840"/>
                </a:lnTo>
                <a:lnTo>
                  <a:pt x="118230" y="3139329"/>
                </a:lnTo>
                <a:lnTo>
                  <a:pt x="114319" y="3118210"/>
                </a:lnTo>
                <a:lnTo>
                  <a:pt x="110017" y="3096309"/>
                </a:lnTo>
                <a:lnTo>
                  <a:pt x="106889" y="3074799"/>
                </a:lnTo>
                <a:lnTo>
                  <a:pt x="103760" y="3052897"/>
                </a:lnTo>
                <a:lnTo>
                  <a:pt x="101804" y="3030996"/>
                </a:lnTo>
                <a:lnTo>
                  <a:pt x="99849" y="3009094"/>
                </a:lnTo>
                <a:lnTo>
                  <a:pt x="98675" y="2987193"/>
                </a:lnTo>
                <a:lnTo>
                  <a:pt x="97502" y="2965683"/>
                </a:lnTo>
                <a:lnTo>
                  <a:pt x="97111" y="2943390"/>
                </a:lnTo>
                <a:lnTo>
                  <a:pt x="97111" y="2921489"/>
                </a:lnTo>
                <a:lnTo>
                  <a:pt x="97502" y="2899196"/>
                </a:lnTo>
                <a:lnTo>
                  <a:pt x="98675" y="2876904"/>
                </a:lnTo>
                <a:lnTo>
                  <a:pt x="99849" y="2854611"/>
                </a:lnTo>
                <a:lnTo>
                  <a:pt x="99067" y="2846007"/>
                </a:lnTo>
                <a:lnTo>
                  <a:pt x="98675" y="2838185"/>
                </a:lnTo>
                <a:lnTo>
                  <a:pt x="98675" y="2829581"/>
                </a:lnTo>
                <a:lnTo>
                  <a:pt x="99067" y="2820977"/>
                </a:lnTo>
                <a:lnTo>
                  <a:pt x="99849" y="2812764"/>
                </a:lnTo>
                <a:lnTo>
                  <a:pt x="101413" y="2803769"/>
                </a:lnTo>
                <a:lnTo>
                  <a:pt x="103369" y="2794774"/>
                </a:lnTo>
                <a:lnTo>
                  <a:pt x="106106" y="2786169"/>
                </a:lnTo>
                <a:lnTo>
                  <a:pt x="103369" y="2761922"/>
                </a:lnTo>
                <a:lnTo>
                  <a:pt x="99849" y="2756055"/>
                </a:lnTo>
                <a:lnTo>
                  <a:pt x="96720" y="2750189"/>
                </a:lnTo>
                <a:lnTo>
                  <a:pt x="93982" y="2744322"/>
                </a:lnTo>
                <a:lnTo>
                  <a:pt x="92027" y="2738456"/>
                </a:lnTo>
                <a:lnTo>
                  <a:pt x="89680" y="2732589"/>
                </a:lnTo>
                <a:lnTo>
                  <a:pt x="87725" y="2726332"/>
                </a:lnTo>
                <a:lnTo>
                  <a:pt x="84987" y="2714208"/>
                </a:lnTo>
                <a:lnTo>
                  <a:pt x="83423" y="2701693"/>
                </a:lnTo>
                <a:lnTo>
                  <a:pt x="82640" y="2688787"/>
                </a:lnTo>
                <a:lnTo>
                  <a:pt x="81858" y="2675489"/>
                </a:lnTo>
                <a:lnTo>
                  <a:pt x="81467" y="2662583"/>
                </a:lnTo>
                <a:lnTo>
                  <a:pt x="82640" y="2636380"/>
                </a:lnTo>
                <a:lnTo>
                  <a:pt x="83032" y="2610176"/>
                </a:lnTo>
                <a:lnTo>
                  <a:pt x="83032" y="2596879"/>
                </a:lnTo>
                <a:lnTo>
                  <a:pt x="81858" y="2583191"/>
                </a:lnTo>
                <a:lnTo>
                  <a:pt x="80685" y="2570284"/>
                </a:lnTo>
                <a:lnTo>
                  <a:pt x="78338" y="2557378"/>
                </a:lnTo>
                <a:lnTo>
                  <a:pt x="76774" y="2562854"/>
                </a:lnTo>
                <a:lnTo>
                  <a:pt x="75210" y="2568720"/>
                </a:lnTo>
                <a:lnTo>
                  <a:pt x="72863" y="2579671"/>
                </a:lnTo>
                <a:lnTo>
                  <a:pt x="71299" y="2591404"/>
                </a:lnTo>
                <a:lnTo>
                  <a:pt x="70517" y="2603136"/>
                </a:lnTo>
                <a:lnTo>
                  <a:pt x="70517" y="2614478"/>
                </a:lnTo>
                <a:lnTo>
                  <a:pt x="70517" y="2626602"/>
                </a:lnTo>
                <a:lnTo>
                  <a:pt x="70908" y="2649677"/>
                </a:lnTo>
                <a:lnTo>
                  <a:pt x="70908" y="2661410"/>
                </a:lnTo>
                <a:lnTo>
                  <a:pt x="70908" y="2673143"/>
                </a:lnTo>
                <a:lnTo>
                  <a:pt x="70126" y="2684093"/>
                </a:lnTo>
                <a:lnTo>
                  <a:pt x="68561" y="2695435"/>
                </a:lnTo>
                <a:lnTo>
                  <a:pt x="66606" y="2706386"/>
                </a:lnTo>
                <a:lnTo>
                  <a:pt x="65041" y="2711861"/>
                </a:lnTo>
                <a:lnTo>
                  <a:pt x="63477" y="2716945"/>
                </a:lnTo>
                <a:lnTo>
                  <a:pt x="61130" y="2722030"/>
                </a:lnTo>
                <a:lnTo>
                  <a:pt x="58784" y="2727505"/>
                </a:lnTo>
                <a:lnTo>
                  <a:pt x="56046" y="2732198"/>
                </a:lnTo>
                <a:lnTo>
                  <a:pt x="52917" y="2737282"/>
                </a:lnTo>
                <a:lnTo>
                  <a:pt x="50962" y="2786169"/>
                </a:lnTo>
                <a:lnTo>
                  <a:pt x="48224" y="2835057"/>
                </a:lnTo>
                <a:lnTo>
                  <a:pt x="45095" y="2883944"/>
                </a:lnTo>
                <a:lnTo>
                  <a:pt x="41575" y="2932439"/>
                </a:lnTo>
                <a:lnTo>
                  <a:pt x="38056" y="2981718"/>
                </a:lnTo>
                <a:lnTo>
                  <a:pt x="34145" y="3030214"/>
                </a:lnTo>
                <a:lnTo>
                  <a:pt x="25932" y="3127597"/>
                </a:lnTo>
                <a:lnTo>
                  <a:pt x="16545" y="3224197"/>
                </a:lnTo>
                <a:lnTo>
                  <a:pt x="6377" y="3320798"/>
                </a:lnTo>
                <a:lnTo>
                  <a:pt x="0" y="337532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10" name="Title 1">
            <a:extLst>
              <a:ext uri="{FF2B5EF4-FFF2-40B4-BE49-F238E27FC236}">
                <a16:creationId xmlns:a16="http://schemas.microsoft.com/office/drawing/2014/main" id="{346305D7-8853-41A9-B459-9FF08CB3DA15}"/>
              </a:ext>
            </a:extLst>
          </p:cNvPr>
          <p:cNvSpPr>
            <a:spLocks noGrp="1"/>
          </p:cNvSpPr>
          <p:nvPr>
            <p:ph type="title" hasCustomPrompt="1"/>
          </p:nvPr>
        </p:nvSpPr>
        <p:spPr>
          <a:xfrm>
            <a:off x="6717322" y="1863970"/>
            <a:ext cx="4938058" cy="1872028"/>
          </a:xfrm>
          <a:prstGeom prst="rect">
            <a:avLst/>
          </a:prstGeom>
        </p:spPr>
        <p:txBody>
          <a:bodyPr anchor="b"/>
          <a:lstStyle>
            <a:lvl1pPr>
              <a:defRPr sz="6000"/>
            </a:lvl1pPr>
          </a:lstStyle>
          <a:p>
            <a:r>
              <a:rPr lang="en-US" dirty="0"/>
              <a:t>PRESENTATION TITLE</a:t>
            </a:r>
          </a:p>
        </p:txBody>
      </p:sp>
      <p:sp>
        <p:nvSpPr>
          <p:cNvPr id="6" name="Slide Number Placeholder 5">
            <a:extLst>
              <a:ext uri="{FF2B5EF4-FFF2-40B4-BE49-F238E27FC236}">
                <a16:creationId xmlns:a16="http://schemas.microsoft.com/office/drawing/2014/main" id="{1D01AF6C-282A-674A-A003-3BF954A9DCE8}"/>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675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1EDBA5-2518-495B-9A60-AC195653D76C}"/>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11" name="Straight Connector 10">
            <a:extLst>
              <a:ext uri="{FF2B5EF4-FFF2-40B4-BE49-F238E27FC236}">
                <a16:creationId xmlns:a16="http://schemas.microsoft.com/office/drawing/2014/main" id="{161E9A9A-8C58-409D-8F09-D03B2518B76E}"/>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866E3799-C0DC-440A-BD4F-D7D7A57C971B}"/>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4" name="Picture Placeholder 13">
            <a:extLst>
              <a:ext uri="{FF2B5EF4-FFF2-40B4-BE49-F238E27FC236}">
                <a16:creationId xmlns:a16="http://schemas.microsoft.com/office/drawing/2014/main" id="{93CFD454-5819-4385-8EB4-A49E7C5B5398}"/>
              </a:ext>
            </a:extLst>
          </p:cNvPr>
          <p:cNvSpPr>
            <a:spLocks noGrp="1"/>
          </p:cNvSpPr>
          <p:nvPr>
            <p:ph type="pic" idx="1"/>
          </p:nvPr>
        </p:nvSpPr>
        <p:spPr>
          <a:xfrm>
            <a:off x="5758155" y="457200"/>
            <a:ext cx="5979492" cy="5913566"/>
          </a:xfrm>
          <a:custGeom>
            <a:avLst/>
            <a:gdLst>
              <a:gd name="connsiteX0" fmla="*/ 1130405 w 5979492"/>
              <a:gd name="connsiteY0" fmla="*/ 1793782 h 5913566"/>
              <a:gd name="connsiteX1" fmla="*/ 1128704 w 5979492"/>
              <a:gd name="connsiteY1" fmla="*/ 1797067 h 5913566"/>
              <a:gd name="connsiteX2" fmla="*/ 1127570 w 5979492"/>
              <a:gd name="connsiteY2" fmla="*/ 1800353 h 5913566"/>
              <a:gd name="connsiteX3" fmla="*/ 1126719 w 5979492"/>
              <a:gd name="connsiteY3" fmla="*/ 1803091 h 5913566"/>
              <a:gd name="connsiteX4" fmla="*/ 1127570 w 5979492"/>
              <a:gd name="connsiteY4" fmla="*/ 1801995 h 5913566"/>
              <a:gd name="connsiteX5" fmla="*/ 1128420 w 5979492"/>
              <a:gd name="connsiteY5" fmla="*/ 1800627 h 5913566"/>
              <a:gd name="connsiteX6" fmla="*/ 1129271 w 5979492"/>
              <a:gd name="connsiteY6" fmla="*/ 1799258 h 5913566"/>
              <a:gd name="connsiteX7" fmla="*/ 1130405 w 5979492"/>
              <a:gd name="connsiteY7" fmla="*/ 1797889 h 5913566"/>
              <a:gd name="connsiteX8" fmla="*/ 1131822 w 5979492"/>
              <a:gd name="connsiteY8" fmla="*/ 1796794 h 5913566"/>
              <a:gd name="connsiteX9" fmla="*/ 1133241 w 5979492"/>
              <a:gd name="connsiteY9" fmla="*/ 1795972 h 5913566"/>
              <a:gd name="connsiteX10" fmla="*/ 1130405 w 5979492"/>
              <a:gd name="connsiteY10" fmla="*/ 1794056 h 5913566"/>
              <a:gd name="connsiteX11" fmla="*/ 2703956 w 5979492"/>
              <a:gd name="connsiteY11" fmla="*/ 0 h 5913566"/>
              <a:gd name="connsiteX12" fmla="*/ 2713879 w 5979492"/>
              <a:gd name="connsiteY12" fmla="*/ 0 h 5913566"/>
              <a:gd name="connsiteX13" fmla="*/ 2723802 w 5979492"/>
              <a:gd name="connsiteY13" fmla="*/ 0 h 5913566"/>
              <a:gd name="connsiteX14" fmla="*/ 2733442 w 5979492"/>
              <a:gd name="connsiteY14" fmla="*/ 0 h 5913566"/>
              <a:gd name="connsiteX15" fmla="*/ 2743365 w 5979492"/>
              <a:gd name="connsiteY15" fmla="*/ 548 h 5913566"/>
              <a:gd name="connsiteX16" fmla="*/ 2763211 w 5979492"/>
              <a:gd name="connsiteY16" fmla="*/ 1643 h 5913566"/>
              <a:gd name="connsiteX17" fmla="*/ 2782775 w 5979492"/>
              <a:gd name="connsiteY17" fmla="*/ 3560 h 5913566"/>
              <a:gd name="connsiteX18" fmla="*/ 2802621 w 5979492"/>
              <a:gd name="connsiteY18" fmla="*/ 5476 h 5913566"/>
              <a:gd name="connsiteX19" fmla="*/ 2822468 w 5979492"/>
              <a:gd name="connsiteY19" fmla="*/ 8213 h 5913566"/>
              <a:gd name="connsiteX20" fmla="*/ 2842315 w 5979492"/>
              <a:gd name="connsiteY20" fmla="*/ 11225 h 5913566"/>
              <a:gd name="connsiteX21" fmla="*/ 2862161 w 5979492"/>
              <a:gd name="connsiteY21" fmla="*/ 14511 h 5913566"/>
              <a:gd name="connsiteX22" fmla="*/ 2902137 w 5979492"/>
              <a:gd name="connsiteY22" fmla="*/ 21629 h 5913566"/>
              <a:gd name="connsiteX23" fmla="*/ 2916031 w 5979492"/>
              <a:gd name="connsiteY23" fmla="*/ 24640 h 5913566"/>
              <a:gd name="connsiteX24" fmla="*/ 2929923 w 5979492"/>
              <a:gd name="connsiteY24" fmla="*/ 27652 h 5913566"/>
              <a:gd name="connsiteX25" fmla="*/ 2943532 w 5979492"/>
              <a:gd name="connsiteY25" fmla="*/ 31211 h 5913566"/>
              <a:gd name="connsiteX26" fmla="*/ 2956858 w 5979492"/>
              <a:gd name="connsiteY26" fmla="*/ 35318 h 5913566"/>
              <a:gd name="connsiteX27" fmla="*/ 2969900 w 5979492"/>
              <a:gd name="connsiteY27" fmla="*/ 39424 h 5913566"/>
              <a:gd name="connsiteX28" fmla="*/ 2982942 w 5979492"/>
              <a:gd name="connsiteY28" fmla="*/ 43804 h 5913566"/>
              <a:gd name="connsiteX29" fmla="*/ 2995700 w 5979492"/>
              <a:gd name="connsiteY29" fmla="*/ 48732 h 5913566"/>
              <a:gd name="connsiteX30" fmla="*/ 3008459 w 5979492"/>
              <a:gd name="connsiteY30" fmla="*/ 53660 h 5913566"/>
              <a:gd name="connsiteX31" fmla="*/ 3020934 w 5979492"/>
              <a:gd name="connsiteY31" fmla="*/ 58862 h 5913566"/>
              <a:gd name="connsiteX32" fmla="*/ 3033125 w 5979492"/>
              <a:gd name="connsiteY32" fmla="*/ 64338 h 5913566"/>
              <a:gd name="connsiteX33" fmla="*/ 3045317 w 5979492"/>
              <a:gd name="connsiteY33" fmla="*/ 70361 h 5913566"/>
              <a:gd name="connsiteX34" fmla="*/ 3057225 w 5979492"/>
              <a:gd name="connsiteY34" fmla="*/ 76110 h 5913566"/>
              <a:gd name="connsiteX35" fmla="*/ 3069133 w 5979492"/>
              <a:gd name="connsiteY35" fmla="*/ 82407 h 5913566"/>
              <a:gd name="connsiteX36" fmla="*/ 3080757 w 5979492"/>
              <a:gd name="connsiteY36" fmla="*/ 88704 h 5913566"/>
              <a:gd name="connsiteX37" fmla="*/ 3092382 w 5979492"/>
              <a:gd name="connsiteY37" fmla="*/ 95274 h 5913566"/>
              <a:gd name="connsiteX38" fmla="*/ 3104005 w 5979492"/>
              <a:gd name="connsiteY38" fmla="*/ 101845 h 5913566"/>
              <a:gd name="connsiteX39" fmla="*/ 3126687 w 5979492"/>
              <a:gd name="connsiteY39" fmla="*/ 115534 h 5913566"/>
              <a:gd name="connsiteX40" fmla="*/ 3149369 w 5979492"/>
              <a:gd name="connsiteY40" fmla="*/ 129497 h 5913566"/>
              <a:gd name="connsiteX41" fmla="*/ 3171768 w 5979492"/>
              <a:gd name="connsiteY41" fmla="*/ 144006 h 5913566"/>
              <a:gd name="connsiteX42" fmla="*/ 3193883 w 5979492"/>
              <a:gd name="connsiteY42" fmla="*/ 158243 h 5913566"/>
              <a:gd name="connsiteX43" fmla="*/ 3237828 w 5979492"/>
              <a:gd name="connsiteY43" fmla="*/ 186990 h 5913566"/>
              <a:gd name="connsiteX44" fmla="*/ 3260227 w 5979492"/>
              <a:gd name="connsiteY44" fmla="*/ 201499 h 5913566"/>
              <a:gd name="connsiteX45" fmla="*/ 3282342 w 5979492"/>
              <a:gd name="connsiteY45" fmla="*/ 215188 h 5913566"/>
              <a:gd name="connsiteX46" fmla="*/ 3317215 w 5979492"/>
              <a:gd name="connsiteY46" fmla="*/ 235722 h 5913566"/>
              <a:gd name="connsiteX47" fmla="*/ 3334226 w 5979492"/>
              <a:gd name="connsiteY47" fmla="*/ 245851 h 5913566"/>
              <a:gd name="connsiteX48" fmla="*/ 3351521 w 5979492"/>
              <a:gd name="connsiteY48" fmla="*/ 255434 h 5913566"/>
              <a:gd name="connsiteX49" fmla="*/ 3369100 w 5979492"/>
              <a:gd name="connsiteY49" fmla="*/ 265016 h 5913566"/>
              <a:gd name="connsiteX50" fmla="*/ 3386111 w 5979492"/>
              <a:gd name="connsiteY50" fmla="*/ 274324 h 5913566"/>
              <a:gd name="connsiteX51" fmla="*/ 3403689 w 5979492"/>
              <a:gd name="connsiteY51" fmla="*/ 283359 h 5913566"/>
              <a:gd name="connsiteX52" fmla="*/ 3421551 w 5979492"/>
              <a:gd name="connsiteY52" fmla="*/ 291846 h 5913566"/>
              <a:gd name="connsiteX53" fmla="*/ 3439129 w 5979492"/>
              <a:gd name="connsiteY53" fmla="*/ 300059 h 5913566"/>
              <a:gd name="connsiteX54" fmla="*/ 3456992 w 5979492"/>
              <a:gd name="connsiteY54" fmla="*/ 308272 h 5913566"/>
              <a:gd name="connsiteX55" fmla="*/ 3475420 w 5979492"/>
              <a:gd name="connsiteY55" fmla="*/ 315938 h 5913566"/>
              <a:gd name="connsiteX56" fmla="*/ 3493850 w 5979492"/>
              <a:gd name="connsiteY56" fmla="*/ 323056 h 5913566"/>
              <a:gd name="connsiteX57" fmla="*/ 3511995 w 5979492"/>
              <a:gd name="connsiteY57" fmla="*/ 329901 h 5913566"/>
              <a:gd name="connsiteX58" fmla="*/ 3530991 w 5979492"/>
              <a:gd name="connsiteY58" fmla="*/ 336472 h 5913566"/>
              <a:gd name="connsiteX59" fmla="*/ 3549987 w 5979492"/>
              <a:gd name="connsiteY59" fmla="*/ 342495 h 5913566"/>
              <a:gd name="connsiteX60" fmla="*/ 3569550 w 5979492"/>
              <a:gd name="connsiteY60" fmla="*/ 348244 h 5913566"/>
              <a:gd name="connsiteX61" fmla="*/ 3588829 w 5979492"/>
              <a:gd name="connsiteY61" fmla="*/ 353719 h 5913566"/>
              <a:gd name="connsiteX62" fmla="*/ 3607542 w 5979492"/>
              <a:gd name="connsiteY62" fmla="*/ 359469 h 5913566"/>
              <a:gd name="connsiteX63" fmla="*/ 3626538 w 5979492"/>
              <a:gd name="connsiteY63" fmla="*/ 365765 h 5913566"/>
              <a:gd name="connsiteX64" fmla="*/ 3644967 w 5979492"/>
              <a:gd name="connsiteY64" fmla="*/ 372336 h 5913566"/>
              <a:gd name="connsiteX65" fmla="*/ 3663396 w 5979492"/>
              <a:gd name="connsiteY65" fmla="*/ 379181 h 5913566"/>
              <a:gd name="connsiteX66" fmla="*/ 3681258 w 5979492"/>
              <a:gd name="connsiteY66" fmla="*/ 386299 h 5913566"/>
              <a:gd name="connsiteX67" fmla="*/ 3699120 w 5979492"/>
              <a:gd name="connsiteY67" fmla="*/ 393965 h 5913566"/>
              <a:gd name="connsiteX68" fmla="*/ 3716981 w 5979492"/>
              <a:gd name="connsiteY68" fmla="*/ 402178 h 5913566"/>
              <a:gd name="connsiteX69" fmla="*/ 3733993 w 5979492"/>
              <a:gd name="connsiteY69" fmla="*/ 410939 h 5913566"/>
              <a:gd name="connsiteX70" fmla="*/ 3751288 w 5979492"/>
              <a:gd name="connsiteY70" fmla="*/ 419700 h 5913566"/>
              <a:gd name="connsiteX71" fmla="*/ 3768015 w 5979492"/>
              <a:gd name="connsiteY71" fmla="*/ 429555 h 5913566"/>
              <a:gd name="connsiteX72" fmla="*/ 3784460 w 5979492"/>
              <a:gd name="connsiteY72" fmla="*/ 439411 h 5913566"/>
              <a:gd name="connsiteX73" fmla="*/ 3800621 w 5979492"/>
              <a:gd name="connsiteY73" fmla="*/ 450088 h 5913566"/>
              <a:gd name="connsiteX74" fmla="*/ 3816215 w 5979492"/>
              <a:gd name="connsiteY74" fmla="*/ 461313 h 5913566"/>
              <a:gd name="connsiteX75" fmla="*/ 3831525 w 5979492"/>
              <a:gd name="connsiteY75" fmla="*/ 473085 h 5913566"/>
              <a:gd name="connsiteX76" fmla="*/ 3839463 w 5979492"/>
              <a:gd name="connsiteY76" fmla="*/ 479383 h 5913566"/>
              <a:gd name="connsiteX77" fmla="*/ 3846835 w 5979492"/>
              <a:gd name="connsiteY77" fmla="*/ 485679 h 5913566"/>
              <a:gd name="connsiteX78" fmla="*/ 3850804 w 5979492"/>
              <a:gd name="connsiteY78" fmla="*/ 483763 h 5913566"/>
              <a:gd name="connsiteX79" fmla="*/ 3854491 w 5979492"/>
              <a:gd name="connsiteY79" fmla="*/ 482941 h 5913566"/>
              <a:gd name="connsiteX80" fmla="*/ 3857893 w 5979492"/>
              <a:gd name="connsiteY80" fmla="*/ 482668 h 5913566"/>
              <a:gd name="connsiteX81" fmla="*/ 3861295 w 5979492"/>
              <a:gd name="connsiteY81" fmla="*/ 482941 h 5913566"/>
              <a:gd name="connsiteX82" fmla="*/ 3864413 w 5979492"/>
              <a:gd name="connsiteY82" fmla="*/ 483489 h 5913566"/>
              <a:gd name="connsiteX83" fmla="*/ 3867533 w 5979492"/>
              <a:gd name="connsiteY83" fmla="*/ 484584 h 5913566"/>
              <a:gd name="connsiteX84" fmla="*/ 3870084 w 5979492"/>
              <a:gd name="connsiteY84" fmla="*/ 485953 h 5913566"/>
              <a:gd name="connsiteX85" fmla="*/ 3873203 w 5979492"/>
              <a:gd name="connsiteY85" fmla="*/ 487596 h 5913566"/>
              <a:gd name="connsiteX86" fmla="*/ 3878022 w 5979492"/>
              <a:gd name="connsiteY86" fmla="*/ 491155 h 5913566"/>
              <a:gd name="connsiteX87" fmla="*/ 3883410 w 5979492"/>
              <a:gd name="connsiteY87" fmla="*/ 494988 h 5913566"/>
              <a:gd name="connsiteX88" fmla="*/ 3888513 w 5979492"/>
              <a:gd name="connsiteY88" fmla="*/ 498820 h 5913566"/>
              <a:gd name="connsiteX89" fmla="*/ 3891348 w 5979492"/>
              <a:gd name="connsiteY89" fmla="*/ 500190 h 5913566"/>
              <a:gd name="connsiteX90" fmla="*/ 3894183 w 5979492"/>
              <a:gd name="connsiteY90" fmla="*/ 501558 h 5913566"/>
              <a:gd name="connsiteX91" fmla="*/ 3901271 w 5979492"/>
              <a:gd name="connsiteY91" fmla="*/ 503475 h 5913566"/>
              <a:gd name="connsiteX92" fmla="*/ 3908076 w 5979492"/>
              <a:gd name="connsiteY92" fmla="*/ 505665 h 5913566"/>
              <a:gd name="connsiteX93" fmla="*/ 3914597 w 5979492"/>
              <a:gd name="connsiteY93" fmla="*/ 507856 h 5913566"/>
              <a:gd name="connsiteX94" fmla="*/ 3921402 w 5979492"/>
              <a:gd name="connsiteY94" fmla="*/ 510319 h 5913566"/>
              <a:gd name="connsiteX95" fmla="*/ 3934444 w 5979492"/>
              <a:gd name="connsiteY95" fmla="*/ 515521 h 5913566"/>
              <a:gd name="connsiteX96" fmla="*/ 3947202 w 5979492"/>
              <a:gd name="connsiteY96" fmla="*/ 521270 h 5913566"/>
              <a:gd name="connsiteX97" fmla="*/ 3959677 w 5979492"/>
              <a:gd name="connsiteY97" fmla="*/ 527567 h 5913566"/>
              <a:gd name="connsiteX98" fmla="*/ 3971869 w 5979492"/>
              <a:gd name="connsiteY98" fmla="*/ 534138 h 5913566"/>
              <a:gd name="connsiteX99" fmla="*/ 3984060 w 5979492"/>
              <a:gd name="connsiteY99" fmla="*/ 540982 h 5913566"/>
              <a:gd name="connsiteX100" fmla="*/ 3995685 w 5979492"/>
              <a:gd name="connsiteY100" fmla="*/ 548100 h 5913566"/>
              <a:gd name="connsiteX101" fmla="*/ 4019501 w 5979492"/>
              <a:gd name="connsiteY101" fmla="*/ 562611 h 5913566"/>
              <a:gd name="connsiteX102" fmla="*/ 4043599 w 5979492"/>
              <a:gd name="connsiteY102" fmla="*/ 576847 h 5913566"/>
              <a:gd name="connsiteX103" fmla="*/ 4055507 w 5979492"/>
              <a:gd name="connsiteY103" fmla="*/ 583691 h 5913566"/>
              <a:gd name="connsiteX104" fmla="*/ 4067699 w 5979492"/>
              <a:gd name="connsiteY104" fmla="*/ 590536 h 5913566"/>
              <a:gd name="connsiteX105" fmla="*/ 4079891 w 5979492"/>
              <a:gd name="connsiteY105" fmla="*/ 596832 h 5913566"/>
              <a:gd name="connsiteX106" fmla="*/ 4092649 w 5979492"/>
              <a:gd name="connsiteY106" fmla="*/ 602582 h 5913566"/>
              <a:gd name="connsiteX107" fmla="*/ 4134894 w 5979492"/>
              <a:gd name="connsiteY107" fmla="*/ 629412 h 5913566"/>
              <a:gd name="connsiteX108" fmla="*/ 4177139 w 5979492"/>
              <a:gd name="connsiteY108" fmla="*/ 655968 h 5913566"/>
              <a:gd name="connsiteX109" fmla="*/ 4219383 w 5979492"/>
              <a:gd name="connsiteY109" fmla="*/ 683072 h 5913566"/>
              <a:gd name="connsiteX110" fmla="*/ 4261062 w 5979492"/>
              <a:gd name="connsiteY110" fmla="*/ 710176 h 5913566"/>
              <a:gd name="connsiteX111" fmla="*/ 4281759 w 5979492"/>
              <a:gd name="connsiteY111" fmla="*/ 724139 h 5913566"/>
              <a:gd name="connsiteX112" fmla="*/ 4302172 w 5979492"/>
              <a:gd name="connsiteY112" fmla="*/ 738101 h 5913566"/>
              <a:gd name="connsiteX113" fmla="*/ 4322586 w 5979492"/>
              <a:gd name="connsiteY113" fmla="*/ 752337 h 5913566"/>
              <a:gd name="connsiteX114" fmla="*/ 4342999 w 5979492"/>
              <a:gd name="connsiteY114" fmla="*/ 766848 h 5913566"/>
              <a:gd name="connsiteX115" fmla="*/ 4363130 w 5979492"/>
              <a:gd name="connsiteY115" fmla="*/ 781358 h 5913566"/>
              <a:gd name="connsiteX116" fmla="*/ 4382977 w 5979492"/>
              <a:gd name="connsiteY116" fmla="*/ 796141 h 5913566"/>
              <a:gd name="connsiteX117" fmla="*/ 4402539 w 5979492"/>
              <a:gd name="connsiteY117" fmla="*/ 811473 h 5913566"/>
              <a:gd name="connsiteX118" fmla="*/ 4421819 w 5979492"/>
              <a:gd name="connsiteY118" fmla="*/ 827079 h 5913566"/>
              <a:gd name="connsiteX119" fmla="*/ 4431459 w 5979492"/>
              <a:gd name="connsiteY119" fmla="*/ 835018 h 5913566"/>
              <a:gd name="connsiteX120" fmla="*/ 4441382 w 5979492"/>
              <a:gd name="connsiteY120" fmla="*/ 842958 h 5913566"/>
              <a:gd name="connsiteX121" fmla="*/ 4460662 w 5979492"/>
              <a:gd name="connsiteY121" fmla="*/ 858837 h 5913566"/>
              <a:gd name="connsiteX122" fmla="*/ 4479941 w 5979492"/>
              <a:gd name="connsiteY122" fmla="*/ 875263 h 5913566"/>
              <a:gd name="connsiteX123" fmla="*/ 4499504 w 5979492"/>
              <a:gd name="connsiteY123" fmla="*/ 891142 h 5913566"/>
              <a:gd name="connsiteX124" fmla="*/ 4509143 w 5979492"/>
              <a:gd name="connsiteY124" fmla="*/ 899081 h 5913566"/>
              <a:gd name="connsiteX125" fmla="*/ 4518783 w 5979492"/>
              <a:gd name="connsiteY125" fmla="*/ 906747 h 5913566"/>
              <a:gd name="connsiteX126" fmla="*/ 4528991 w 5979492"/>
              <a:gd name="connsiteY126" fmla="*/ 914413 h 5913566"/>
              <a:gd name="connsiteX127" fmla="*/ 4539481 w 5979492"/>
              <a:gd name="connsiteY127" fmla="*/ 921531 h 5913566"/>
              <a:gd name="connsiteX128" fmla="*/ 4549971 w 5979492"/>
              <a:gd name="connsiteY128" fmla="*/ 928649 h 5913566"/>
              <a:gd name="connsiteX129" fmla="*/ 4560745 w 5979492"/>
              <a:gd name="connsiteY129" fmla="*/ 935494 h 5913566"/>
              <a:gd name="connsiteX130" fmla="*/ 4572085 w 5979492"/>
              <a:gd name="connsiteY130" fmla="*/ 942065 h 5913566"/>
              <a:gd name="connsiteX131" fmla="*/ 4583143 w 5979492"/>
              <a:gd name="connsiteY131" fmla="*/ 948088 h 5913566"/>
              <a:gd name="connsiteX132" fmla="*/ 4588247 w 5979492"/>
              <a:gd name="connsiteY132" fmla="*/ 954384 h 5913566"/>
              <a:gd name="connsiteX133" fmla="*/ 4593633 w 5979492"/>
              <a:gd name="connsiteY133" fmla="*/ 960681 h 5913566"/>
              <a:gd name="connsiteX134" fmla="*/ 4599021 w 5979492"/>
              <a:gd name="connsiteY134" fmla="*/ 966704 h 5913566"/>
              <a:gd name="connsiteX135" fmla="*/ 4604691 w 5979492"/>
              <a:gd name="connsiteY135" fmla="*/ 972728 h 5913566"/>
              <a:gd name="connsiteX136" fmla="*/ 4610078 w 5979492"/>
              <a:gd name="connsiteY136" fmla="*/ 978476 h 5913566"/>
              <a:gd name="connsiteX137" fmla="*/ 4616032 w 5979492"/>
              <a:gd name="connsiteY137" fmla="*/ 984226 h 5913566"/>
              <a:gd name="connsiteX138" fmla="*/ 4627940 w 5979492"/>
              <a:gd name="connsiteY138" fmla="*/ 995451 h 5913566"/>
              <a:gd name="connsiteX139" fmla="*/ 4640415 w 5979492"/>
              <a:gd name="connsiteY139" fmla="*/ 1006128 h 5913566"/>
              <a:gd name="connsiteX140" fmla="*/ 4653173 w 5979492"/>
              <a:gd name="connsiteY140" fmla="*/ 1016258 h 5913566"/>
              <a:gd name="connsiteX141" fmla="*/ 4666215 w 5979492"/>
              <a:gd name="connsiteY141" fmla="*/ 1026388 h 5913566"/>
              <a:gd name="connsiteX142" fmla="*/ 4679257 w 5979492"/>
              <a:gd name="connsiteY142" fmla="*/ 1035969 h 5913566"/>
              <a:gd name="connsiteX143" fmla="*/ 4705909 w 5979492"/>
              <a:gd name="connsiteY143" fmla="*/ 1055134 h 5913566"/>
              <a:gd name="connsiteX144" fmla="*/ 4732843 w 5979492"/>
              <a:gd name="connsiteY144" fmla="*/ 1074298 h 5913566"/>
              <a:gd name="connsiteX145" fmla="*/ 4745885 w 5979492"/>
              <a:gd name="connsiteY145" fmla="*/ 1084154 h 5913566"/>
              <a:gd name="connsiteX146" fmla="*/ 4758927 w 5979492"/>
              <a:gd name="connsiteY146" fmla="*/ 1094010 h 5913566"/>
              <a:gd name="connsiteX147" fmla="*/ 4771969 w 5979492"/>
              <a:gd name="connsiteY147" fmla="*/ 1104414 h 5913566"/>
              <a:gd name="connsiteX148" fmla="*/ 4784445 w 5979492"/>
              <a:gd name="connsiteY148" fmla="*/ 1114817 h 5913566"/>
              <a:gd name="connsiteX149" fmla="*/ 4792383 w 5979492"/>
              <a:gd name="connsiteY149" fmla="*/ 1121662 h 5913566"/>
              <a:gd name="connsiteX150" fmla="*/ 4801172 w 5979492"/>
              <a:gd name="connsiteY150" fmla="*/ 1128233 h 5913566"/>
              <a:gd name="connsiteX151" fmla="*/ 4809395 w 5979492"/>
              <a:gd name="connsiteY151" fmla="*/ 1134803 h 5913566"/>
              <a:gd name="connsiteX152" fmla="*/ 4817333 w 5979492"/>
              <a:gd name="connsiteY152" fmla="*/ 1141647 h 5913566"/>
              <a:gd name="connsiteX153" fmla="*/ 4824988 w 5979492"/>
              <a:gd name="connsiteY153" fmla="*/ 1148492 h 5913566"/>
              <a:gd name="connsiteX154" fmla="*/ 4828957 w 5979492"/>
              <a:gd name="connsiteY154" fmla="*/ 1152325 h 5913566"/>
              <a:gd name="connsiteX155" fmla="*/ 4832359 w 5979492"/>
              <a:gd name="connsiteY155" fmla="*/ 1155883 h 5913566"/>
              <a:gd name="connsiteX156" fmla="*/ 4835762 w 5979492"/>
              <a:gd name="connsiteY156" fmla="*/ 1159991 h 5913566"/>
              <a:gd name="connsiteX157" fmla="*/ 4838881 w 5979492"/>
              <a:gd name="connsiteY157" fmla="*/ 1163823 h 5913566"/>
              <a:gd name="connsiteX158" fmla="*/ 4841999 w 5979492"/>
              <a:gd name="connsiteY158" fmla="*/ 1168204 h 5913566"/>
              <a:gd name="connsiteX159" fmla="*/ 4844835 w 5979492"/>
              <a:gd name="connsiteY159" fmla="*/ 1172858 h 5913566"/>
              <a:gd name="connsiteX160" fmla="*/ 4946619 w 5979492"/>
              <a:gd name="connsiteY160" fmla="*/ 1258276 h 5913566"/>
              <a:gd name="connsiteX161" fmla="*/ 5026289 w 5979492"/>
              <a:gd name="connsiteY161" fmla="*/ 1327815 h 5913566"/>
              <a:gd name="connsiteX162" fmla="*/ 5105675 w 5979492"/>
              <a:gd name="connsiteY162" fmla="*/ 1397902 h 5913566"/>
              <a:gd name="connsiteX163" fmla="*/ 5123821 w 5979492"/>
              <a:gd name="connsiteY163" fmla="*/ 1426649 h 5913566"/>
              <a:gd name="connsiteX164" fmla="*/ 5132327 w 5979492"/>
              <a:gd name="connsiteY164" fmla="*/ 1431029 h 5913566"/>
              <a:gd name="connsiteX165" fmla="*/ 5140832 w 5979492"/>
              <a:gd name="connsiteY165" fmla="*/ 1435409 h 5913566"/>
              <a:gd name="connsiteX166" fmla="*/ 5149054 w 5979492"/>
              <a:gd name="connsiteY166" fmla="*/ 1440063 h 5913566"/>
              <a:gd name="connsiteX167" fmla="*/ 5156993 w 5979492"/>
              <a:gd name="connsiteY167" fmla="*/ 1444991 h 5913566"/>
              <a:gd name="connsiteX168" fmla="*/ 5164648 w 5979492"/>
              <a:gd name="connsiteY168" fmla="*/ 1450193 h 5913566"/>
              <a:gd name="connsiteX169" fmla="*/ 5172587 w 5979492"/>
              <a:gd name="connsiteY169" fmla="*/ 1455121 h 5913566"/>
              <a:gd name="connsiteX170" fmla="*/ 5179958 w 5979492"/>
              <a:gd name="connsiteY170" fmla="*/ 1460597 h 5913566"/>
              <a:gd name="connsiteX171" fmla="*/ 5187330 w 5979492"/>
              <a:gd name="connsiteY171" fmla="*/ 1466072 h 5913566"/>
              <a:gd name="connsiteX172" fmla="*/ 5194701 w 5979492"/>
              <a:gd name="connsiteY172" fmla="*/ 1471548 h 5913566"/>
              <a:gd name="connsiteX173" fmla="*/ 5201790 w 5979492"/>
              <a:gd name="connsiteY173" fmla="*/ 1477297 h 5913566"/>
              <a:gd name="connsiteX174" fmla="*/ 5215399 w 5979492"/>
              <a:gd name="connsiteY174" fmla="*/ 1489070 h 5913566"/>
              <a:gd name="connsiteX175" fmla="*/ 5228724 w 5979492"/>
              <a:gd name="connsiteY175" fmla="*/ 1501389 h 5913566"/>
              <a:gd name="connsiteX176" fmla="*/ 5241766 w 5979492"/>
              <a:gd name="connsiteY176" fmla="*/ 1513709 h 5913566"/>
              <a:gd name="connsiteX177" fmla="*/ 5254524 w 5979492"/>
              <a:gd name="connsiteY177" fmla="*/ 1526577 h 5913566"/>
              <a:gd name="connsiteX178" fmla="*/ 5266716 w 5979492"/>
              <a:gd name="connsiteY178" fmla="*/ 1539718 h 5913566"/>
              <a:gd name="connsiteX179" fmla="*/ 5279191 w 5979492"/>
              <a:gd name="connsiteY179" fmla="*/ 1552859 h 5913566"/>
              <a:gd name="connsiteX180" fmla="*/ 5291099 w 5979492"/>
              <a:gd name="connsiteY180" fmla="*/ 1566275 h 5913566"/>
              <a:gd name="connsiteX181" fmla="*/ 5314631 w 5979492"/>
              <a:gd name="connsiteY181" fmla="*/ 1593378 h 5913566"/>
              <a:gd name="connsiteX182" fmla="*/ 5338731 w 5979492"/>
              <a:gd name="connsiteY182" fmla="*/ 1620208 h 5913566"/>
              <a:gd name="connsiteX183" fmla="*/ 5350922 w 5979492"/>
              <a:gd name="connsiteY183" fmla="*/ 1627326 h 5913566"/>
              <a:gd name="connsiteX184" fmla="*/ 5362831 w 5979492"/>
              <a:gd name="connsiteY184" fmla="*/ 1635266 h 5913566"/>
              <a:gd name="connsiteX185" fmla="*/ 5368785 w 5979492"/>
              <a:gd name="connsiteY185" fmla="*/ 1639099 h 5913566"/>
              <a:gd name="connsiteX186" fmla="*/ 5373887 w 5979492"/>
              <a:gd name="connsiteY186" fmla="*/ 1643479 h 5913566"/>
              <a:gd name="connsiteX187" fmla="*/ 5379558 w 5979492"/>
              <a:gd name="connsiteY187" fmla="*/ 1647860 h 5913566"/>
              <a:gd name="connsiteX188" fmla="*/ 5384661 w 5979492"/>
              <a:gd name="connsiteY188" fmla="*/ 1651966 h 5913566"/>
              <a:gd name="connsiteX189" fmla="*/ 5389765 w 5979492"/>
              <a:gd name="connsiteY189" fmla="*/ 1656621 h 5913566"/>
              <a:gd name="connsiteX190" fmla="*/ 5394869 w 5979492"/>
              <a:gd name="connsiteY190" fmla="*/ 1661549 h 5913566"/>
              <a:gd name="connsiteX191" fmla="*/ 5399405 w 5979492"/>
              <a:gd name="connsiteY191" fmla="*/ 1666477 h 5913566"/>
              <a:gd name="connsiteX192" fmla="*/ 5403941 w 5979492"/>
              <a:gd name="connsiteY192" fmla="*/ 1671405 h 5913566"/>
              <a:gd name="connsiteX193" fmla="*/ 5408477 w 5979492"/>
              <a:gd name="connsiteY193" fmla="*/ 1676606 h 5913566"/>
              <a:gd name="connsiteX194" fmla="*/ 5412447 w 5979492"/>
              <a:gd name="connsiteY194" fmla="*/ 1682081 h 5913566"/>
              <a:gd name="connsiteX195" fmla="*/ 5416416 w 5979492"/>
              <a:gd name="connsiteY195" fmla="*/ 1687831 h 5913566"/>
              <a:gd name="connsiteX196" fmla="*/ 5420101 w 5979492"/>
              <a:gd name="connsiteY196" fmla="*/ 1693854 h 5913566"/>
              <a:gd name="connsiteX197" fmla="*/ 5429174 w 5979492"/>
              <a:gd name="connsiteY197" fmla="*/ 1699877 h 5913566"/>
              <a:gd name="connsiteX198" fmla="*/ 5437964 w 5979492"/>
              <a:gd name="connsiteY198" fmla="*/ 1706174 h 5913566"/>
              <a:gd name="connsiteX199" fmla="*/ 5446469 w 5979492"/>
              <a:gd name="connsiteY199" fmla="*/ 1712471 h 5913566"/>
              <a:gd name="connsiteX200" fmla="*/ 5455258 w 5979492"/>
              <a:gd name="connsiteY200" fmla="*/ 1718767 h 5913566"/>
              <a:gd name="connsiteX201" fmla="*/ 5463197 w 5979492"/>
              <a:gd name="connsiteY201" fmla="*/ 1725338 h 5913566"/>
              <a:gd name="connsiteX202" fmla="*/ 5471419 w 5979492"/>
              <a:gd name="connsiteY202" fmla="*/ 1732183 h 5913566"/>
              <a:gd name="connsiteX203" fmla="*/ 5479074 w 5979492"/>
              <a:gd name="connsiteY203" fmla="*/ 1739027 h 5913566"/>
              <a:gd name="connsiteX204" fmla="*/ 5486729 w 5979492"/>
              <a:gd name="connsiteY204" fmla="*/ 1746419 h 5913566"/>
              <a:gd name="connsiteX205" fmla="*/ 5494101 w 5979492"/>
              <a:gd name="connsiteY205" fmla="*/ 1753811 h 5913566"/>
              <a:gd name="connsiteX206" fmla="*/ 5500906 w 5979492"/>
              <a:gd name="connsiteY206" fmla="*/ 1761477 h 5913566"/>
              <a:gd name="connsiteX207" fmla="*/ 5507427 w 5979492"/>
              <a:gd name="connsiteY207" fmla="*/ 1769416 h 5913566"/>
              <a:gd name="connsiteX208" fmla="*/ 5513948 w 5979492"/>
              <a:gd name="connsiteY208" fmla="*/ 1777630 h 5913566"/>
              <a:gd name="connsiteX209" fmla="*/ 5519619 w 5979492"/>
              <a:gd name="connsiteY209" fmla="*/ 1786391 h 5913566"/>
              <a:gd name="connsiteX210" fmla="*/ 5525005 w 5979492"/>
              <a:gd name="connsiteY210" fmla="*/ 1795151 h 5913566"/>
              <a:gd name="connsiteX211" fmla="*/ 5530108 w 5979492"/>
              <a:gd name="connsiteY211" fmla="*/ 1804186 h 5913566"/>
              <a:gd name="connsiteX212" fmla="*/ 5534929 w 5979492"/>
              <a:gd name="connsiteY212" fmla="*/ 1813768 h 5913566"/>
              <a:gd name="connsiteX213" fmla="*/ 5553641 w 5979492"/>
              <a:gd name="connsiteY213" fmla="*/ 1829921 h 5913566"/>
              <a:gd name="connsiteX214" fmla="*/ 5562997 w 5979492"/>
              <a:gd name="connsiteY214" fmla="*/ 1833206 h 5913566"/>
              <a:gd name="connsiteX215" fmla="*/ 5572353 w 5979492"/>
              <a:gd name="connsiteY215" fmla="*/ 1837039 h 5913566"/>
              <a:gd name="connsiteX216" fmla="*/ 5580859 w 5979492"/>
              <a:gd name="connsiteY216" fmla="*/ 1840872 h 5913566"/>
              <a:gd name="connsiteX217" fmla="*/ 5588798 w 5979492"/>
              <a:gd name="connsiteY217" fmla="*/ 1845526 h 5913566"/>
              <a:gd name="connsiteX218" fmla="*/ 5596453 w 5979492"/>
              <a:gd name="connsiteY218" fmla="*/ 1850728 h 5913566"/>
              <a:gd name="connsiteX219" fmla="*/ 5604108 w 5979492"/>
              <a:gd name="connsiteY219" fmla="*/ 1855656 h 5913566"/>
              <a:gd name="connsiteX220" fmla="*/ 5610913 w 5979492"/>
              <a:gd name="connsiteY220" fmla="*/ 1861405 h 5913566"/>
              <a:gd name="connsiteX221" fmla="*/ 5617433 w 5979492"/>
              <a:gd name="connsiteY221" fmla="*/ 1867702 h 5913566"/>
              <a:gd name="connsiteX222" fmla="*/ 5623671 w 5979492"/>
              <a:gd name="connsiteY222" fmla="*/ 1873999 h 5913566"/>
              <a:gd name="connsiteX223" fmla="*/ 5629342 w 5979492"/>
              <a:gd name="connsiteY223" fmla="*/ 1880570 h 5913566"/>
              <a:gd name="connsiteX224" fmla="*/ 5635013 w 5979492"/>
              <a:gd name="connsiteY224" fmla="*/ 1887414 h 5913566"/>
              <a:gd name="connsiteX225" fmla="*/ 5640399 w 5979492"/>
              <a:gd name="connsiteY225" fmla="*/ 1894806 h 5913566"/>
              <a:gd name="connsiteX226" fmla="*/ 5645785 w 5979492"/>
              <a:gd name="connsiteY226" fmla="*/ 1902198 h 5913566"/>
              <a:gd name="connsiteX227" fmla="*/ 5650889 w 5979492"/>
              <a:gd name="connsiteY227" fmla="*/ 1909590 h 5913566"/>
              <a:gd name="connsiteX228" fmla="*/ 5655426 w 5979492"/>
              <a:gd name="connsiteY228" fmla="*/ 1917256 h 5913566"/>
              <a:gd name="connsiteX229" fmla="*/ 5659963 w 5979492"/>
              <a:gd name="connsiteY229" fmla="*/ 1925195 h 5913566"/>
              <a:gd name="connsiteX230" fmla="*/ 5744735 w 5979492"/>
              <a:gd name="connsiteY230" fmla="*/ 2026766 h 5913566"/>
              <a:gd name="connsiteX231" fmla="*/ 5839432 w 5979492"/>
              <a:gd name="connsiteY231" fmla="*/ 2139288 h 5913566"/>
              <a:gd name="connsiteX232" fmla="*/ 5886497 w 5979492"/>
              <a:gd name="connsiteY232" fmla="*/ 2195686 h 5913566"/>
              <a:gd name="connsiteX233" fmla="*/ 5909463 w 5979492"/>
              <a:gd name="connsiteY233" fmla="*/ 2224158 h 5913566"/>
              <a:gd name="connsiteX234" fmla="*/ 5932711 w 5979492"/>
              <a:gd name="connsiteY234" fmla="*/ 2252631 h 5913566"/>
              <a:gd name="connsiteX235" fmla="*/ 5937815 w 5979492"/>
              <a:gd name="connsiteY235" fmla="*/ 2258928 h 5913566"/>
              <a:gd name="connsiteX236" fmla="*/ 5942917 w 5979492"/>
              <a:gd name="connsiteY236" fmla="*/ 2265225 h 5913566"/>
              <a:gd name="connsiteX237" fmla="*/ 5948021 w 5979492"/>
              <a:gd name="connsiteY237" fmla="*/ 2272070 h 5913566"/>
              <a:gd name="connsiteX238" fmla="*/ 5950289 w 5979492"/>
              <a:gd name="connsiteY238" fmla="*/ 2275628 h 5913566"/>
              <a:gd name="connsiteX239" fmla="*/ 5952274 w 5979492"/>
              <a:gd name="connsiteY239" fmla="*/ 2279188 h 5913566"/>
              <a:gd name="connsiteX240" fmla="*/ 5953975 w 5979492"/>
              <a:gd name="connsiteY240" fmla="*/ 2283021 h 5913566"/>
              <a:gd name="connsiteX241" fmla="*/ 5955392 w 5979492"/>
              <a:gd name="connsiteY241" fmla="*/ 2286579 h 5913566"/>
              <a:gd name="connsiteX242" fmla="*/ 5956810 w 5979492"/>
              <a:gd name="connsiteY242" fmla="*/ 2290686 h 5913566"/>
              <a:gd name="connsiteX243" fmla="*/ 5957661 w 5979492"/>
              <a:gd name="connsiteY243" fmla="*/ 2294793 h 5913566"/>
              <a:gd name="connsiteX244" fmla="*/ 5958229 w 5979492"/>
              <a:gd name="connsiteY244" fmla="*/ 2298900 h 5913566"/>
              <a:gd name="connsiteX245" fmla="*/ 5957945 w 5979492"/>
              <a:gd name="connsiteY245" fmla="*/ 2303280 h 5913566"/>
              <a:gd name="connsiteX246" fmla="*/ 5957661 w 5979492"/>
              <a:gd name="connsiteY246" fmla="*/ 2307661 h 5913566"/>
              <a:gd name="connsiteX247" fmla="*/ 5956243 w 5979492"/>
              <a:gd name="connsiteY247" fmla="*/ 2312041 h 5913566"/>
              <a:gd name="connsiteX248" fmla="*/ 5959363 w 5979492"/>
              <a:gd name="connsiteY248" fmla="*/ 2317516 h 5913566"/>
              <a:gd name="connsiteX249" fmla="*/ 5961913 w 5979492"/>
              <a:gd name="connsiteY249" fmla="*/ 2322992 h 5913566"/>
              <a:gd name="connsiteX250" fmla="*/ 5964465 w 5979492"/>
              <a:gd name="connsiteY250" fmla="*/ 2328193 h 5913566"/>
              <a:gd name="connsiteX251" fmla="*/ 5966733 w 5979492"/>
              <a:gd name="connsiteY251" fmla="*/ 2333669 h 5913566"/>
              <a:gd name="connsiteX252" fmla="*/ 5968435 w 5979492"/>
              <a:gd name="connsiteY252" fmla="*/ 2339144 h 5913566"/>
              <a:gd name="connsiteX253" fmla="*/ 5970419 w 5979492"/>
              <a:gd name="connsiteY253" fmla="*/ 2344347 h 5913566"/>
              <a:gd name="connsiteX254" fmla="*/ 5971553 w 5979492"/>
              <a:gd name="connsiteY254" fmla="*/ 2349822 h 5913566"/>
              <a:gd name="connsiteX255" fmla="*/ 5972687 w 5979492"/>
              <a:gd name="connsiteY255" fmla="*/ 2355298 h 5913566"/>
              <a:gd name="connsiteX256" fmla="*/ 5973821 w 5979492"/>
              <a:gd name="connsiteY256" fmla="*/ 2361046 h 5913566"/>
              <a:gd name="connsiteX257" fmla="*/ 5974389 w 5979492"/>
              <a:gd name="connsiteY257" fmla="*/ 2366522 h 5913566"/>
              <a:gd name="connsiteX258" fmla="*/ 5975523 w 5979492"/>
              <a:gd name="connsiteY258" fmla="*/ 2377473 h 5913566"/>
              <a:gd name="connsiteX259" fmla="*/ 5976373 w 5979492"/>
              <a:gd name="connsiteY259" fmla="*/ 2388424 h 5913566"/>
              <a:gd name="connsiteX260" fmla="*/ 5976373 w 5979492"/>
              <a:gd name="connsiteY260" fmla="*/ 2399649 h 5913566"/>
              <a:gd name="connsiteX261" fmla="*/ 5975806 w 5979492"/>
              <a:gd name="connsiteY261" fmla="*/ 2410874 h 5913566"/>
              <a:gd name="connsiteX262" fmla="*/ 5975523 w 5979492"/>
              <a:gd name="connsiteY262" fmla="*/ 2422099 h 5913566"/>
              <a:gd name="connsiteX263" fmla="*/ 5974389 w 5979492"/>
              <a:gd name="connsiteY263" fmla="*/ 2444274 h 5913566"/>
              <a:gd name="connsiteX264" fmla="*/ 5974105 w 5979492"/>
              <a:gd name="connsiteY264" fmla="*/ 2455773 h 5913566"/>
              <a:gd name="connsiteX265" fmla="*/ 5973821 w 5979492"/>
              <a:gd name="connsiteY265" fmla="*/ 2466724 h 5913566"/>
              <a:gd name="connsiteX266" fmla="*/ 5974105 w 5979492"/>
              <a:gd name="connsiteY266" fmla="*/ 2477949 h 5913566"/>
              <a:gd name="connsiteX267" fmla="*/ 5974671 w 5979492"/>
              <a:gd name="connsiteY267" fmla="*/ 2488900 h 5913566"/>
              <a:gd name="connsiteX268" fmla="*/ 5976940 w 5979492"/>
              <a:gd name="connsiteY268" fmla="*/ 2503684 h 5913566"/>
              <a:gd name="connsiteX269" fmla="*/ 5978642 w 5979492"/>
              <a:gd name="connsiteY269" fmla="*/ 2518468 h 5913566"/>
              <a:gd name="connsiteX270" fmla="*/ 5979208 w 5979492"/>
              <a:gd name="connsiteY270" fmla="*/ 2525586 h 5913566"/>
              <a:gd name="connsiteX271" fmla="*/ 5979492 w 5979492"/>
              <a:gd name="connsiteY271" fmla="*/ 2532705 h 5913566"/>
              <a:gd name="connsiteX272" fmla="*/ 5979492 w 5979492"/>
              <a:gd name="connsiteY272" fmla="*/ 2539823 h 5913566"/>
              <a:gd name="connsiteX273" fmla="*/ 5978925 w 5979492"/>
              <a:gd name="connsiteY273" fmla="*/ 2546667 h 5913566"/>
              <a:gd name="connsiteX274" fmla="*/ 5978358 w 5979492"/>
              <a:gd name="connsiteY274" fmla="*/ 2550226 h 5913566"/>
              <a:gd name="connsiteX275" fmla="*/ 5977791 w 5979492"/>
              <a:gd name="connsiteY275" fmla="*/ 2553237 h 5913566"/>
              <a:gd name="connsiteX276" fmla="*/ 5976657 w 5979492"/>
              <a:gd name="connsiteY276" fmla="*/ 2556797 h 5913566"/>
              <a:gd name="connsiteX277" fmla="*/ 5975523 w 5979492"/>
              <a:gd name="connsiteY277" fmla="*/ 2559808 h 5913566"/>
              <a:gd name="connsiteX278" fmla="*/ 5974105 w 5979492"/>
              <a:gd name="connsiteY278" fmla="*/ 2563368 h 5913566"/>
              <a:gd name="connsiteX279" fmla="*/ 5972687 w 5979492"/>
              <a:gd name="connsiteY279" fmla="*/ 2566379 h 5913566"/>
              <a:gd name="connsiteX280" fmla="*/ 5970987 w 5979492"/>
              <a:gd name="connsiteY280" fmla="*/ 2569391 h 5913566"/>
              <a:gd name="connsiteX281" fmla="*/ 5968718 w 5979492"/>
              <a:gd name="connsiteY281" fmla="*/ 2572402 h 5913566"/>
              <a:gd name="connsiteX282" fmla="*/ 5966450 w 5979492"/>
              <a:gd name="connsiteY282" fmla="*/ 2575414 h 5913566"/>
              <a:gd name="connsiteX283" fmla="*/ 5964182 w 5979492"/>
              <a:gd name="connsiteY283" fmla="*/ 2578151 h 5913566"/>
              <a:gd name="connsiteX284" fmla="*/ 5961063 w 5979492"/>
              <a:gd name="connsiteY284" fmla="*/ 2581163 h 5913566"/>
              <a:gd name="connsiteX285" fmla="*/ 5957945 w 5979492"/>
              <a:gd name="connsiteY285" fmla="*/ 2583900 h 5913566"/>
              <a:gd name="connsiteX286" fmla="*/ 5954258 w 5979492"/>
              <a:gd name="connsiteY286" fmla="*/ 2586638 h 5913566"/>
              <a:gd name="connsiteX287" fmla="*/ 5950856 w 5979492"/>
              <a:gd name="connsiteY287" fmla="*/ 2589102 h 5913566"/>
              <a:gd name="connsiteX288" fmla="*/ 5946603 w 5979492"/>
              <a:gd name="connsiteY288" fmla="*/ 2591293 h 5913566"/>
              <a:gd name="connsiteX289" fmla="*/ 5942067 w 5979492"/>
              <a:gd name="connsiteY289" fmla="*/ 2594030 h 5913566"/>
              <a:gd name="connsiteX290" fmla="*/ 5940933 w 5979492"/>
              <a:gd name="connsiteY290" fmla="*/ 2588007 h 5913566"/>
              <a:gd name="connsiteX291" fmla="*/ 5940649 w 5979492"/>
              <a:gd name="connsiteY291" fmla="*/ 2584995 h 5913566"/>
              <a:gd name="connsiteX292" fmla="*/ 5939799 w 5979492"/>
              <a:gd name="connsiteY292" fmla="*/ 2582532 h 5913566"/>
              <a:gd name="connsiteX293" fmla="*/ 5940649 w 5979492"/>
              <a:gd name="connsiteY293" fmla="*/ 2588281 h 5913566"/>
              <a:gd name="connsiteX294" fmla="*/ 5942067 w 5979492"/>
              <a:gd name="connsiteY294" fmla="*/ 2594030 h 5913566"/>
              <a:gd name="connsiteX295" fmla="*/ 5939515 w 5979492"/>
              <a:gd name="connsiteY295" fmla="*/ 2593209 h 5913566"/>
              <a:gd name="connsiteX296" fmla="*/ 5931576 w 5979492"/>
              <a:gd name="connsiteY296" fmla="*/ 2596768 h 5913566"/>
              <a:gd name="connsiteX297" fmla="*/ 5923355 w 5979492"/>
              <a:gd name="connsiteY297" fmla="*/ 2600874 h 5913566"/>
              <a:gd name="connsiteX298" fmla="*/ 5925623 w 5979492"/>
              <a:gd name="connsiteY298" fmla="*/ 2600874 h 5913566"/>
              <a:gd name="connsiteX299" fmla="*/ 5927608 w 5979492"/>
              <a:gd name="connsiteY299" fmla="*/ 2600601 h 5913566"/>
              <a:gd name="connsiteX300" fmla="*/ 5929592 w 5979492"/>
              <a:gd name="connsiteY300" fmla="*/ 2600054 h 5913566"/>
              <a:gd name="connsiteX301" fmla="*/ 5931576 w 5979492"/>
              <a:gd name="connsiteY301" fmla="*/ 2599232 h 5913566"/>
              <a:gd name="connsiteX302" fmla="*/ 5933561 w 5979492"/>
              <a:gd name="connsiteY302" fmla="*/ 2597863 h 5913566"/>
              <a:gd name="connsiteX303" fmla="*/ 5935547 w 5979492"/>
              <a:gd name="connsiteY303" fmla="*/ 2596494 h 5913566"/>
              <a:gd name="connsiteX304" fmla="*/ 5937531 w 5979492"/>
              <a:gd name="connsiteY304" fmla="*/ 2594851 h 5913566"/>
              <a:gd name="connsiteX305" fmla="*/ 5939515 w 5979492"/>
              <a:gd name="connsiteY305" fmla="*/ 2593209 h 5913566"/>
              <a:gd name="connsiteX306" fmla="*/ 5937531 w 5979492"/>
              <a:gd name="connsiteY306" fmla="*/ 2599232 h 5913566"/>
              <a:gd name="connsiteX307" fmla="*/ 5934979 w 5979492"/>
              <a:gd name="connsiteY307" fmla="*/ 2605529 h 5913566"/>
              <a:gd name="connsiteX308" fmla="*/ 5932711 w 5979492"/>
              <a:gd name="connsiteY308" fmla="*/ 2611825 h 5913566"/>
              <a:gd name="connsiteX309" fmla="*/ 5929592 w 5979492"/>
              <a:gd name="connsiteY309" fmla="*/ 2617849 h 5913566"/>
              <a:gd name="connsiteX310" fmla="*/ 5926473 w 5979492"/>
              <a:gd name="connsiteY310" fmla="*/ 2623872 h 5913566"/>
              <a:gd name="connsiteX311" fmla="*/ 5923071 w 5979492"/>
              <a:gd name="connsiteY311" fmla="*/ 2629622 h 5913566"/>
              <a:gd name="connsiteX312" fmla="*/ 5919385 w 5979492"/>
              <a:gd name="connsiteY312" fmla="*/ 2635644 h 5913566"/>
              <a:gd name="connsiteX313" fmla="*/ 5915416 w 5979492"/>
              <a:gd name="connsiteY313" fmla="*/ 2641668 h 5913566"/>
              <a:gd name="connsiteX314" fmla="*/ 5911447 w 5979492"/>
              <a:gd name="connsiteY314" fmla="*/ 2647416 h 5913566"/>
              <a:gd name="connsiteX315" fmla="*/ 5906910 w 5979492"/>
              <a:gd name="connsiteY315" fmla="*/ 2652892 h 5913566"/>
              <a:gd name="connsiteX316" fmla="*/ 5902090 w 5979492"/>
              <a:gd name="connsiteY316" fmla="*/ 2658367 h 5913566"/>
              <a:gd name="connsiteX317" fmla="*/ 5897271 w 5979492"/>
              <a:gd name="connsiteY317" fmla="*/ 2663843 h 5913566"/>
              <a:gd name="connsiteX318" fmla="*/ 5892167 w 5979492"/>
              <a:gd name="connsiteY318" fmla="*/ 2669045 h 5913566"/>
              <a:gd name="connsiteX319" fmla="*/ 5887063 w 5979492"/>
              <a:gd name="connsiteY319" fmla="*/ 2673973 h 5913566"/>
              <a:gd name="connsiteX320" fmla="*/ 5881393 w 5979492"/>
              <a:gd name="connsiteY320" fmla="*/ 2678901 h 5913566"/>
              <a:gd name="connsiteX321" fmla="*/ 5876006 w 5979492"/>
              <a:gd name="connsiteY321" fmla="*/ 2683555 h 5913566"/>
              <a:gd name="connsiteX322" fmla="*/ 5870053 w 5979492"/>
              <a:gd name="connsiteY322" fmla="*/ 2688210 h 5913566"/>
              <a:gd name="connsiteX323" fmla="*/ 5864099 w 5979492"/>
              <a:gd name="connsiteY323" fmla="*/ 2692316 h 5913566"/>
              <a:gd name="connsiteX324" fmla="*/ 5858145 w 5979492"/>
              <a:gd name="connsiteY324" fmla="*/ 2696423 h 5913566"/>
              <a:gd name="connsiteX325" fmla="*/ 5852474 w 5979492"/>
              <a:gd name="connsiteY325" fmla="*/ 2700256 h 5913566"/>
              <a:gd name="connsiteX326" fmla="*/ 5846237 w 5979492"/>
              <a:gd name="connsiteY326" fmla="*/ 2703814 h 5913566"/>
              <a:gd name="connsiteX327" fmla="*/ 5839715 w 5979492"/>
              <a:gd name="connsiteY327" fmla="*/ 2707374 h 5913566"/>
              <a:gd name="connsiteX328" fmla="*/ 5833479 w 5979492"/>
              <a:gd name="connsiteY328" fmla="*/ 2710385 h 5913566"/>
              <a:gd name="connsiteX329" fmla="*/ 5826957 w 5979492"/>
              <a:gd name="connsiteY329" fmla="*/ 2713123 h 5913566"/>
              <a:gd name="connsiteX330" fmla="*/ 5820435 w 5979492"/>
              <a:gd name="connsiteY330" fmla="*/ 2715587 h 5913566"/>
              <a:gd name="connsiteX331" fmla="*/ 5813915 w 5979492"/>
              <a:gd name="connsiteY331" fmla="*/ 2717777 h 5913566"/>
              <a:gd name="connsiteX332" fmla="*/ 5807110 w 5979492"/>
              <a:gd name="connsiteY332" fmla="*/ 2719968 h 5913566"/>
              <a:gd name="connsiteX333" fmla="*/ 5800589 w 5979492"/>
              <a:gd name="connsiteY333" fmla="*/ 2721610 h 5913566"/>
              <a:gd name="connsiteX334" fmla="*/ 5793785 w 5979492"/>
              <a:gd name="connsiteY334" fmla="*/ 2722705 h 5913566"/>
              <a:gd name="connsiteX335" fmla="*/ 5787263 w 5979492"/>
              <a:gd name="connsiteY335" fmla="*/ 2723800 h 5913566"/>
              <a:gd name="connsiteX336" fmla="*/ 5780742 w 5979492"/>
              <a:gd name="connsiteY336" fmla="*/ 2724348 h 5913566"/>
              <a:gd name="connsiteX337" fmla="*/ 5773937 w 5979492"/>
              <a:gd name="connsiteY337" fmla="*/ 2724622 h 5913566"/>
              <a:gd name="connsiteX338" fmla="*/ 5755226 w 5979492"/>
              <a:gd name="connsiteY338" fmla="*/ 2724896 h 5913566"/>
              <a:gd name="connsiteX339" fmla="*/ 5736513 w 5979492"/>
              <a:gd name="connsiteY339" fmla="*/ 2725991 h 5913566"/>
              <a:gd name="connsiteX340" fmla="*/ 5698521 w 5979492"/>
              <a:gd name="connsiteY340" fmla="*/ 2728454 h 5913566"/>
              <a:gd name="connsiteX341" fmla="*/ 5679808 w 5979492"/>
              <a:gd name="connsiteY341" fmla="*/ 2729549 h 5913566"/>
              <a:gd name="connsiteX342" fmla="*/ 5660813 w 5979492"/>
              <a:gd name="connsiteY342" fmla="*/ 2730644 h 5913566"/>
              <a:gd name="connsiteX343" fmla="*/ 5641817 w 5979492"/>
              <a:gd name="connsiteY343" fmla="*/ 2730919 h 5913566"/>
              <a:gd name="connsiteX344" fmla="*/ 5632745 w 5979492"/>
              <a:gd name="connsiteY344" fmla="*/ 2730919 h 5913566"/>
              <a:gd name="connsiteX345" fmla="*/ 5623103 w 5979492"/>
              <a:gd name="connsiteY345" fmla="*/ 2730919 h 5913566"/>
              <a:gd name="connsiteX346" fmla="*/ 5614031 w 5979492"/>
              <a:gd name="connsiteY346" fmla="*/ 2730644 h 5913566"/>
              <a:gd name="connsiteX347" fmla="*/ 5604958 w 5979492"/>
              <a:gd name="connsiteY347" fmla="*/ 2730097 h 5913566"/>
              <a:gd name="connsiteX348" fmla="*/ 5595319 w 5979492"/>
              <a:gd name="connsiteY348" fmla="*/ 2729276 h 5913566"/>
              <a:gd name="connsiteX349" fmla="*/ 5586247 w 5979492"/>
              <a:gd name="connsiteY349" fmla="*/ 2728181 h 5913566"/>
              <a:gd name="connsiteX350" fmla="*/ 5576890 w 5979492"/>
              <a:gd name="connsiteY350" fmla="*/ 2726812 h 5913566"/>
              <a:gd name="connsiteX351" fmla="*/ 5568101 w 5979492"/>
              <a:gd name="connsiteY351" fmla="*/ 2724896 h 5913566"/>
              <a:gd name="connsiteX352" fmla="*/ 5559029 w 5979492"/>
              <a:gd name="connsiteY352" fmla="*/ 2722979 h 5913566"/>
              <a:gd name="connsiteX353" fmla="*/ 5549955 w 5979492"/>
              <a:gd name="connsiteY353" fmla="*/ 2720788 h 5913566"/>
              <a:gd name="connsiteX354" fmla="*/ 5541166 w 5979492"/>
              <a:gd name="connsiteY354" fmla="*/ 2717777 h 5913566"/>
              <a:gd name="connsiteX355" fmla="*/ 5532377 w 5979492"/>
              <a:gd name="connsiteY355" fmla="*/ 2714765 h 5913566"/>
              <a:gd name="connsiteX356" fmla="*/ 5523303 w 5979492"/>
              <a:gd name="connsiteY356" fmla="*/ 2711207 h 5913566"/>
              <a:gd name="connsiteX357" fmla="*/ 5514799 w 5979492"/>
              <a:gd name="connsiteY357" fmla="*/ 2707374 h 5913566"/>
              <a:gd name="connsiteX358" fmla="*/ 5506009 w 5979492"/>
              <a:gd name="connsiteY358" fmla="*/ 2702719 h 5913566"/>
              <a:gd name="connsiteX359" fmla="*/ 5497219 w 5979492"/>
              <a:gd name="connsiteY359" fmla="*/ 2697518 h 5913566"/>
              <a:gd name="connsiteX360" fmla="*/ 5488998 w 5979492"/>
              <a:gd name="connsiteY360" fmla="*/ 2692042 h 5913566"/>
              <a:gd name="connsiteX361" fmla="*/ 5480776 w 5979492"/>
              <a:gd name="connsiteY361" fmla="*/ 2686019 h 5913566"/>
              <a:gd name="connsiteX362" fmla="*/ 5472269 w 5979492"/>
              <a:gd name="connsiteY362" fmla="*/ 2683829 h 5913566"/>
              <a:gd name="connsiteX363" fmla="*/ 5464331 w 5979492"/>
              <a:gd name="connsiteY363" fmla="*/ 2681639 h 5913566"/>
              <a:gd name="connsiteX364" fmla="*/ 5456961 w 5979492"/>
              <a:gd name="connsiteY364" fmla="*/ 2678354 h 5913566"/>
              <a:gd name="connsiteX365" fmla="*/ 5449305 w 5979492"/>
              <a:gd name="connsiteY365" fmla="*/ 2675342 h 5913566"/>
              <a:gd name="connsiteX366" fmla="*/ 5442217 w 5979492"/>
              <a:gd name="connsiteY366" fmla="*/ 2671783 h 5913566"/>
              <a:gd name="connsiteX367" fmla="*/ 5435129 w 5979492"/>
              <a:gd name="connsiteY367" fmla="*/ 2668223 h 5913566"/>
              <a:gd name="connsiteX368" fmla="*/ 5428324 w 5979492"/>
              <a:gd name="connsiteY368" fmla="*/ 2664117 h 5913566"/>
              <a:gd name="connsiteX369" fmla="*/ 5421519 w 5979492"/>
              <a:gd name="connsiteY369" fmla="*/ 2659737 h 5913566"/>
              <a:gd name="connsiteX370" fmla="*/ 5408195 w 5979492"/>
              <a:gd name="connsiteY370" fmla="*/ 2650976 h 5913566"/>
              <a:gd name="connsiteX371" fmla="*/ 5395151 w 5979492"/>
              <a:gd name="connsiteY371" fmla="*/ 2641941 h 5913566"/>
              <a:gd name="connsiteX372" fmla="*/ 5382111 w 5979492"/>
              <a:gd name="connsiteY372" fmla="*/ 2632907 h 5913566"/>
              <a:gd name="connsiteX373" fmla="*/ 5368785 w 5979492"/>
              <a:gd name="connsiteY373" fmla="*/ 2624146 h 5913566"/>
              <a:gd name="connsiteX374" fmla="*/ 5321435 w 5979492"/>
              <a:gd name="connsiteY374" fmla="*/ 2591566 h 5913566"/>
              <a:gd name="connsiteX375" fmla="*/ 5251406 w 5979492"/>
              <a:gd name="connsiteY375" fmla="*/ 2551047 h 5913566"/>
              <a:gd name="connsiteX376" fmla="*/ 5218801 w 5979492"/>
              <a:gd name="connsiteY376" fmla="*/ 2523122 h 5913566"/>
              <a:gd name="connsiteX377" fmla="*/ 5207743 w 5979492"/>
              <a:gd name="connsiteY377" fmla="*/ 2518468 h 5913566"/>
              <a:gd name="connsiteX378" fmla="*/ 5196685 w 5979492"/>
              <a:gd name="connsiteY378" fmla="*/ 2513814 h 5913566"/>
              <a:gd name="connsiteX379" fmla="*/ 5185913 w 5979492"/>
              <a:gd name="connsiteY379" fmla="*/ 2508886 h 5913566"/>
              <a:gd name="connsiteX380" fmla="*/ 5175422 w 5979492"/>
              <a:gd name="connsiteY380" fmla="*/ 2504232 h 5913566"/>
              <a:gd name="connsiteX381" fmla="*/ 5170035 w 5979492"/>
              <a:gd name="connsiteY381" fmla="*/ 2501220 h 5913566"/>
              <a:gd name="connsiteX382" fmla="*/ 5164931 w 5979492"/>
              <a:gd name="connsiteY382" fmla="*/ 2498482 h 5913566"/>
              <a:gd name="connsiteX383" fmla="*/ 5160111 w 5979492"/>
              <a:gd name="connsiteY383" fmla="*/ 2495197 h 5913566"/>
              <a:gd name="connsiteX384" fmla="*/ 5155292 w 5979492"/>
              <a:gd name="connsiteY384" fmla="*/ 2491911 h 5913566"/>
              <a:gd name="connsiteX385" fmla="*/ 5150756 w 5979492"/>
              <a:gd name="connsiteY385" fmla="*/ 2488353 h 5913566"/>
              <a:gd name="connsiteX386" fmla="*/ 5146503 w 5979492"/>
              <a:gd name="connsiteY386" fmla="*/ 2484520 h 5913566"/>
              <a:gd name="connsiteX387" fmla="*/ 5142249 w 5979492"/>
              <a:gd name="connsiteY387" fmla="*/ 2480413 h 5913566"/>
              <a:gd name="connsiteX388" fmla="*/ 5138281 w 5979492"/>
              <a:gd name="connsiteY388" fmla="*/ 2475759 h 5913566"/>
              <a:gd name="connsiteX389" fmla="*/ 5131759 w 5979492"/>
              <a:gd name="connsiteY389" fmla="*/ 2468914 h 5913566"/>
              <a:gd name="connsiteX390" fmla="*/ 5125522 w 5979492"/>
              <a:gd name="connsiteY390" fmla="*/ 2461796 h 5913566"/>
              <a:gd name="connsiteX391" fmla="*/ 5119285 w 5979492"/>
              <a:gd name="connsiteY391" fmla="*/ 2454678 h 5913566"/>
              <a:gd name="connsiteX392" fmla="*/ 5113047 w 5979492"/>
              <a:gd name="connsiteY392" fmla="*/ 2447560 h 5913566"/>
              <a:gd name="connsiteX393" fmla="*/ 5106527 w 5979492"/>
              <a:gd name="connsiteY393" fmla="*/ 2440716 h 5913566"/>
              <a:gd name="connsiteX394" fmla="*/ 5099722 w 5979492"/>
              <a:gd name="connsiteY394" fmla="*/ 2434145 h 5913566"/>
              <a:gd name="connsiteX395" fmla="*/ 5096319 w 5979492"/>
              <a:gd name="connsiteY395" fmla="*/ 2431133 h 5913566"/>
              <a:gd name="connsiteX396" fmla="*/ 5092633 w 5979492"/>
              <a:gd name="connsiteY396" fmla="*/ 2428395 h 5913566"/>
              <a:gd name="connsiteX397" fmla="*/ 5088947 w 5979492"/>
              <a:gd name="connsiteY397" fmla="*/ 2425658 h 5913566"/>
              <a:gd name="connsiteX398" fmla="*/ 5084695 w 5979492"/>
              <a:gd name="connsiteY398" fmla="*/ 2423194 h 5913566"/>
              <a:gd name="connsiteX399" fmla="*/ 5080725 w 5979492"/>
              <a:gd name="connsiteY399" fmla="*/ 2421004 h 5913566"/>
              <a:gd name="connsiteX400" fmla="*/ 5076756 w 5979492"/>
              <a:gd name="connsiteY400" fmla="*/ 2418266 h 5913566"/>
              <a:gd name="connsiteX401" fmla="*/ 5068533 w 5979492"/>
              <a:gd name="connsiteY401" fmla="*/ 2412516 h 5913566"/>
              <a:gd name="connsiteX402" fmla="*/ 5063997 w 5979492"/>
              <a:gd name="connsiteY402" fmla="*/ 2410053 h 5913566"/>
              <a:gd name="connsiteX403" fmla="*/ 5059461 w 5979492"/>
              <a:gd name="connsiteY403" fmla="*/ 2407315 h 5913566"/>
              <a:gd name="connsiteX404" fmla="*/ 5055209 w 5979492"/>
              <a:gd name="connsiteY404" fmla="*/ 2405125 h 5913566"/>
              <a:gd name="connsiteX405" fmla="*/ 5050388 w 5979492"/>
              <a:gd name="connsiteY405" fmla="*/ 2403482 h 5913566"/>
              <a:gd name="connsiteX406" fmla="*/ 5045569 w 5979492"/>
              <a:gd name="connsiteY406" fmla="*/ 2402387 h 5913566"/>
              <a:gd name="connsiteX407" fmla="*/ 5043301 w 5979492"/>
              <a:gd name="connsiteY407" fmla="*/ 2401840 h 5913566"/>
              <a:gd name="connsiteX408" fmla="*/ 5040749 w 5979492"/>
              <a:gd name="connsiteY408" fmla="*/ 2401840 h 5913566"/>
              <a:gd name="connsiteX409" fmla="*/ 5038481 w 5979492"/>
              <a:gd name="connsiteY409" fmla="*/ 2401840 h 5913566"/>
              <a:gd name="connsiteX410" fmla="*/ 5036213 w 5979492"/>
              <a:gd name="connsiteY410" fmla="*/ 2401840 h 5913566"/>
              <a:gd name="connsiteX411" fmla="*/ 5033377 w 5979492"/>
              <a:gd name="connsiteY411" fmla="*/ 2402387 h 5913566"/>
              <a:gd name="connsiteX412" fmla="*/ 5031109 w 5979492"/>
              <a:gd name="connsiteY412" fmla="*/ 2402935 h 5913566"/>
              <a:gd name="connsiteX413" fmla="*/ 5028841 w 5979492"/>
              <a:gd name="connsiteY413" fmla="*/ 2403756 h 5913566"/>
              <a:gd name="connsiteX414" fmla="*/ 5026006 w 5979492"/>
              <a:gd name="connsiteY414" fmla="*/ 2404851 h 5913566"/>
              <a:gd name="connsiteX415" fmla="*/ 5023737 w 5979492"/>
              <a:gd name="connsiteY415" fmla="*/ 2406220 h 5913566"/>
              <a:gd name="connsiteX416" fmla="*/ 5020903 w 5979492"/>
              <a:gd name="connsiteY416" fmla="*/ 2408136 h 5913566"/>
              <a:gd name="connsiteX417" fmla="*/ 5018635 w 5979492"/>
              <a:gd name="connsiteY417" fmla="*/ 2410326 h 5913566"/>
              <a:gd name="connsiteX418" fmla="*/ 5016082 w 5979492"/>
              <a:gd name="connsiteY418" fmla="*/ 2412516 h 5913566"/>
              <a:gd name="connsiteX419" fmla="*/ 5013531 w 5979492"/>
              <a:gd name="connsiteY419" fmla="*/ 2415254 h 5913566"/>
              <a:gd name="connsiteX420" fmla="*/ 5010979 w 5979492"/>
              <a:gd name="connsiteY420" fmla="*/ 2418266 h 5913566"/>
              <a:gd name="connsiteX421" fmla="*/ 5012113 w 5979492"/>
              <a:gd name="connsiteY421" fmla="*/ 2419635 h 5913566"/>
              <a:gd name="connsiteX422" fmla="*/ 5012680 w 5979492"/>
              <a:gd name="connsiteY422" fmla="*/ 2421551 h 5913566"/>
              <a:gd name="connsiteX423" fmla="*/ 5012964 w 5979492"/>
              <a:gd name="connsiteY423" fmla="*/ 2422920 h 5913566"/>
              <a:gd name="connsiteX424" fmla="*/ 5012964 w 5979492"/>
              <a:gd name="connsiteY424" fmla="*/ 2424289 h 5913566"/>
              <a:gd name="connsiteX425" fmla="*/ 5012964 w 5979492"/>
              <a:gd name="connsiteY425" fmla="*/ 2425658 h 5913566"/>
              <a:gd name="connsiteX426" fmla="*/ 5012397 w 5979492"/>
              <a:gd name="connsiteY426" fmla="*/ 2427300 h 5913566"/>
              <a:gd name="connsiteX427" fmla="*/ 5011546 w 5979492"/>
              <a:gd name="connsiteY427" fmla="*/ 2428943 h 5913566"/>
              <a:gd name="connsiteX428" fmla="*/ 5010411 w 5979492"/>
              <a:gd name="connsiteY428" fmla="*/ 2430312 h 5913566"/>
              <a:gd name="connsiteX429" fmla="*/ 5012680 w 5979492"/>
              <a:gd name="connsiteY429" fmla="*/ 2435788 h 5913566"/>
              <a:gd name="connsiteX430" fmla="*/ 5013247 w 5979492"/>
              <a:gd name="connsiteY430" fmla="*/ 2438526 h 5913566"/>
              <a:gd name="connsiteX431" fmla="*/ 5014098 w 5979492"/>
              <a:gd name="connsiteY431" fmla="*/ 2441263 h 5913566"/>
              <a:gd name="connsiteX432" fmla="*/ 5014381 w 5979492"/>
              <a:gd name="connsiteY432" fmla="*/ 2444001 h 5913566"/>
              <a:gd name="connsiteX433" fmla="*/ 5014665 w 5979492"/>
              <a:gd name="connsiteY433" fmla="*/ 2447012 h 5913566"/>
              <a:gd name="connsiteX434" fmla="*/ 5014665 w 5979492"/>
              <a:gd name="connsiteY434" fmla="*/ 2452214 h 5913566"/>
              <a:gd name="connsiteX435" fmla="*/ 5014098 w 5979492"/>
              <a:gd name="connsiteY435" fmla="*/ 2457690 h 5913566"/>
              <a:gd name="connsiteX436" fmla="*/ 5012964 w 5979492"/>
              <a:gd name="connsiteY436" fmla="*/ 2463166 h 5913566"/>
              <a:gd name="connsiteX437" fmla="*/ 5010979 w 5979492"/>
              <a:gd name="connsiteY437" fmla="*/ 2468641 h 5913566"/>
              <a:gd name="connsiteX438" fmla="*/ 5008427 w 5979492"/>
              <a:gd name="connsiteY438" fmla="*/ 2473842 h 5913566"/>
              <a:gd name="connsiteX439" fmla="*/ 5007293 w 5979492"/>
              <a:gd name="connsiteY439" fmla="*/ 2478223 h 5913566"/>
              <a:gd name="connsiteX440" fmla="*/ 5005593 w 5979492"/>
              <a:gd name="connsiteY440" fmla="*/ 2482056 h 5913566"/>
              <a:gd name="connsiteX441" fmla="*/ 5003607 w 5979492"/>
              <a:gd name="connsiteY441" fmla="*/ 2485888 h 5913566"/>
              <a:gd name="connsiteX442" fmla="*/ 5000772 w 5979492"/>
              <a:gd name="connsiteY442" fmla="*/ 2489174 h 5913566"/>
              <a:gd name="connsiteX443" fmla="*/ 4998221 w 5979492"/>
              <a:gd name="connsiteY443" fmla="*/ 2492733 h 5913566"/>
              <a:gd name="connsiteX444" fmla="*/ 4994819 w 5979492"/>
              <a:gd name="connsiteY444" fmla="*/ 2496019 h 5913566"/>
              <a:gd name="connsiteX445" fmla="*/ 4988581 w 5979492"/>
              <a:gd name="connsiteY445" fmla="*/ 2502589 h 5913566"/>
              <a:gd name="connsiteX446" fmla="*/ 4985745 w 5979492"/>
              <a:gd name="connsiteY446" fmla="*/ 2505875 h 5913566"/>
              <a:gd name="connsiteX447" fmla="*/ 4982627 w 5979492"/>
              <a:gd name="connsiteY447" fmla="*/ 2509160 h 5913566"/>
              <a:gd name="connsiteX448" fmla="*/ 4980359 w 5979492"/>
              <a:gd name="connsiteY448" fmla="*/ 2512993 h 5913566"/>
              <a:gd name="connsiteX449" fmla="*/ 4978090 w 5979492"/>
              <a:gd name="connsiteY449" fmla="*/ 2516826 h 5913566"/>
              <a:gd name="connsiteX450" fmla="*/ 4976106 w 5979492"/>
              <a:gd name="connsiteY450" fmla="*/ 2520384 h 5913566"/>
              <a:gd name="connsiteX451" fmla="*/ 4974972 w 5979492"/>
              <a:gd name="connsiteY451" fmla="*/ 2524765 h 5913566"/>
              <a:gd name="connsiteX452" fmla="*/ 4974688 w 5979492"/>
              <a:gd name="connsiteY452" fmla="*/ 2526955 h 5913566"/>
              <a:gd name="connsiteX453" fmla="*/ 4974405 w 5979492"/>
              <a:gd name="connsiteY453" fmla="*/ 2529145 h 5913566"/>
              <a:gd name="connsiteX454" fmla="*/ 4974405 w 5979492"/>
              <a:gd name="connsiteY454" fmla="*/ 2531609 h 5913566"/>
              <a:gd name="connsiteX455" fmla="*/ 4974405 w 5979492"/>
              <a:gd name="connsiteY455" fmla="*/ 2533800 h 5913566"/>
              <a:gd name="connsiteX456" fmla="*/ 4982059 w 5979492"/>
              <a:gd name="connsiteY456" fmla="*/ 2537358 h 5913566"/>
              <a:gd name="connsiteX457" fmla="*/ 4988297 w 5979492"/>
              <a:gd name="connsiteY457" fmla="*/ 2540644 h 5913566"/>
              <a:gd name="connsiteX458" fmla="*/ 4990849 w 5979492"/>
              <a:gd name="connsiteY458" fmla="*/ 2542561 h 5913566"/>
              <a:gd name="connsiteX459" fmla="*/ 4993117 w 5979492"/>
              <a:gd name="connsiteY459" fmla="*/ 2544203 h 5913566"/>
              <a:gd name="connsiteX460" fmla="*/ 4994819 w 5979492"/>
              <a:gd name="connsiteY460" fmla="*/ 2545846 h 5913566"/>
              <a:gd name="connsiteX461" fmla="*/ 4996519 w 5979492"/>
              <a:gd name="connsiteY461" fmla="*/ 2547214 h 5913566"/>
              <a:gd name="connsiteX462" fmla="*/ 4997937 w 5979492"/>
              <a:gd name="connsiteY462" fmla="*/ 2549131 h 5913566"/>
              <a:gd name="connsiteX463" fmla="*/ 4998787 w 5979492"/>
              <a:gd name="connsiteY463" fmla="*/ 2550774 h 5913566"/>
              <a:gd name="connsiteX464" fmla="*/ 4999355 w 5979492"/>
              <a:gd name="connsiteY464" fmla="*/ 2552416 h 5913566"/>
              <a:gd name="connsiteX465" fmla="*/ 4999922 w 5979492"/>
              <a:gd name="connsiteY465" fmla="*/ 2554332 h 5913566"/>
              <a:gd name="connsiteX466" fmla="*/ 4999922 w 5979492"/>
              <a:gd name="connsiteY466" fmla="*/ 2555702 h 5913566"/>
              <a:gd name="connsiteX467" fmla="*/ 4999922 w 5979492"/>
              <a:gd name="connsiteY467" fmla="*/ 2557344 h 5913566"/>
              <a:gd name="connsiteX468" fmla="*/ 4999638 w 5979492"/>
              <a:gd name="connsiteY468" fmla="*/ 2558987 h 5913566"/>
              <a:gd name="connsiteX469" fmla="*/ 4999355 w 5979492"/>
              <a:gd name="connsiteY469" fmla="*/ 2560903 h 5913566"/>
              <a:gd name="connsiteX470" fmla="*/ 4997937 w 5979492"/>
              <a:gd name="connsiteY470" fmla="*/ 2563915 h 5913566"/>
              <a:gd name="connsiteX471" fmla="*/ 4995669 w 5979492"/>
              <a:gd name="connsiteY471" fmla="*/ 2567474 h 5913566"/>
              <a:gd name="connsiteX472" fmla="*/ 4992833 w 5979492"/>
              <a:gd name="connsiteY472" fmla="*/ 2570486 h 5913566"/>
              <a:gd name="connsiteX473" fmla="*/ 4989715 w 5979492"/>
              <a:gd name="connsiteY473" fmla="*/ 2574045 h 5913566"/>
              <a:gd name="connsiteX474" fmla="*/ 4986029 w 5979492"/>
              <a:gd name="connsiteY474" fmla="*/ 2577330 h 5913566"/>
              <a:gd name="connsiteX475" fmla="*/ 4982059 w 5979492"/>
              <a:gd name="connsiteY475" fmla="*/ 2580615 h 5913566"/>
              <a:gd name="connsiteX476" fmla="*/ 4973837 w 5979492"/>
              <a:gd name="connsiteY476" fmla="*/ 2587460 h 5913566"/>
              <a:gd name="connsiteX477" fmla="*/ 4964765 w 5979492"/>
              <a:gd name="connsiteY477" fmla="*/ 2594851 h 5913566"/>
              <a:gd name="connsiteX478" fmla="*/ 4955409 w 5979492"/>
              <a:gd name="connsiteY478" fmla="*/ 2601696 h 5913566"/>
              <a:gd name="connsiteX479" fmla="*/ 4946335 w 5979492"/>
              <a:gd name="connsiteY479" fmla="*/ 2608267 h 5913566"/>
              <a:gd name="connsiteX480" fmla="*/ 4936696 w 5979492"/>
              <a:gd name="connsiteY480" fmla="*/ 2614290 h 5913566"/>
              <a:gd name="connsiteX481" fmla="*/ 4927340 w 5979492"/>
              <a:gd name="connsiteY481" fmla="*/ 2619765 h 5913566"/>
              <a:gd name="connsiteX482" fmla="*/ 4917983 w 5979492"/>
              <a:gd name="connsiteY482" fmla="*/ 2624967 h 5913566"/>
              <a:gd name="connsiteX483" fmla="*/ 4908061 w 5979492"/>
              <a:gd name="connsiteY483" fmla="*/ 2629622 h 5913566"/>
              <a:gd name="connsiteX484" fmla="*/ 4898704 w 5979492"/>
              <a:gd name="connsiteY484" fmla="*/ 2634002 h 5913566"/>
              <a:gd name="connsiteX485" fmla="*/ 4888781 w 5979492"/>
              <a:gd name="connsiteY485" fmla="*/ 2638108 h 5913566"/>
              <a:gd name="connsiteX486" fmla="*/ 4878857 w 5979492"/>
              <a:gd name="connsiteY486" fmla="*/ 2641394 h 5913566"/>
              <a:gd name="connsiteX487" fmla="*/ 4868935 w 5979492"/>
              <a:gd name="connsiteY487" fmla="*/ 2644679 h 5913566"/>
              <a:gd name="connsiteX488" fmla="*/ 4859011 w 5979492"/>
              <a:gd name="connsiteY488" fmla="*/ 2647416 h 5913566"/>
              <a:gd name="connsiteX489" fmla="*/ 4848804 w 5979492"/>
              <a:gd name="connsiteY489" fmla="*/ 2650154 h 5913566"/>
              <a:gd name="connsiteX490" fmla="*/ 4838597 w 5979492"/>
              <a:gd name="connsiteY490" fmla="*/ 2652071 h 5913566"/>
              <a:gd name="connsiteX491" fmla="*/ 4828674 w 5979492"/>
              <a:gd name="connsiteY491" fmla="*/ 2653714 h 5913566"/>
              <a:gd name="connsiteX492" fmla="*/ 4818183 w 5979492"/>
              <a:gd name="connsiteY492" fmla="*/ 2655082 h 5913566"/>
              <a:gd name="connsiteX493" fmla="*/ 4808261 w 5979492"/>
              <a:gd name="connsiteY493" fmla="*/ 2656177 h 5913566"/>
              <a:gd name="connsiteX494" fmla="*/ 4797769 w 5979492"/>
              <a:gd name="connsiteY494" fmla="*/ 2656999 h 5913566"/>
              <a:gd name="connsiteX495" fmla="*/ 4787280 w 5979492"/>
              <a:gd name="connsiteY495" fmla="*/ 2657273 h 5913566"/>
              <a:gd name="connsiteX496" fmla="*/ 4776789 w 5979492"/>
              <a:gd name="connsiteY496" fmla="*/ 2657547 h 5913566"/>
              <a:gd name="connsiteX497" fmla="*/ 4766299 w 5979492"/>
              <a:gd name="connsiteY497" fmla="*/ 2657273 h 5913566"/>
              <a:gd name="connsiteX498" fmla="*/ 4755809 w 5979492"/>
              <a:gd name="connsiteY498" fmla="*/ 2656725 h 5913566"/>
              <a:gd name="connsiteX499" fmla="*/ 4745035 w 5979492"/>
              <a:gd name="connsiteY499" fmla="*/ 2656177 h 5913566"/>
              <a:gd name="connsiteX500" fmla="*/ 4734261 w 5979492"/>
              <a:gd name="connsiteY500" fmla="*/ 2654809 h 5913566"/>
              <a:gd name="connsiteX501" fmla="*/ 4723771 w 5979492"/>
              <a:gd name="connsiteY501" fmla="*/ 2653439 h 5913566"/>
              <a:gd name="connsiteX502" fmla="*/ 4712713 w 5979492"/>
              <a:gd name="connsiteY502" fmla="*/ 2652071 h 5913566"/>
              <a:gd name="connsiteX503" fmla="*/ 4702223 w 5979492"/>
              <a:gd name="connsiteY503" fmla="*/ 2650154 h 5913566"/>
              <a:gd name="connsiteX504" fmla="*/ 4691165 w 5979492"/>
              <a:gd name="connsiteY504" fmla="*/ 2647964 h 5913566"/>
              <a:gd name="connsiteX505" fmla="*/ 4680109 w 5979492"/>
              <a:gd name="connsiteY505" fmla="*/ 2645774 h 5913566"/>
              <a:gd name="connsiteX506" fmla="*/ 4669051 w 5979492"/>
              <a:gd name="connsiteY506" fmla="*/ 2643310 h 5913566"/>
              <a:gd name="connsiteX507" fmla="*/ 4658277 w 5979492"/>
              <a:gd name="connsiteY507" fmla="*/ 2640298 h 5913566"/>
              <a:gd name="connsiteX508" fmla="*/ 4647219 w 5979492"/>
              <a:gd name="connsiteY508" fmla="*/ 2637560 h 5913566"/>
              <a:gd name="connsiteX509" fmla="*/ 4647787 w 5979492"/>
              <a:gd name="connsiteY509" fmla="*/ 2670414 h 5913566"/>
              <a:gd name="connsiteX510" fmla="*/ 4761479 w 5979492"/>
              <a:gd name="connsiteY510" fmla="*/ 2774449 h 5913566"/>
              <a:gd name="connsiteX511" fmla="*/ 4770551 w 5979492"/>
              <a:gd name="connsiteY511" fmla="*/ 2784305 h 5913566"/>
              <a:gd name="connsiteX512" fmla="*/ 4779625 w 5979492"/>
              <a:gd name="connsiteY512" fmla="*/ 2793340 h 5913566"/>
              <a:gd name="connsiteX513" fmla="*/ 4789548 w 5979492"/>
              <a:gd name="connsiteY513" fmla="*/ 2802648 h 5913566"/>
              <a:gd name="connsiteX514" fmla="*/ 4799188 w 5979492"/>
              <a:gd name="connsiteY514" fmla="*/ 2811409 h 5913566"/>
              <a:gd name="connsiteX515" fmla="*/ 4819035 w 5979492"/>
              <a:gd name="connsiteY515" fmla="*/ 2829204 h 5913566"/>
              <a:gd name="connsiteX516" fmla="*/ 4838881 w 5979492"/>
              <a:gd name="connsiteY516" fmla="*/ 2847000 h 5913566"/>
              <a:gd name="connsiteX517" fmla="*/ 4848804 w 5979492"/>
              <a:gd name="connsiteY517" fmla="*/ 2855761 h 5913566"/>
              <a:gd name="connsiteX518" fmla="*/ 4858161 w 5979492"/>
              <a:gd name="connsiteY518" fmla="*/ 2864521 h 5913566"/>
              <a:gd name="connsiteX519" fmla="*/ 4867801 w 5979492"/>
              <a:gd name="connsiteY519" fmla="*/ 2874103 h 5913566"/>
              <a:gd name="connsiteX520" fmla="*/ 4876873 w 5979492"/>
              <a:gd name="connsiteY520" fmla="*/ 2883412 h 5913566"/>
              <a:gd name="connsiteX521" fmla="*/ 4885945 w 5979492"/>
              <a:gd name="connsiteY521" fmla="*/ 2893267 h 5913566"/>
              <a:gd name="connsiteX522" fmla="*/ 4894167 w 5979492"/>
              <a:gd name="connsiteY522" fmla="*/ 2903398 h 5913566"/>
              <a:gd name="connsiteX523" fmla="*/ 4902106 w 5979492"/>
              <a:gd name="connsiteY523" fmla="*/ 2913527 h 5913566"/>
              <a:gd name="connsiteX524" fmla="*/ 4906075 w 5979492"/>
              <a:gd name="connsiteY524" fmla="*/ 2919002 h 5913566"/>
              <a:gd name="connsiteX525" fmla="*/ 4909477 w 5979492"/>
              <a:gd name="connsiteY525" fmla="*/ 2924478 h 5913566"/>
              <a:gd name="connsiteX526" fmla="*/ 4912597 w 5979492"/>
              <a:gd name="connsiteY526" fmla="*/ 2926121 h 5913566"/>
              <a:gd name="connsiteX527" fmla="*/ 4914865 w 5979492"/>
              <a:gd name="connsiteY527" fmla="*/ 2927763 h 5913566"/>
              <a:gd name="connsiteX528" fmla="*/ 4916849 w 5979492"/>
              <a:gd name="connsiteY528" fmla="*/ 2929953 h 5913566"/>
              <a:gd name="connsiteX529" fmla="*/ 4918835 w 5979492"/>
              <a:gd name="connsiteY529" fmla="*/ 2931870 h 5913566"/>
              <a:gd name="connsiteX530" fmla="*/ 4920251 w 5979492"/>
              <a:gd name="connsiteY530" fmla="*/ 2934061 h 5913566"/>
              <a:gd name="connsiteX531" fmla="*/ 4921385 w 5979492"/>
              <a:gd name="connsiteY531" fmla="*/ 2936524 h 5913566"/>
              <a:gd name="connsiteX532" fmla="*/ 4922237 w 5979492"/>
              <a:gd name="connsiteY532" fmla="*/ 2938714 h 5913566"/>
              <a:gd name="connsiteX533" fmla="*/ 4922803 w 5979492"/>
              <a:gd name="connsiteY533" fmla="*/ 2941452 h 5913566"/>
              <a:gd name="connsiteX534" fmla="*/ 4923371 w 5979492"/>
              <a:gd name="connsiteY534" fmla="*/ 2943917 h 5913566"/>
              <a:gd name="connsiteX535" fmla="*/ 4923654 w 5979492"/>
              <a:gd name="connsiteY535" fmla="*/ 2946380 h 5913566"/>
              <a:gd name="connsiteX536" fmla="*/ 4923937 w 5979492"/>
              <a:gd name="connsiteY536" fmla="*/ 2951582 h 5913566"/>
              <a:gd name="connsiteX537" fmla="*/ 4923937 w 5979492"/>
              <a:gd name="connsiteY537" fmla="*/ 2957058 h 5913566"/>
              <a:gd name="connsiteX538" fmla="*/ 4923654 w 5979492"/>
              <a:gd name="connsiteY538" fmla="*/ 2962533 h 5913566"/>
              <a:gd name="connsiteX539" fmla="*/ 4923371 w 5979492"/>
              <a:gd name="connsiteY539" fmla="*/ 2968009 h 5913566"/>
              <a:gd name="connsiteX540" fmla="*/ 4923371 w 5979492"/>
              <a:gd name="connsiteY540" fmla="*/ 2973484 h 5913566"/>
              <a:gd name="connsiteX541" fmla="*/ 4923937 w 5979492"/>
              <a:gd name="connsiteY541" fmla="*/ 2978412 h 5913566"/>
              <a:gd name="connsiteX542" fmla="*/ 4924505 w 5979492"/>
              <a:gd name="connsiteY542" fmla="*/ 2981150 h 5913566"/>
              <a:gd name="connsiteX543" fmla="*/ 4925355 w 5979492"/>
              <a:gd name="connsiteY543" fmla="*/ 2983340 h 5913566"/>
              <a:gd name="connsiteX544" fmla="*/ 4926206 w 5979492"/>
              <a:gd name="connsiteY544" fmla="*/ 2986078 h 5913566"/>
              <a:gd name="connsiteX545" fmla="*/ 4927340 w 5979492"/>
              <a:gd name="connsiteY545" fmla="*/ 2988268 h 5913566"/>
              <a:gd name="connsiteX546" fmla="*/ 4928757 w 5979492"/>
              <a:gd name="connsiteY546" fmla="*/ 2990184 h 5913566"/>
              <a:gd name="connsiteX547" fmla="*/ 4930459 w 5979492"/>
              <a:gd name="connsiteY547" fmla="*/ 2992374 h 5913566"/>
              <a:gd name="connsiteX548" fmla="*/ 4933011 w 5979492"/>
              <a:gd name="connsiteY548" fmla="*/ 2994291 h 5913566"/>
              <a:gd name="connsiteX549" fmla="*/ 4935279 w 5979492"/>
              <a:gd name="connsiteY549" fmla="*/ 2995934 h 5913566"/>
              <a:gd name="connsiteX550" fmla="*/ 4938397 w 5979492"/>
              <a:gd name="connsiteY550" fmla="*/ 2997577 h 5913566"/>
              <a:gd name="connsiteX551" fmla="*/ 4941516 w 5979492"/>
              <a:gd name="connsiteY551" fmla="*/ 2999219 h 5913566"/>
              <a:gd name="connsiteX552" fmla="*/ 4946053 w 5979492"/>
              <a:gd name="connsiteY552" fmla="*/ 2999219 h 5913566"/>
              <a:gd name="connsiteX553" fmla="*/ 4950589 w 5979492"/>
              <a:gd name="connsiteY553" fmla="*/ 2999219 h 5913566"/>
              <a:gd name="connsiteX554" fmla="*/ 4959377 w 5979492"/>
              <a:gd name="connsiteY554" fmla="*/ 2998672 h 5913566"/>
              <a:gd name="connsiteX555" fmla="*/ 4967883 w 5979492"/>
              <a:gd name="connsiteY555" fmla="*/ 2997850 h 5913566"/>
              <a:gd name="connsiteX556" fmla="*/ 4972419 w 5979492"/>
              <a:gd name="connsiteY556" fmla="*/ 2997850 h 5913566"/>
              <a:gd name="connsiteX557" fmla="*/ 4976956 w 5979492"/>
              <a:gd name="connsiteY557" fmla="*/ 2997850 h 5913566"/>
              <a:gd name="connsiteX558" fmla="*/ 4980925 w 5979492"/>
              <a:gd name="connsiteY558" fmla="*/ 2998398 h 5913566"/>
              <a:gd name="connsiteX559" fmla="*/ 4985461 w 5979492"/>
              <a:gd name="connsiteY559" fmla="*/ 2998945 h 5913566"/>
              <a:gd name="connsiteX560" fmla="*/ 4989715 w 5979492"/>
              <a:gd name="connsiteY560" fmla="*/ 3000040 h 5913566"/>
              <a:gd name="connsiteX561" fmla="*/ 4993401 w 5979492"/>
              <a:gd name="connsiteY561" fmla="*/ 3001410 h 5913566"/>
              <a:gd name="connsiteX562" fmla="*/ 4997653 w 5979492"/>
              <a:gd name="connsiteY562" fmla="*/ 3003052 h 5913566"/>
              <a:gd name="connsiteX563" fmla="*/ 5001339 w 5979492"/>
              <a:gd name="connsiteY563" fmla="*/ 3005790 h 5913566"/>
              <a:gd name="connsiteX564" fmla="*/ 5005025 w 5979492"/>
              <a:gd name="connsiteY564" fmla="*/ 3008801 h 5913566"/>
              <a:gd name="connsiteX565" fmla="*/ 5008427 w 5979492"/>
              <a:gd name="connsiteY565" fmla="*/ 3012634 h 5913566"/>
              <a:gd name="connsiteX566" fmla="*/ 5018635 w 5979492"/>
              <a:gd name="connsiteY566" fmla="*/ 3024133 h 5913566"/>
              <a:gd name="connsiteX567" fmla="*/ 5028841 w 5979492"/>
              <a:gd name="connsiteY567" fmla="*/ 3035084 h 5913566"/>
              <a:gd name="connsiteX568" fmla="*/ 5039331 w 5979492"/>
              <a:gd name="connsiteY568" fmla="*/ 3046035 h 5913566"/>
              <a:gd name="connsiteX569" fmla="*/ 5050388 w 5979492"/>
              <a:gd name="connsiteY569" fmla="*/ 3056986 h 5913566"/>
              <a:gd name="connsiteX570" fmla="*/ 5072503 w 5979492"/>
              <a:gd name="connsiteY570" fmla="*/ 3078067 h 5913566"/>
              <a:gd name="connsiteX571" fmla="*/ 5094901 w 5979492"/>
              <a:gd name="connsiteY571" fmla="*/ 3099147 h 5913566"/>
              <a:gd name="connsiteX572" fmla="*/ 5105675 w 5979492"/>
              <a:gd name="connsiteY572" fmla="*/ 3109825 h 5913566"/>
              <a:gd name="connsiteX573" fmla="*/ 5116449 w 5979492"/>
              <a:gd name="connsiteY573" fmla="*/ 3120776 h 5913566"/>
              <a:gd name="connsiteX574" fmla="*/ 5126940 w 5979492"/>
              <a:gd name="connsiteY574" fmla="*/ 3132000 h 5913566"/>
              <a:gd name="connsiteX575" fmla="*/ 5136579 w 5979492"/>
              <a:gd name="connsiteY575" fmla="*/ 3143226 h 5913566"/>
              <a:gd name="connsiteX576" fmla="*/ 5146503 w 5979492"/>
              <a:gd name="connsiteY576" fmla="*/ 3154998 h 5913566"/>
              <a:gd name="connsiteX577" fmla="*/ 5150756 w 5979492"/>
              <a:gd name="connsiteY577" fmla="*/ 3161021 h 5913566"/>
              <a:gd name="connsiteX578" fmla="*/ 5155292 w 5979492"/>
              <a:gd name="connsiteY578" fmla="*/ 3167044 h 5913566"/>
              <a:gd name="connsiteX579" fmla="*/ 5159829 w 5979492"/>
              <a:gd name="connsiteY579" fmla="*/ 3173341 h 5913566"/>
              <a:gd name="connsiteX580" fmla="*/ 5163797 w 5979492"/>
              <a:gd name="connsiteY580" fmla="*/ 3179637 h 5913566"/>
              <a:gd name="connsiteX581" fmla="*/ 5167767 w 5979492"/>
              <a:gd name="connsiteY581" fmla="*/ 3186208 h 5913566"/>
              <a:gd name="connsiteX582" fmla="*/ 5171453 w 5979492"/>
              <a:gd name="connsiteY582" fmla="*/ 3192779 h 5913566"/>
              <a:gd name="connsiteX583" fmla="*/ 5177974 w 5979492"/>
              <a:gd name="connsiteY583" fmla="*/ 3199897 h 5913566"/>
              <a:gd name="connsiteX584" fmla="*/ 5184495 w 5979492"/>
              <a:gd name="connsiteY584" fmla="*/ 3206742 h 5913566"/>
              <a:gd name="connsiteX585" fmla="*/ 5191299 w 5979492"/>
              <a:gd name="connsiteY585" fmla="*/ 3213586 h 5913566"/>
              <a:gd name="connsiteX586" fmla="*/ 5194985 w 5979492"/>
              <a:gd name="connsiteY586" fmla="*/ 3217145 h 5913566"/>
              <a:gd name="connsiteX587" fmla="*/ 5198954 w 5979492"/>
              <a:gd name="connsiteY587" fmla="*/ 3219883 h 5913566"/>
              <a:gd name="connsiteX588" fmla="*/ 5208311 w 5979492"/>
              <a:gd name="connsiteY588" fmla="*/ 3227822 h 5913566"/>
              <a:gd name="connsiteX589" fmla="*/ 5217383 w 5979492"/>
              <a:gd name="connsiteY589" fmla="*/ 3235214 h 5913566"/>
              <a:gd name="connsiteX590" fmla="*/ 5226456 w 5979492"/>
              <a:gd name="connsiteY590" fmla="*/ 3242880 h 5913566"/>
              <a:gd name="connsiteX591" fmla="*/ 5234961 w 5979492"/>
              <a:gd name="connsiteY591" fmla="*/ 3250819 h 5913566"/>
              <a:gd name="connsiteX592" fmla="*/ 5243183 w 5979492"/>
              <a:gd name="connsiteY592" fmla="*/ 3258759 h 5913566"/>
              <a:gd name="connsiteX593" fmla="*/ 5251122 w 5979492"/>
              <a:gd name="connsiteY593" fmla="*/ 3266972 h 5913566"/>
              <a:gd name="connsiteX594" fmla="*/ 5258495 w 5979492"/>
              <a:gd name="connsiteY594" fmla="*/ 3274912 h 5913566"/>
              <a:gd name="connsiteX595" fmla="*/ 5265582 w 5979492"/>
              <a:gd name="connsiteY595" fmla="*/ 3283125 h 5913566"/>
              <a:gd name="connsiteX596" fmla="*/ 5272387 w 5979492"/>
              <a:gd name="connsiteY596" fmla="*/ 3291886 h 5913566"/>
              <a:gd name="connsiteX597" fmla="*/ 5278624 w 5979492"/>
              <a:gd name="connsiteY597" fmla="*/ 3300373 h 5913566"/>
              <a:gd name="connsiteX598" fmla="*/ 5284579 w 5979492"/>
              <a:gd name="connsiteY598" fmla="*/ 3309134 h 5913566"/>
              <a:gd name="connsiteX599" fmla="*/ 5290249 w 5979492"/>
              <a:gd name="connsiteY599" fmla="*/ 3317895 h 5913566"/>
              <a:gd name="connsiteX600" fmla="*/ 5295351 w 5979492"/>
              <a:gd name="connsiteY600" fmla="*/ 3326656 h 5913566"/>
              <a:gd name="connsiteX601" fmla="*/ 5300172 w 5979492"/>
              <a:gd name="connsiteY601" fmla="*/ 3335964 h 5913566"/>
              <a:gd name="connsiteX602" fmla="*/ 5304708 w 5979492"/>
              <a:gd name="connsiteY602" fmla="*/ 3344998 h 5913566"/>
              <a:gd name="connsiteX603" fmla="*/ 5308677 w 5979492"/>
              <a:gd name="connsiteY603" fmla="*/ 3354581 h 5913566"/>
              <a:gd name="connsiteX604" fmla="*/ 5312363 w 5979492"/>
              <a:gd name="connsiteY604" fmla="*/ 3363889 h 5913566"/>
              <a:gd name="connsiteX605" fmla="*/ 5315482 w 5979492"/>
              <a:gd name="connsiteY605" fmla="*/ 3373471 h 5913566"/>
              <a:gd name="connsiteX606" fmla="*/ 5318601 w 5979492"/>
              <a:gd name="connsiteY606" fmla="*/ 3383054 h 5913566"/>
              <a:gd name="connsiteX607" fmla="*/ 5320869 w 5979492"/>
              <a:gd name="connsiteY607" fmla="*/ 3392910 h 5913566"/>
              <a:gd name="connsiteX608" fmla="*/ 5323137 w 5979492"/>
              <a:gd name="connsiteY608" fmla="*/ 3402765 h 5913566"/>
              <a:gd name="connsiteX609" fmla="*/ 5324838 w 5979492"/>
              <a:gd name="connsiteY609" fmla="*/ 3413169 h 5913566"/>
              <a:gd name="connsiteX610" fmla="*/ 5325972 w 5979492"/>
              <a:gd name="connsiteY610" fmla="*/ 3423298 h 5913566"/>
              <a:gd name="connsiteX611" fmla="*/ 5326823 w 5979492"/>
              <a:gd name="connsiteY611" fmla="*/ 3433702 h 5913566"/>
              <a:gd name="connsiteX612" fmla="*/ 5327106 w 5979492"/>
              <a:gd name="connsiteY612" fmla="*/ 3444105 h 5913566"/>
              <a:gd name="connsiteX613" fmla="*/ 5327106 w 5979492"/>
              <a:gd name="connsiteY613" fmla="*/ 3455056 h 5913566"/>
              <a:gd name="connsiteX614" fmla="*/ 5326823 w 5979492"/>
              <a:gd name="connsiteY614" fmla="*/ 3465460 h 5913566"/>
              <a:gd name="connsiteX615" fmla="*/ 5325972 w 5979492"/>
              <a:gd name="connsiteY615" fmla="*/ 3476685 h 5913566"/>
              <a:gd name="connsiteX616" fmla="*/ 5324838 w 5979492"/>
              <a:gd name="connsiteY616" fmla="*/ 3487636 h 5913566"/>
              <a:gd name="connsiteX617" fmla="*/ 5323137 w 5979492"/>
              <a:gd name="connsiteY617" fmla="*/ 3498861 h 5913566"/>
              <a:gd name="connsiteX618" fmla="*/ 5320869 w 5979492"/>
              <a:gd name="connsiteY618" fmla="*/ 3510086 h 5913566"/>
              <a:gd name="connsiteX619" fmla="*/ 5318317 w 5979492"/>
              <a:gd name="connsiteY619" fmla="*/ 3521858 h 5913566"/>
              <a:gd name="connsiteX620" fmla="*/ 5318601 w 5979492"/>
              <a:gd name="connsiteY620" fmla="*/ 3565936 h 5913566"/>
              <a:gd name="connsiteX621" fmla="*/ 5318033 w 5979492"/>
              <a:gd name="connsiteY621" fmla="*/ 3569221 h 5913566"/>
              <a:gd name="connsiteX622" fmla="*/ 5316899 w 5979492"/>
              <a:gd name="connsiteY622" fmla="*/ 3572507 h 5913566"/>
              <a:gd name="connsiteX623" fmla="*/ 5315199 w 5979492"/>
              <a:gd name="connsiteY623" fmla="*/ 3575792 h 5913566"/>
              <a:gd name="connsiteX624" fmla="*/ 5313781 w 5979492"/>
              <a:gd name="connsiteY624" fmla="*/ 3578803 h 5913566"/>
              <a:gd name="connsiteX625" fmla="*/ 5312080 w 5979492"/>
              <a:gd name="connsiteY625" fmla="*/ 3582088 h 5913566"/>
              <a:gd name="connsiteX626" fmla="*/ 5310095 w 5979492"/>
              <a:gd name="connsiteY626" fmla="*/ 3584826 h 5913566"/>
              <a:gd name="connsiteX627" fmla="*/ 5305559 w 5979492"/>
              <a:gd name="connsiteY627" fmla="*/ 3590849 h 5913566"/>
              <a:gd name="connsiteX628" fmla="*/ 5300456 w 5979492"/>
              <a:gd name="connsiteY628" fmla="*/ 3596599 h 5913566"/>
              <a:gd name="connsiteX629" fmla="*/ 5295351 w 5979492"/>
              <a:gd name="connsiteY629" fmla="*/ 3602348 h 5913566"/>
              <a:gd name="connsiteX630" fmla="*/ 5290532 w 5979492"/>
              <a:gd name="connsiteY630" fmla="*/ 3608098 h 5913566"/>
              <a:gd name="connsiteX631" fmla="*/ 5285429 w 5979492"/>
              <a:gd name="connsiteY631" fmla="*/ 3614121 h 5913566"/>
              <a:gd name="connsiteX632" fmla="*/ 5281176 w 5979492"/>
              <a:gd name="connsiteY632" fmla="*/ 3619596 h 5913566"/>
              <a:gd name="connsiteX633" fmla="*/ 5279191 w 5979492"/>
              <a:gd name="connsiteY633" fmla="*/ 3622882 h 5913566"/>
              <a:gd name="connsiteX634" fmla="*/ 5277490 w 5979492"/>
              <a:gd name="connsiteY634" fmla="*/ 3625893 h 5913566"/>
              <a:gd name="connsiteX635" fmla="*/ 5275789 w 5979492"/>
              <a:gd name="connsiteY635" fmla="*/ 3629178 h 5913566"/>
              <a:gd name="connsiteX636" fmla="*/ 5274655 w 5979492"/>
              <a:gd name="connsiteY636" fmla="*/ 3632190 h 5913566"/>
              <a:gd name="connsiteX637" fmla="*/ 5273804 w 5979492"/>
              <a:gd name="connsiteY637" fmla="*/ 3635749 h 5913566"/>
              <a:gd name="connsiteX638" fmla="*/ 5273237 w 5979492"/>
              <a:gd name="connsiteY638" fmla="*/ 3639308 h 5913566"/>
              <a:gd name="connsiteX639" fmla="*/ 5272953 w 5979492"/>
              <a:gd name="connsiteY639" fmla="*/ 3642593 h 5913566"/>
              <a:gd name="connsiteX640" fmla="*/ 5272953 w 5979492"/>
              <a:gd name="connsiteY640" fmla="*/ 3646426 h 5913566"/>
              <a:gd name="connsiteX641" fmla="*/ 5273521 w 5979492"/>
              <a:gd name="connsiteY641" fmla="*/ 3649985 h 5913566"/>
              <a:gd name="connsiteX642" fmla="*/ 5274655 w 5979492"/>
              <a:gd name="connsiteY642" fmla="*/ 3654092 h 5913566"/>
              <a:gd name="connsiteX643" fmla="*/ 5275789 w 5979492"/>
              <a:gd name="connsiteY643" fmla="*/ 3658198 h 5913566"/>
              <a:gd name="connsiteX644" fmla="*/ 5278057 w 5979492"/>
              <a:gd name="connsiteY644" fmla="*/ 3662031 h 5913566"/>
              <a:gd name="connsiteX645" fmla="*/ 5280325 w 5979492"/>
              <a:gd name="connsiteY645" fmla="*/ 3666412 h 5913566"/>
              <a:gd name="connsiteX646" fmla="*/ 5283161 w 5979492"/>
              <a:gd name="connsiteY646" fmla="*/ 3671066 h 5913566"/>
              <a:gd name="connsiteX647" fmla="*/ 5283161 w 5979492"/>
              <a:gd name="connsiteY647" fmla="*/ 3671887 h 5913566"/>
              <a:gd name="connsiteX648" fmla="*/ 5282311 w 5979492"/>
              <a:gd name="connsiteY648" fmla="*/ 3672982 h 5913566"/>
              <a:gd name="connsiteX649" fmla="*/ 5279758 w 5979492"/>
              <a:gd name="connsiteY649" fmla="*/ 3676268 h 5913566"/>
              <a:gd name="connsiteX650" fmla="*/ 5276640 w 5979492"/>
              <a:gd name="connsiteY650" fmla="*/ 3679279 h 5913566"/>
              <a:gd name="connsiteX651" fmla="*/ 5275222 w 5979492"/>
              <a:gd name="connsiteY651" fmla="*/ 3680100 h 5913566"/>
              <a:gd name="connsiteX652" fmla="*/ 5274371 w 5979492"/>
              <a:gd name="connsiteY652" fmla="*/ 3680375 h 5913566"/>
              <a:gd name="connsiteX653" fmla="*/ 5265865 w 5979492"/>
              <a:gd name="connsiteY653" fmla="*/ 3678184 h 5913566"/>
              <a:gd name="connsiteX654" fmla="*/ 5257927 w 5979492"/>
              <a:gd name="connsiteY654" fmla="*/ 3676542 h 5913566"/>
              <a:gd name="connsiteX655" fmla="*/ 5254241 w 5979492"/>
              <a:gd name="connsiteY655" fmla="*/ 3675994 h 5913566"/>
              <a:gd name="connsiteX656" fmla="*/ 5250556 w 5979492"/>
              <a:gd name="connsiteY656" fmla="*/ 3675720 h 5913566"/>
              <a:gd name="connsiteX657" fmla="*/ 5247437 w 5979492"/>
              <a:gd name="connsiteY657" fmla="*/ 3675720 h 5913566"/>
              <a:gd name="connsiteX658" fmla="*/ 5244035 w 5979492"/>
              <a:gd name="connsiteY658" fmla="*/ 3675994 h 5913566"/>
              <a:gd name="connsiteX659" fmla="*/ 5241199 w 5979492"/>
              <a:gd name="connsiteY659" fmla="*/ 3676268 h 5913566"/>
              <a:gd name="connsiteX660" fmla="*/ 5238364 w 5979492"/>
              <a:gd name="connsiteY660" fmla="*/ 3676542 h 5913566"/>
              <a:gd name="connsiteX661" fmla="*/ 5235529 w 5979492"/>
              <a:gd name="connsiteY661" fmla="*/ 3677637 h 5913566"/>
              <a:gd name="connsiteX662" fmla="*/ 5232977 w 5979492"/>
              <a:gd name="connsiteY662" fmla="*/ 3678458 h 5913566"/>
              <a:gd name="connsiteX663" fmla="*/ 5230425 w 5979492"/>
              <a:gd name="connsiteY663" fmla="*/ 3679279 h 5913566"/>
              <a:gd name="connsiteX664" fmla="*/ 5228440 w 5979492"/>
              <a:gd name="connsiteY664" fmla="*/ 3680648 h 5913566"/>
              <a:gd name="connsiteX665" fmla="*/ 5226172 w 5979492"/>
              <a:gd name="connsiteY665" fmla="*/ 3681743 h 5913566"/>
              <a:gd name="connsiteX666" fmla="*/ 5224187 w 5979492"/>
              <a:gd name="connsiteY666" fmla="*/ 3683660 h 5913566"/>
              <a:gd name="connsiteX667" fmla="*/ 5222487 w 5979492"/>
              <a:gd name="connsiteY667" fmla="*/ 3685303 h 5913566"/>
              <a:gd name="connsiteX668" fmla="*/ 5220785 w 5979492"/>
              <a:gd name="connsiteY668" fmla="*/ 3686945 h 5913566"/>
              <a:gd name="connsiteX669" fmla="*/ 5219367 w 5979492"/>
              <a:gd name="connsiteY669" fmla="*/ 3688861 h 5913566"/>
              <a:gd name="connsiteX670" fmla="*/ 5217667 w 5979492"/>
              <a:gd name="connsiteY670" fmla="*/ 3691051 h 5913566"/>
              <a:gd name="connsiteX671" fmla="*/ 5215115 w 5979492"/>
              <a:gd name="connsiteY671" fmla="*/ 3695706 h 5913566"/>
              <a:gd name="connsiteX672" fmla="*/ 5213131 w 5979492"/>
              <a:gd name="connsiteY672" fmla="*/ 3700907 h 5913566"/>
              <a:gd name="connsiteX673" fmla="*/ 5211145 w 5979492"/>
              <a:gd name="connsiteY673" fmla="*/ 3706930 h 5913566"/>
              <a:gd name="connsiteX674" fmla="*/ 5210011 w 5979492"/>
              <a:gd name="connsiteY674" fmla="*/ 3713228 h 5913566"/>
              <a:gd name="connsiteX675" fmla="*/ 5209161 w 5979492"/>
              <a:gd name="connsiteY675" fmla="*/ 3720072 h 5913566"/>
              <a:gd name="connsiteX676" fmla="*/ 5208595 w 5979492"/>
              <a:gd name="connsiteY676" fmla="*/ 3727190 h 5913566"/>
              <a:gd name="connsiteX677" fmla="*/ 5207743 w 5979492"/>
              <a:gd name="connsiteY677" fmla="*/ 3727464 h 5913566"/>
              <a:gd name="connsiteX678" fmla="*/ 5204624 w 5979492"/>
              <a:gd name="connsiteY678" fmla="*/ 3728012 h 5913566"/>
              <a:gd name="connsiteX679" fmla="*/ 5194985 w 5979492"/>
              <a:gd name="connsiteY679" fmla="*/ 3728559 h 5913566"/>
              <a:gd name="connsiteX680" fmla="*/ 5171169 w 5979492"/>
              <a:gd name="connsiteY680" fmla="*/ 3729107 h 5913566"/>
              <a:gd name="connsiteX681" fmla="*/ 5165215 w 5979492"/>
              <a:gd name="connsiteY681" fmla="*/ 3728559 h 5913566"/>
              <a:gd name="connsiteX682" fmla="*/ 5158977 w 5979492"/>
              <a:gd name="connsiteY682" fmla="*/ 3728285 h 5913566"/>
              <a:gd name="connsiteX683" fmla="*/ 5153024 w 5979492"/>
              <a:gd name="connsiteY683" fmla="*/ 3728285 h 5913566"/>
              <a:gd name="connsiteX684" fmla="*/ 5146785 w 5979492"/>
              <a:gd name="connsiteY684" fmla="*/ 3728559 h 5913566"/>
              <a:gd name="connsiteX685" fmla="*/ 5134027 w 5979492"/>
              <a:gd name="connsiteY685" fmla="*/ 3729380 h 5913566"/>
              <a:gd name="connsiteX686" fmla="*/ 5121553 w 5979492"/>
              <a:gd name="connsiteY686" fmla="*/ 3730749 h 5913566"/>
              <a:gd name="connsiteX687" fmla="*/ 5109077 w 5979492"/>
              <a:gd name="connsiteY687" fmla="*/ 3732392 h 5913566"/>
              <a:gd name="connsiteX688" fmla="*/ 5096319 w 5979492"/>
              <a:gd name="connsiteY688" fmla="*/ 3734308 h 5913566"/>
              <a:gd name="connsiteX689" fmla="*/ 5083845 w 5979492"/>
              <a:gd name="connsiteY689" fmla="*/ 3736225 h 5913566"/>
              <a:gd name="connsiteX690" fmla="*/ 5071369 w 5979492"/>
              <a:gd name="connsiteY690" fmla="*/ 3737593 h 5913566"/>
              <a:gd name="connsiteX691" fmla="*/ 5058611 w 5979492"/>
              <a:gd name="connsiteY691" fmla="*/ 3738689 h 5913566"/>
              <a:gd name="connsiteX692" fmla="*/ 5052373 w 5979492"/>
              <a:gd name="connsiteY692" fmla="*/ 3738963 h 5913566"/>
              <a:gd name="connsiteX693" fmla="*/ 5046135 w 5979492"/>
              <a:gd name="connsiteY693" fmla="*/ 3739236 h 5913566"/>
              <a:gd name="connsiteX694" fmla="*/ 5039898 w 5979492"/>
              <a:gd name="connsiteY694" fmla="*/ 3739236 h 5913566"/>
              <a:gd name="connsiteX695" fmla="*/ 5033661 w 5979492"/>
              <a:gd name="connsiteY695" fmla="*/ 3738963 h 5913566"/>
              <a:gd name="connsiteX696" fmla="*/ 5027707 w 5979492"/>
              <a:gd name="connsiteY696" fmla="*/ 3738415 h 5913566"/>
              <a:gd name="connsiteX697" fmla="*/ 5021469 w 5979492"/>
              <a:gd name="connsiteY697" fmla="*/ 3737593 h 5913566"/>
              <a:gd name="connsiteX698" fmla="*/ 5015232 w 5979492"/>
              <a:gd name="connsiteY698" fmla="*/ 3736498 h 5913566"/>
              <a:gd name="connsiteX699" fmla="*/ 5009277 w 5979492"/>
              <a:gd name="connsiteY699" fmla="*/ 3735130 h 5913566"/>
              <a:gd name="connsiteX700" fmla="*/ 5003324 w 5979492"/>
              <a:gd name="connsiteY700" fmla="*/ 3732940 h 5913566"/>
              <a:gd name="connsiteX701" fmla="*/ 4997087 w 5979492"/>
              <a:gd name="connsiteY701" fmla="*/ 3731023 h 5913566"/>
              <a:gd name="connsiteX702" fmla="*/ 4991132 w 5979492"/>
              <a:gd name="connsiteY702" fmla="*/ 3728559 h 5913566"/>
              <a:gd name="connsiteX703" fmla="*/ 4984895 w 5979492"/>
              <a:gd name="connsiteY703" fmla="*/ 3725274 h 5913566"/>
              <a:gd name="connsiteX704" fmla="*/ 4978941 w 5979492"/>
              <a:gd name="connsiteY704" fmla="*/ 3721989 h 5913566"/>
              <a:gd name="connsiteX705" fmla="*/ 4972987 w 5979492"/>
              <a:gd name="connsiteY705" fmla="*/ 3718156 h 5913566"/>
              <a:gd name="connsiteX706" fmla="*/ 4910329 w 5979492"/>
              <a:gd name="connsiteY706" fmla="*/ 3704193 h 5913566"/>
              <a:gd name="connsiteX707" fmla="*/ 4908627 w 5979492"/>
              <a:gd name="connsiteY707" fmla="*/ 3707752 h 5913566"/>
              <a:gd name="connsiteX708" fmla="*/ 4906927 w 5979492"/>
              <a:gd name="connsiteY708" fmla="*/ 3711311 h 5913566"/>
              <a:gd name="connsiteX709" fmla="*/ 4905225 w 5979492"/>
              <a:gd name="connsiteY709" fmla="*/ 3714323 h 5913566"/>
              <a:gd name="connsiteX710" fmla="*/ 4902673 w 5979492"/>
              <a:gd name="connsiteY710" fmla="*/ 3717334 h 5913566"/>
              <a:gd name="connsiteX711" fmla="*/ 4900689 w 5979492"/>
              <a:gd name="connsiteY711" fmla="*/ 3719798 h 5913566"/>
              <a:gd name="connsiteX712" fmla="*/ 4898137 w 5979492"/>
              <a:gd name="connsiteY712" fmla="*/ 3722262 h 5913566"/>
              <a:gd name="connsiteX713" fmla="*/ 4895585 w 5979492"/>
              <a:gd name="connsiteY713" fmla="*/ 3723905 h 5913566"/>
              <a:gd name="connsiteX714" fmla="*/ 4892751 w 5979492"/>
              <a:gd name="connsiteY714" fmla="*/ 3725274 h 5913566"/>
              <a:gd name="connsiteX715" fmla="*/ 4889915 w 5979492"/>
              <a:gd name="connsiteY715" fmla="*/ 3726369 h 5913566"/>
              <a:gd name="connsiteX716" fmla="*/ 4887080 w 5979492"/>
              <a:gd name="connsiteY716" fmla="*/ 3726917 h 5913566"/>
              <a:gd name="connsiteX717" fmla="*/ 4883961 w 5979492"/>
              <a:gd name="connsiteY717" fmla="*/ 3727190 h 5913566"/>
              <a:gd name="connsiteX718" fmla="*/ 4880843 w 5979492"/>
              <a:gd name="connsiteY718" fmla="*/ 3726917 h 5913566"/>
              <a:gd name="connsiteX719" fmla="*/ 4877440 w 5979492"/>
              <a:gd name="connsiteY719" fmla="*/ 3726095 h 5913566"/>
              <a:gd name="connsiteX720" fmla="*/ 4874321 w 5979492"/>
              <a:gd name="connsiteY720" fmla="*/ 3724726 h 5913566"/>
              <a:gd name="connsiteX721" fmla="*/ 4870635 w 5979492"/>
              <a:gd name="connsiteY721" fmla="*/ 3722809 h 5913566"/>
              <a:gd name="connsiteX722" fmla="*/ 4867517 w 5979492"/>
              <a:gd name="connsiteY722" fmla="*/ 3720072 h 5913566"/>
              <a:gd name="connsiteX723" fmla="*/ 4854758 w 5979492"/>
              <a:gd name="connsiteY723" fmla="*/ 3709942 h 5913566"/>
              <a:gd name="connsiteX724" fmla="*/ 4841716 w 5979492"/>
              <a:gd name="connsiteY724" fmla="*/ 3699539 h 5913566"/>
              <a:gd name="connsiteX725" fmla="*/ 4815632 w 5979492"/>
              <a:gd name="connsiteY725" fmla="*/ 3679279 h 5913566"/>
              <a:gd name="connsiteX726" fmla="*/ 4789264 w 5979492"/>
              <a:gd name="connsiteY726" fmla="*/ 3659293 h 5913566"/>
              <a:gd name="connsiteX727" fmla="*/ 4763180 w 5979492"/>
              <a:gd name="connsiteY727" fmla="*/ 3639034 h 5913566"/>
              <a:gd name="connsiteX728" fmla="*/ 4750422 w 5979492"/>
              <a:gd name="connsiteY728" fmla="*/ 3628630 h 5913566"/>
              <a:gd name="connsiteX729" fmla="*/ 4737380 w 5979492"/>
              <a:gd name="connsiteY729" fmla="*/ 3618227 h 5913566"/>
              <a:gd name="connsiteX730" fmla="*/ 4724905 w 5979492"/>
              <a:gd name="connsiteY730" fmla="*/ 3607823 h 5913566"/>
              <a:gd name="connsiteX731" fmla="*/ 4712430 w 5979492"/>
              <a:gd name="connsiteY731" fmla="*/ 3596872 h 5913566"/>
              <a:gd name="connsiteX732" fmla="*/ 4700238 w 5979492"/>
              <a:gd name="connsiteY732" fmla="*/ 3585921 h 5913566"/>
              <a:gd name="connsiteX733" fmla="*/ 4688614 w 5979492"/>
              <a:gd name="connsiteY733" fmla="*/ 3574423 h 5913566"/>
              <a:gd name="connsiteX734" fmla="*/ 4677273 w 5979492"/>
              <a:gd name="connsiteY734" fmla="*/ 3562924 h 5913566"/>
              <a:gd name="connsiteX735" fmla="*/ 4666215 w 5979492"/>
              <a:gd name="connsiteY735" fmla="*/ 3550878 h 5913566"/>
              <a:gd name="connsiteX736" fmla="*/ 4657143 w 5979492"/>
              <a:gd name="connsiteY736" fmla="*/ 3542939 h 5913566"/>
              <a:gd name="connsiteX737" fmla="*/ 4647787 w 5979492"/>
              <a:gd name="connsiteY737" fmla="*/ 3535547 h 5913566"/>
              <a:gd name="connsiteX738" fmla="*/ 4638147 w 5979492"/>
              <a:gd name="connsiteY738" fmla="*/ 3528703 h 5913566"/>
              <a:gd name="connsiteX739" fmla="*/ 4628223 w 5979492"/>
              <a:gd name="connsiteY739" fmla="*/ 3521858 h 5913566"/>
              <a:gd name="connsiteX740" fmla="*/ 4608377 w 5979492"/>
              <a:gd name="connsiteY740" fmla="*/ 3508716 h 5913566"/>
              <a:gd name="connsiteX741" fmla="*/ 4588247 w 5979492"/>
              <a:gd name="connsiteY741" fmla="*/ 3495575 h 5913566"/>
              <a:gd name="connsiteX742" fmla="*/ 4578607 w 5979492"/>
              <a:gd name="connsiteY742" fmla="*/ 3489005 h 5913566"/>
              <a:gd name="connsiteX743" fmla="*/ 4568401 w 5979492"/>
              <a:gd name="connsiteY743" fmla="*/ 3482161 h 5913566"/>
              <a:gd name="connsiteX744" fmla="*/ 4559043 w 5979492"/>
              <a:gd name="connsiteY744" fmla="*/ 3475042 h 5913566"/>
              <a:gd name="connsiteX745" fmla="*/ 4549688 w 5979492"/>
              <a:gd name="connsiteY745" fmla="*/ 3467377 h 5913566"/>
              <a:gd name="connsiteX746" fmla="*/ 4540615 w 5979492"/>
              <a:gd name="connsiteY746" fmla="*/ 3459711 h 5913566"/>
              <a:gd name="connsiteX747" fmla="*/ 4531825 w 5979492"/>
              <a:gd name="connsiteY747" fmla="*/ 3451771 h 5913566"/>
              <a:gd name="connsiteX748" fmla="*/ 4527856 w 5979492"/>
              <a:gd name="connsiteY748" fmla="*/ 3447391 h 5913566"/>
              <a:gd name="connsiteX749" fmla="*/ 4523887 w 5979492"/>
              <a:gd name="connsiteY749" fmla="*/ 3443284 h 5913566"/>
              <a:gd name="connsiteX750" fmla="*/ 4520201 w 5979492"/>
              <a:gd name="connsiteY750" fmla="*/ 3438630 h 5913566"/>
              <a:gd name="connsiteX751" fmla="*/ 4516232 w 5979492"/>
              <a:gd name="connsiteY751" fmla="*/ 3433976 h 5913566"/>
              <a:gd name="connsiteX752" fmla="*/ 4506309 w 5979492"/>
              <a:gd name="connsiteY752" fmla="*/ 3429321 h 5913566"/>
              <a:gd name="connsiteX753" fmla="*/ 4496669 w 5979492"/>
              <a:gd name="connsiteY753" fmla="*/ 3424668 h 5913566"/>
              <a:gd name="connsiteX754" fmla="*/ 4487313 w 5979492"/>
              <a:gd name="connsiteY754" fmla="*/ 3419465 h 5913566"/>
              <a:gd name="connsiteX755" fmla="*/ 4477956 w 5979492"/>
              <a:gd name="connsiteY755" fmla="*/ 3413717 h 5913566"/>
              <a:gd name="connsiteX756" fmla="*/ 4469451 w 5979492"/>
              <a:gd name="connsiteY756" fmla="*/ 3407693 h 5913566"/>
              <a:gd name="connsiteX757" fmla="*/ 4460945 w 5979492"/>
              <a:gd name="connsiteY757" fmla="*/ 3401670 h 5913566"/>
              <a:gd name="connsiteX758" fmla="*/ 4452439 w 5979492"/>
              <a:gd name="connsiteY758" fmla="*/ 3395100 h 5913566"/>
              <a:gd name="connsiteX759" fmla="*/ 4444501 w 5979492"/>
              <a:gd name="connsiteY759" fmla="*/ 3388529 h 5913566"/>
              <a:gd name="connsiteX760" fmla="*/ 4436562 w 5979492"/>
              <a:gd name="connsiteY760" fmla="*/ 3381684 h 5913566"/>
              <a:gd name="connsiteX761" fmla="*/ 4428623 w 5979492"/>
              <a:gd name="connsiteY761" fmla="*/ 3374840 h 5913566"/>
              <a:gd name="connsiteX762" fmla="*/ 4413313 w 5979492"/>
              <a:gd name="connsiteY762" fmla="*/ 3360604 h 5913566"/>
              <a:gd name="connsiteX763" fmla="*/ 4383259 w 5979492"/>
              <a:gd name="connsiteY763" fmla="*/ 3331309 h 5913566"/>
              <a:gd name="connsiteX764" fmla="*/ 4319751 w 5979492"/>
              <a:gd name="connsiteY764" fmla="*/ 3283125 h 5913566"/>
              <a:gd name="connsiteX765" fmla="*/ 4255959 w 5979492"/>
              <a:gd name="connsiteY765" fmla="*/ 3222073 h 5913566"/>
              <a:gd name="connsiteX766" fmla="*/ 4170618 w 5979492"/>
              <a:gd name="connsiteY766" fmla="*/ 3149249 h 5913566"/>
              <a:gd name="connsiteX767" fmla="*/ 4076205 w 5979492"/>
              <a:gd name="connsiteY767" fmla="*/ 3057260 h 5913566"/>
              <a:gd name="connsiteX768" fmla="*/ 3927639 w 5979492"/>
              <a:gd name="connsiteY768" fmla="*/ 2908599 h 5913566"/>
              <a:gd name="connsiteX769" fmla="*/ 3852505 w 5979492"/>
              <a:gd name="connsiteY769" fmla="*/ 2827014 h 5913566"/>
              <a:gd name="connsiteX770" fmla="*/ 3777088 w 5979492"/>
              <a:gd name="connsiteY770" fmla="*/ 2745155 h 5913566"/>
              <a:gd name="connsiteX771" fmla="*/ 3689763 w 5979492"/>
              <a:gd name="connsiteY771" fmla="*/ 2668498 h 5913566"/>
              <a:gd name="connsiteX772" fmla="*/ 3602155 w 5979492"/>
              <a:gd name="connsiteY772" fmla="*/ 2591293 h 5913566"/>
              <a:gd name="connsiteX773" fmla="*/ 3596201 w 5979492"/>
              <a:gd name="connsiteY773" fmla="*/ 2590745 h 5913566"/>
              <a:gd name="connsiteX774" fmla="*/ 3590815 w 5979492"/>
              <a:gd name="connsiteY774" fmla="*/ 2589924 h 5913566"/>
              <a:gd name="connsiteX775" fmla="*/ 3585711 w 5979492"/>
              <a:gd name="connsiteY775" fmla="*/ 2588555 h 5913566"/>
              <a:gd name="connsiteX776" fmla="*/ 3580891 w 5979492"/>
              <a:gd name="connsiteY776" fmla="*/ 2586638 h 5913566"/>
              <a:gd name="connsiteX777" fmla="*/ 3576354 w 5979492"/>
              <a:gd name="connsiteY777" fmla="*/ 2584448 h 5913566"/>
              <a:gd name="connsiteX778" fmla="*/ 3572102 w 5979492"/>
              <a:gd name="connsiteY778" fmla="*/ 2581984 h 5913566"/>
              <a:gd name="connsiteX779" fmla="*/ 3567849 w 5979492"/>
              <a:gd name="connsiteY779" fmla="*/ 2579520 h 5913566"/>
              <a:gd name="connsiteX780" fmla="*/ 3563879 w 5979492"/>
              <a:gd name="connsiteY780" fmla="*/ 2576509 h 5913566"/>
              <a:gd name="connsiteX781" fmla="*/ 3560194 w 5979492"/>
              <a:gd name="connsiteY781" fmla="*/ 2573497 h 5913566"/>
              <a:gd name="connsiteX782" fmla="*/ 3556225 w 5979492"/>
              <a:gd name="connsiteY782" fmla="*/ 2569938 h 5913566"/>
              <a:gd name="connsiteX783" fmla="*/ 3549136 w 5979492"/>
              <a:gd name="connsiteY783" fmla="*/ 2563093 h 5913566"/>
              <a:gd name="connsiteX784" fmla="*/ 3542331 w 5979492"/>
              <a:gd name="connsiteY784" fmla="*/ 2556249 h 5913566"/>
              <a:gd name="connsiteX785" fmla="*/ 3535244 w 5979492"/>
              <a:gd name="connsiteY785" fmla="*/ 2549131 h 5913566"/>
              <a:gd name="connsiteX786" fmla="*/ 3483359 w 5979492"/>
              <a:gd name="connsiteY786" fmla="*/ 2513266 h 5913566"/>
              <a:gd name="connsiteX787" fmla="*/ 3457559 w 5979492"/>
              <a:gd name="connsiteY787" fmla="*/ 2495197 h 5913566"/>
              <a:gd name="connsiteX788" fmla="*/ 3431758 w 5979492"/>
              <a:gd name="connsiteY788" fmla="*/ 2476854 h 5913566"/>
              <a:gd name="connsiteX789" fmla="*/ 3428073 w 5979492"/>
              <a:gd name="connsiteY789" fmla="*/ 2474390 h 5913566"/>
              <a:gd name="connsiteX790" fmla="*/ 3424103 w 5979492"/>
              <a:gd name="connsiteY790" fmla="*/ 2472474 h 5913566"/>
              <a:gd name="connsiteX791" fmla="*/ 3420701 w 5979492"/>
              <a:gd name="connsiteY791" fmla="*/ 2470831 h 5913566"/>
              <a:gd name="connsiteX792" fmla="*/ 3418149 w 5979492"/>
              <a:gd name="connsiteY792" fmla="*/ 2470284 h 5913566"/>
              <a:gd name="connsiteX793" fmla="*/ 3415597 w 5979492"/>
              <a:gd name="connsiteY793" fmla="*/ 2470009 h 5913566"/>
              <a:gd name="connsiteX794" fmla="*/ 3413329 w 5979492"/>
              <a:gd name="connsiteY794" fmla="*/ 2470284 h 5913566"/>
              <a:gd name="connsiteX795" fmla="*/ 3411344 w 5979492"/>
              <a:gd name="connsiteY795" fmla="*/ 2471104 h 5913566"/>
              <a:gd name="connsiteX796" fmla="*/ 3409643 w 5979492"/>
              <a:gd name="connsiteY796" fmla="*/ 2472474 h 5913566"/>
              <a:gd name="connsiteX797" fmla="*/ 3408226 w 5979492"/>
              <a:gd name="connsiteY797" fmla="*/ 2474116 h 5913566"/>
              <a:gd name="connsiteX798" fmla="*/ 3406808 w 5979492"/>
              <a:gd name="connsiteY798" fmla="*/ 2475759 h 5913566"/>
              <a:gd name="connsiteX799" fmla="*/ 3405674 w 5979492"/>
              <a:gd name="connsiteY799" fmla="*/ 2478223 h 5913566"/>
              <a:gd name="connsiteX800" fmla="*/ 3404539 w 5979492"/>
              <a:gd name="connsiteY800" fmla="*/ 2480413 h 5913566"/>
              <a:gd name="connsiteX801" fmla="*/ 3402839 w 5979492"/>
              <a:gd name="connsiteY801" fmla="*/ 2485615 h 5913566"/>
              <a:gd name="connsiteX802" fmla="*/ 3400854 w 5979492"/>
              <a:gd name="connsiteY802" fmla="*/ 2491091 h 5913566"/>
              <a:gd name="connsiteX803" fmla="*/ 3405958 w 5979492"/>
              <a:gd name="connsiteY803" fmla="*/ 2492459 h 5913566"/>
              <a:gd name="connsiteX804" fmla="*/ 3410494 w 5979492"/>
              <a:gd name="connsiteY804" fmla="*/ 2494102 h 5913566"/>
              <a:gd name="connsiteX805" fmla="*/ 3415030 w 5979492"/>
              <a:gd name="connsiteY805" fmla="*/ 2495744 h 5913566"/>
              <a:gd name="connsiteX806" fmla="*/ 3419283 w 5979492"/>
              <a:gd name="connsiteY806" fmla="*/ 2497935 h 5913566"/>
              <a:gd name="connsiteX807" fmla="*/ 3423252 w 5979492"/>
              <a:gd name="connsiteY807" fmla="*/ 2500125 h 5913566"/>
              <a:gd name="connsiteX808" fmla="*/ 3426938 w 5979492"/>
              <a:gd name="connsiteY808" fmla="*/ 2502315 h 5913566"/>
              <a:gd name="connsiteX809" fmla="*/ 3430624 w 5979492"/>
              <a:gd name="connsiteY809" fmla="*/ 2505053 h 5913566"/>
              <a:gd name="connsiteX810" fmla="*/ 3433743 w 5979492"/>
              <a:gd name="connsiteY810" fmla="*/ 2507791 h 5913566"/>
              <a:gd name="connsiteX811" fmla="*/ 3436861 w 5979492"/>
              <a:gd name="connsiteY811" fmla="*/ 2511076 h 5913566"/>
              <a:gd name="connsiteX812" fmla="*/ 3439697 w 5979492"/>
              <a:gd name="connsiteY812" fmla="*/ 2514088 h 5913566"/>
              <a:gd name="connsiteX813" fmla="*/ 3442531 w 5979492"/>
              <a:gd name="connsiteY813" fmla="*/ 2517646 h 5913566"/>
              <a:gd name="connsiteX814" fmla="*/ 3444800 w 5979492"/>
              <a:gd name="connsiteY814" fmla="*/ 2521206 h 5913566"/>
              <a:gd name="connsiteX815" fmla="*/ 3446785 w 5979492"/>
              <a:gd name="connsiteY815" fmla="*/ 2525312 h 5913566"/>
              <a:gd name="connsiteX816" fmla="*/ 3448769 w 5979492"/>
              <a:gd name="connsiteY816" fmla="*/ 2529419 h 5913566"/>
              <a:gd name="connsiteX817" fmla="*/ 3450470 w 5979492"/>
              <a:gd name="connsiteY817" fmla="*/ 2533525 h 5913566"/>
              <a:gd name="connsiteX818" fmla="*/ 3451888 w 5979492"/>
              <a:gd name="connsiteY818" fmla="*/ 2538180 h 5913566"/>
              <a:gd name="connsiteX819" fmla="*/ 3465497 w 5979492"/>
              <a:gd name="connsiteY819" fmla="*/ 2550226 h 5913566"/>
              <a:gd name="connsiteX820" fmla="*/ 3475137 w 5979492"/>
              <a:gd name="connsiteY820" fmla="*/ 2557070 h 5913566"/>
              <a:gd name="connsiteX821" fmla="*/ 3484493 w 5979492"/>
              <a:gd name="connsiteY821" fmla="*/ 2563641 h 5913566"/>
              <a:gd name="connsiteX822" fmla="*/ 3494417 w 5979492"/>
              <a:gd name="connsiteY822" fmla="*/ 2570212 h 5913566"/>
              <a:gd name="connsiteX823" fmla="*/ 3504339 w 5979492"/>
              <a:gd name="connsiteY823" fmla="*/ 2576235 h 5913566"/>
              <a:gd name="connsiteX824" fmla="*/ 3524470 w 5979492"/>
              <a:gd name="connsiteY824" fmla="*/ 2588828 h 5913566"/>
              <a:gd name="connsiteX825" fmla="*/ 3534393 w 5979492"/>
              <a:gd name="connsiteY825" fmla="*/ 2595126 h 5913566"/>
              <a:gd name="connsiteX826" fmla="*/ 3543750 w 5979492"/>
              <a:gd name="connsiteY826" fmla="*/ 2601696 h 5913566"/>
              <a:gd name="connsiteX827" fmla="*/ 3553105 w 5979492"/>
              <a:gd name="connsiteY827" fmla="*/ 2608540 h 5913566"/>
              <a:gd name="connsiteX828" fmla="*/ 3557359 w 5979492"/>
              <a:gd name="connsiteY828" fmla="*/ 2612100 h 5913566"/>
              <a:gd name="connsiteX829" fmla="*/ 3561895 w 5979492"/>
              <a:gd name="connsiteY829" fmla="*/ 2615658 h 5913566"/>
              <a:gd name="connsiteX830" fmla="*/ 3566147 w 5979492"/>
              <a:gd name="connsiteY830" fmla="*/ 2619765 h 5913566"/>
              <a:gd name="connsiteX831" fmla="*/ 3569834 w 5979492"/>
              <a:gd name="connsiteY831" fmla="*/ 2623872 h 5913566"/>
              <a:gd name="connsiteX832" fmla="*/ 3573803 w 5979492"/>
              <a:gd name="connsiteY832" fmla="*/ 2627705 h 5913566"/>
              <a:gd name="connsiteX833" fmla="*/ 3577205 w 5979492"/>
              <a:gd name="connsiteY833" fmla="*/ 2632085 h 5913566"/>
              <a:gd name="connsiteX834" fmla="*/ 3580891 w 5979492"/>
              <a:gd name="connsiteY834" fmla="*/ 2636740 h 5913566"/>
              <a:gd name="connsiteX835" fmla="*/ 3584010 w 5979492"/>
              <a:gd name="connsiteY835" fmla="*/ 2641120 h 5913566"/>
              <a:gd name="connsiteX836" fmla="*/ 3587128 w 5979492"/>
              <a:gd name="connsiteY836" fmla="*/ 2646048 h 5913566"/>
              <a:gd name="connsiteX837" fmla="*/ 3589680 w 5979492"/>
              <a:gd name="connsiteY837" fmla="*/ 2651249 h 5913566"/>
              <a:gd name="connsiteX838" fmla="*/ 3592515 w 5979492"/>
              <a:gd name="connsiteY838" fmla="*/ 2656725 h 5913566"/>
              <a:gd name="connsiteX839" fmla="*/ 3594784 w 5979492"/>
              <a:gd name="connsiteY839" fmla="*/ 2662200 h 5913566"/>
              <a:gd name="connsiteX840" fmla="*/ 3596485 w 5979492"/>
              <a:gd name="connsiteY840" fmla="*/ 2667676 h 5913566"/>
              <a:gd name="connsiteX841" fmla="*/ 3598469 w 5979492"/>
              <a:gd name="connsiteY841" fmla="*/ 2673699 h 5913566"/>
              <a:gd name="connsiteX842" fmla="*/ 3605557 w 5979492"/>
              <a:gd name="connsiteY842" fmla="*/ 2684924 h 5913566"/>
              <a:gd name="connsiteX843" fmla="*/ 3613212 w 5979492"/>
              <a:gd name="connsiteY843" fmla="*/ 2695601 h 5913566"/>
              <a:gd name="connsiteX844" fmla="*/ 3621435 w 5979492"/>
              <a:gd name="connsiteY844" fmla="*/ 2705457 h 5913566"/>
              <a:gd name="connsiteX845" fmla="*/ 3629657 w 5979492"/>
              <a:gd name="connsiteY845" fmla="*/ 2715587 h 5913566"/>
              <a:gd name="connsiteX846" fmla="*/ 3638729 w 5979492"/>
              <a:gd name="connsiteY846" fmla="*/ 2724896 h 5913566"/>
              <a:gd name="connsiteX847" fmla="*/ 3647802 w 5979492"/>
              <a:gd name="connsiteY847" fmla="*/ 2734477 h 5913566"/>
              <a:gd name="connsiteX848" fmla="*/ 3657159 w 5979492"/>
              <a:gd name="connsiteY848" fmla="*/ 2743238 h 5913566"/>
              <a:gd name="connsiteX849" fmla="*/ 3666799 w 5979492"/>
              <a:gd name="connsiteY849" fmla="*/ 2752273 h 5913566"/>
              <a:gd name="connsiteX850" fmla="*/ 3676721 w 5979492"/>
              <a:gd name="connsiteY850" fmla="*/ 2761034 h 5913566"/>
              <a:gd name="connsiteX851" fmla="*/ 3686361 w 5979492"/>
              <a:gd name="connsiteY851" fmla="*/ 2769795 h 5913566"/>
              <a:gd name="connsiteX852" fmla="*/ 3706775 w 5979492"/>
              <a:gd name="connsiteY852" fmla="*/ 2786495 h 5913566"/>
              <a:gd name="connsiteX853" fmla="*/ 3726905 w 5979492"/>
              <a:gd name="connsiteY853" fmla="*/ 2803196 h 5913566"/>
              <a:gd name="connsiteX854" fmla="*/ 3747035 w 5979492"/>
              <a:gd name="connsiteY854" fmla="*/ 2820170 h 5913566"/>
              <a:gd name="connsiteX855" fmla="*/ 3749020 w 5979492"/>
              <a:gd name="connsiteY855" fmla="*/ 2821812 h 5913566"/>
              <a:gd name="connsiteX856" fmla="*/ 3750437 w 5979492"/>
              <a:gd name="connsiteY856" fmla="*/ 2823181 h 5913566"/>
              <a:gd name="connsiteX857" fmla="*/ 3751288 w 5979492"/>
              <a:gd name="connsiteY857" fmla="*/ 2824550 h 5913566"/>
              <a:gd name="connsiteX858" fmla="*/ 3751855 w 5979492"/>
              <a:gd name="connsiteY858" fmla="*/ 2825919 h 5913566"/>
              <a:gd name="connsiteX859" fmla="*/ 3756108 w 5979492"/>
              <a:gd name="connsiteY859" fmla="*/ 2831394 h 5913566"/>
              <a:gd name="connsiteX860" fmla="*/ 3760361 w 5979492"/>
              <a:gd name="connsiteY860" fmla="*/ 2836322 h 5913566"/>
              <a:gd name="connsiteX861" fmla="*/ 3769434 w 5979492"/>
              <a:gd name="connsiteY861" fmla="*/ 2846452 h 5913566"/>
              <a:gd name="connsiteX862" fmla="*/ 3778506 w 5979492"/>
              <a:gd name="connsiteY862" fmla="*/ 2855761 h 5913566"/>
              <a:gd name="connsiteX863" fmla="*/ 3788429 w 5979492"/>
              <a:gd name="connsiteY863" fmla="*/ 2865069 h 5913566"/>
              <a:gd name="connsiteX864" fmla="*/ 3798353 w 5979492"/>
              <a:gd name="connsiteY864" fmla="*/ 2873830 h 5913566"/>
              <a:gd name="connsiteX865" fmla="*/ 3808560 w 5979492"/>
              <a:gd name="connsiteY865" fmla="*/ 2882591 h 5913566"/>
              <a:gd name="connsiteX866" fmla="*/ 3829257 w 5979492"/>
              <a:gd name="connsiteY866" fmla="*/ 2900386 h 5913566"/>
              <a:gd name="connsiteX867" fmla="*/ 3839463 w 5979492"/>
              <a:gd name="connsiteY867" fmla="*/ 2909421 h 5913566"/>
              <a:gd name="connsiteX868" fmla="*/ 3849103 w 5979492"/>
              <a:gd name="connsiteY868" fmla="*/ 2918455 h 5913566"/>
              <a:gd name="connsiteX869" fmla="*/ 3858460 w 5979492"/>
              <a:gd name="connsiteY869" fmla="*/ 2927490 h 5913566"/>
              <a:gd name="connsiteX870" fmla="*/ 3867815 w 5979492"/>
              <a:gd name="connsiteY870" fmla="*/ 2937346 h 5913566"/>
              <a:gd name="connsiteX871" fmla="*/ 3872352 w 5979492"/>
              <a:gd name="connsiteY871" fmla="*/ 2942547 h 5913566"/>
              <a:gd name="connsiteX872" fmla="*/ 3876605 w 5979492"/>
              <a:gd name="connsiteY872" fmla="*/ 2947475 h 5913566"/>
              <a:gd name="connsiteX873" fmla="*/ 3880575 w 5979492"/>
              <a:gd name="connsiteY873" fmla="*/ 2952677 h 5913566"/>
              <a:gd name="connsiteX874" fmla="*/ 3884544 w 5979492"/>
              <a:gd name="connsiteY874" fmla="*/ 2957879 h 5913566"/>
              <a:gd name="connsiteX875" fmla="*/ 3888513 w 5979492"/>
              <a:gd name="connsiteY875" fmla="*/ 2963354 h 5913566"/>
              <a:gd name="connsiteX876" fmla="*/ 3892199 w 5979492"/>
              <a:gd name="connsiteY876" fmla="*/ 2969104 h 5913566"/>
              <a:gd name="connsiteX877" fmla="*/ 3895318 w 5979492"/>
              <a:gd name="connsiteY877" fmla="*/ 2974853 h 5913566"/>
              <a:gd name="connsiteX878" fmla="*/ 3898720 w 5979492"/>
              <a:gd name="connsiteY878" fmla="*/ 2980876 h 5913566"/>
              <a:gd name="connsiteX879" fmla="*/ 3905807 w 5979492"/>
              <a:gd name="connsiteY879" fmla="*/ 2990732 h 5913566"/>
              <a:gd name="connsiteX880" fmla="*/ 3913179 w 5979492"/>
              <a:gd name="connsiteY880" fmla="*/ 3000862 h 5913566"/>
              <a:gd name="connsiteX881" fmla="*/ 3920551 w 5979492"/>
              <a:gd name="connsiteY881" fmla="*/ 3010444 h 5913566"/>
              <a:gd name="connsiteX882" fmla="*/ 3928206 w 5979492"/>
              <a:gd name="connsiteY882" fmla="*/ 3020300 h 5913566"/>
              <a:gd name="connsiteX883" fmla="*/ 3936145 w 5979492"/>
              <a:gd name="connsiteY883" fmla="*/ 3029608 h 5913566"/>
              <a:gd name="connsiteX884" fmla="*/ 3944651 w 5979492"/>
              <a:gd name="connsiteY884" fmla="*/ 3039191 h 5913566"/>
              <a:gd name="connsiteX885" fmla="*/ 3952872 w 5979492"/>
              <a:gd name="connsiteY885" fmla="*/ 3048225 h 5913566"/>
              <a:gd name="connsiteX886" fmla="*/ 3961095 w 5979492"/>
              <a:gd name="connsiteY886" fmla="*/ 3057260 h 5913566"/>
              <a:gd name="connsiteX887" fmla="*/ 3978673 w 5979492"/>
              <a:gd name="connsiteY887" fmla="*/ 3075055 h 5913566"/>
              <a:gd name="connsiteX888" fmla="*/ 3996535 w 5979492"/>
              <a:gd name="connsiteY888" fmla="*/ 3092303 h 5913566"/>
              <a:gd name="connsiteX889" fmla="*/ 4014397 w 5979492"/>
              <a:gd name="connsiteY889" fmla="*/ 3109551 h 5913566"/>
              <a:gd name="connsiteX890" fmla="*/ 4033110 w 5979492"/>
              <a:gd name="connsiteY890" fmla="*/ 3126525 h 5913566"/>
              <a:gd name="connsiteX891" fmla="*/ 4070251 w 5979492"/>
              <a:gd name="connsiteY891" fmla="*/ 3160200 h 5913566"/>
              <a:gd name="connsiteX892" fmla="*/ 4088680 w 5979492"/>
              <a:gd name="connsiteY892" fmla="*/ 3177174 h 5913566"/>
              <a:gd name="connsiteX893" fmla="*/ 4106541 w 5979492"/>
              <a:gd name="connsiteY893" fmla="*/ 3194148 h 5913566"/>
              <a:gd name="connsiteX894" fmla="*/ 4124404 w 5979492"/>
              <a:gd name="connsiteY894" fmla="*/ 3211670 h 5913566"/>
              <a:gd name="connsiteX895" fmla="*/ 4141982 w 5979492"/>
              <a:gd name="connsiteY895" fmla="*/ 3229465 h 5913566"/>
              <a:gd name="connsiteX896" fmla="*/ 4150204 w 5979492"/>
              <a:gd name="connsiteY896" fmla="*/ 3238226 h 5913566"/>
              <a:gd name="connsiteX897" fmla="*/ 4158710 w 5979492"/>
              <a:gd name="connsiteY897" fmla="*/ 3247534 h 5913566"/>
              <a:gd name="connsiteX898" fmla="*/ 4166932 w 5979492"/>
              <a:gd name="connsiteY898" fmla="*/ 3256842 h 5913566"/>
              <a:gd name="connsiteX899" fmla="*/ 4174871 w 5979492"/>
              <a:gd name="connsiteY899" fmla="*/ 3266425 h 5913566"/>
              <a:gd name="connsiteX900" fmla="*/ 4184227 w 5979492"/>
              <a:gd name="connsiteY900" fmla="*/ 3274638 h 5913566"/>
              <a:gd name="connsiteX901" fmla="*/ 4194433 w 5979492"/>
              <a:gd name="connsiteY901" fmla="*/ 3282577 h 5913566"/>
              <a:gd name="connsiteX902" fmla="*/ 4204073 w 5979492"/>
              <a:gd name="connsiteY902" fmla="*/ 3291065 h 5913566"/>
              <a:gd name="connsiteX903" fmla="*/ 4208893 w 5979492"/>
              <a:gd name="connsiteY903" fmla="*/ 3294898 h 5913566"/>
              <a:gd name="connsiteX904" fmla="*/ 4213713 w 5979492"/>
              <a:gd name="connsiteY904" fmla="*/ 3299278 h 5913566"/>
              <a:gd name="connsiteX905" fmla="*/ 4217967 w 5979492"/>
              <a:gd name="connsiteY905" fmla="*/ 3303658 h 5913566"/>
              <a:gd name="connsiteX906" fmla="*/ 4222219 w 5979492"/>
              <a:gd name="connsiteY906" fmla="*/ 3308039 h 5913566"/>
              <a:gd name="connsiteX907" fmla="*/ 4226472 w 5979492"/>
              <a:gd name="connsiteY907" fmla="*/ 3312967 h 5913566"/>
              <a:gd name="connsiteX908" fmla="*/ 4229875 w 5979492"/>
              <a:gd name="connsiteY908" fmla="*/ 3317895 h 5913566"/>
              <a:gd name="connsiteX909" fmla="*/ 4233559 w 5979492"/>
              <a:gd name="connsiteY909" fmla="*/ 3323096 h 5913566"/>
              <a:gd name="connsiteX910" fmla="*/ 4236395 w 5979492"/>
              <a:gd name="connsiteY910" fmla="*/ 3328572 h 5913566"/>
              <a:gd name="connsiteX911" fmla="*/ 4238947 w 5979492"/>
              <a:gd name="connsiteY911" fmla="*/ 3334595 h 5913566"/>
              <a:gd name="connsiteX912" fmla="*/ 4240931 w 5979492"/>
              <a:gd name="connsiteY912" fmla="*/ 3340345 h 5913566"/>
              <a:gd name="connsiteX913" fmla="*/ 4257375 w 5979492"/>
              <a:gd name="connsiteY913" fmla="*/ 3355128 h 5913566"/>
              <a:gd name="connsiteX914" fmla="*/ 4274104 w 5979492"/>
              <a:gd name="connsiteY914" fmla="*/ 3369365 h 5913566"/>
              <a:gd name="connsiteX915" fmla="*/ 4283177 w 5979492"/>
              <a:gd name="connsiteY915" fmla="*/ 3376483 h 5913566"/>
              <a:gd name="connsiteX916" fmla="*/ 4291965 w 5979492"/>
              <a:gd name="connsiteY916" fmla="*/ 3383874 h 5913566"/>
              <a:gd name="connsiteX917" fmla="*/ 4300188 w 5979492"/>
              <a:gd name="connsiteY917" fmla="*/ 3391814 h 5913566"/>
              <a:gd name="connsiteX918" fmla="*/ 4307843 w 5979492"/>
              <a:gd name="connsiteY918" fmla="*/ 3399754 h 5913566"/>
              <a:gd name="connsiteX919" fmla="*/ 4315498 w 5979492"/>
              <a:gd name="connsiteY919" fmla="*/ 3407967 h 5913566"/>
              <a:gd name="connsiteX920" fmla="*/ 4322586 w 5979492"/>
              <a:gd name="connsiteY920" fmla="*/ 3416180 h 5913566"/>
              <a:gd name="connsiteX921" fmla="*/ 4329675 w 5979492"/>
              <a:gd name="connsiteY921" fmla="*/ 3424941 h 5913566"/>
              <a:gd name="connsiteX922" fmla="*/ 4336479 w 5979492"/>
              <a:gd name="connsiteY922" fmla="*/ 3433702 h 5913566"/>
              <a:gd name="connsiteX923" fmla="*/ 4342999 w 5979492"/>
              <a:gd name="connsiteY923" fmla="*/ 3442737 h 5913566"/>
              <a:gd name="connsiteX924" fmla="*/ 4349237 w 5979492"/>
              <a:gd name="connsiteY924" fmla="*/ 3451771 h 5913566"/>
              <a:gd name="connsiteX925" fmla="*/ 4361429 w 5979492"/>
              <a:gd name="connsiteY925" fmla="*/ 3470114 h 5913566"/>
              <a:gd name="connsiteX926" fmla="*/ 4373337 w 5979492"/>
              <a:gd name="connsiteY926" fmla="*/ 3488457 h 5913566"/>
              <a:gd name="connsiteX927" fmla="*/ 4385528 w 5979492"/>
              <a:gd name="connsiteY927" fmla="*/ 3506800 h 5913566"/>
              <a:gd name="connsiteX928" fmla="*/ 4391199 w 5979492"/>
              <a:gd name="connsiteY928" fmla="*/ 3513371 h 5913566"/>
              <a:gd name="connsiteX929" fmla="*/ 4397153 w 5979492"/>
              <a:gd name="connsiteY929" fmla="*/ 3519942 h 5913566"/>
              <a:gd name="connsiteX930" fmla="*/ 4402823 w 5979492"/>
              <a:gd name="connsiteY930" fmla="*/ 3526512 h 5913566"/>
              <a:gd name="connsiteX931" fmla="*/ 4408209 w 5979492"/>
              <a:gd name="connsiteY931" fmla="*/ 3533083 h 5913566"/>
              <a:gd name="connsiteX932" fmla="*/ 4410478 w 5979492"/>
              <a:gd name="connsiteY932" fmla="*/ 3536368 h 5913566"/>
              <a:gd name="connsiteX933" fmla="*/ 4412463 w 5979492"/>
              <a:gd name="connsiteY933" fmla="*/ 3540201 h 5913566"/>
              <a:gd name="connsiteX934" fmla="*/ 4414731 w 5979492"/>
              <a:gd name="connsiteY934" fmla="*/ 3544034 h 5913566"/>
              <a:gd name="connsiteX935" fmla="*/ 4416433 w 5979492"/>
              <a:gd name="connsiteY935" fmla="*/ 3547593 h 5913566"/>
              <a:gd name="connsiteX936" fmla="*/ 4417849 w 5979492"/>
              <a:gd name="connsiteY936" fmla="*/ 3551700 h 5913566"/>
              <a:gd name="connsiteX937" fmla="*/ 4418983 w 5979492"/>
              <a:gd name="connsiteY937" fmla="*/ 3555533 h 5913566"/>
              <a:gd name="connsiteX938" fmla="*/ 4419835 w 5979492"/>
              <a:gd name="connsiteY938" fmla="*/ 3559913 h 5913566"/>
              <a:gd name="connsiteX939" fmla="*/ 4420117 w 5979492"/>
              <a:gd name="connsiteY939" fmla="*/ 3564567 h 5913566"/>
              <a:gd name="connsiteX940" fmla="*/ 4425221 w 5979492"/>
              <a:gd name="connsiteY940" fmla="*/ 3569495 h 5913566"/>
              <a:gd name="connsiteX941" fmla="*/ 4429475 w 5979492"/>
              <a:gd name="connsiteY941" fmla="*/ 3574149 h 5913566"/>
              <a:gd name="connsiteX942" fmla="*/ 4432877 w 5979492"/>
              <a:gd name="connsiteY942" fmla="*/ 3578803 h 5913566"/>
              <a:gd name="connsiteX943" fmla="*/ 4435995 w 5979492"/>
              <a:gd name="connsiteY943" fmla="*/ 3583731 h 5913566"/>
              <a:gd name="connsiteX944" fmla="*/ 4438263 w 5979492"/>
              <a:gd name="connsiteY944" fmla="*/ 3588659 h 5913566"/>
              <a:gd name="connsiteX945" fmla="*/ 4439681 w 5979492"/>
              <a:gd name="connsiteY945" fmla="*/ 3593314 h 5913566"/>
              <a:gd name="connsiteX946" fmla="*/ 4440815 w 5979492"/>
              <a:gd name="connsiteY946" fmla="*/ 3598242 h 5913566"/>
              <a:gd name="connsiteX947" fmla="*/ 4441099 w 5979492"/>
              <a:gd name="connsiteY947" fmla="*/ 3603170 h 5913566"/>
              <a:gd name="connsiteX948" fmla="*/ 4440815 w 5979492"/>
              <a:gd name="connsiteY948" fmla="*/ 3608098 h 5913566"/>
              <a:gd name="connsiteX949" fmla="*/ 4439397 w 5979492"/>
              <a:gd name="connsiteY949" fmla="*/ 3612751 h 5913566"/>
              <a:gd name="connsiteX950" fmla="*/ 4437980 w 5979492"/>
              <a:gd name="connsiteY950" fmla="*/ 3617679 h 5913566"/>
              <a:gd name="connsiteX951" fmla="*/ 4435712 w 5979492"/>
              <a:gd name="connsiteY951" fmla="*/ 3622607 h 5913566"/>
              <a:gd name="connsiteX952" fmla="*/ 4432593 w 5979492"/>
              <a:gd name="connsiteY952" fmla="*/ 3627535 h 5913566"/>
              <a:gd name="connsiteX953" fmla="*/ 4429191 w 5979492"/>
              <a:gd name="connsiteY953" fmla="*/ 3632190 h 5913566"/>
              <a:gd name="connsiteX954" fmla="*/ 4424938 w 5979492"/>
              <a:gd name="connsiteY954" fmla="*/ 3636844 h 5913566"/>
              <a:gd name="connsiteX955" fmla="*/ 4420401 w 5979492"/>
              <a:gd name="connsiteY955" fmla="*/ 3641772 h 5913566"/>
              <a:gd name="connsiteX956" fmla="*/ 4433443 w 5979492"/>
              <a:gd name="connsiteY956" fmla="*/ 3670792 h 5913566"/>
              <a:gd name="connsiteX957" fmla="*/ 4434861 w 5979492"/>
              <a:gd name="connsiteY957" fmla="*/ 3684481 h 5913566"/>
              <a:gd name="connsiteX958" fmla="*/ 4435995 w 5979492"/>
              <a:gd name="connsiteY958" fmla="*/ 3698444 h 5913566"/>
              <a:gd name="connsiteX959" fmla="*/ 4437129 w 5979492"/>
              <a:gd name="connsiteY959" fmla="*/ 3712133 h 5913566"/>
              <a:gd name="connsiteX960" fmla="*/ 4437413 w 5979492"/>
              <a:gd name="connsiteY960" fmla="*/ 3718977 h 5913566"/>
              <a:gd name="connsiteX961" fmla="*/ 4437413 w 5979492"/>
              <a:gd name="connsiteY961" fmla="*/ 3725821 h 5913566"/>
              <a:gd name="connsiteX962" fmla="*/ 4437129 w 5979492"/>
              <a:gd name="connsiteY962" fmla="*/ 3732665 h 5913566"/>
              <a:gd name="connsiteX963" fmla="*/ 4436562 w 5979492"/>
              <a:gd name="connsiteY963" fmla="*/ 3739510 h 5913566"/>
              <a:gd name="connsiteX964" fmla="*/ 4435712 w 5979492"/>
              <a:gd name="connsiteY964" fmla="*/ 3746354 h 5913566"/>
              <a:gd name="connsiteX965" fmla="*/ 4434293 w 5979492"/>
              <a:gd name="connsiteY965" fmla="*/ 3752925 h 5913566"/>
              <a:gd name="connsiteX966" fmla="*/ 4432025 w 5979492"/>
              <a:gd name="connsiteY966" fmla="*/ 3759770 h 5913566"/>
              <a:gd name="connsiteX967" fmla="*/ 4429475 w 5979492"/>
              <a:gd name="connsiteY967" fmla="*/ 3766340 h 5913566"/>
              <a:gd name="connsiteX968" fmla="*/ 4426072 w 5979492"/>
              <a:gd name="connsiteY968" fmla="*/ 3772911 h 5913566"/>
              <a:gd name="connsiteX969" fmla="*/ 4422103 w 5979492"/>
              <a:gd name="connsiteY969" fmla="*/ 3779482 h 5913566"/>
              <a:gd name="connsiteX970" fmla="*/ 4421819 w 5979492"/>
              <a:gd name="connsiteY970" fmla="*/ 3781945 h 5913566"/>
              <a:gd name="connsiteX971" fmla="*/ 4421251 w 5979492"/>
              <a:gd name="connsiteY971" fmla="*/ 3784410 h 5913566"/>
              <a:gd name="connsiteX972" fmla="*/ 4420117 w 5979492"/>
              <a:gd name="connsiteY972" fmla="*/ 3787147 h 5913566"/>
              <a:gd name="connsiteX973" fmla="*/ 4419267 w 5979492"/>
              <a:gd name="connsiteY973" fmla="*/ 3789611 h 5913566"/>
              <a:gd name="connsiteX974" fmla="*/ 4416999 w 5979492"/>
              <a:gd name="connsiteY974" fmla="*/ 3794266 h 5913566"/>
              <a:gd name="connsiteX975" fmla="*/ 4413880 w 5979492"/>
              <a:gd name="connsiteY975" fmla="*/ 3799193 h 5913566"/>
              <a:gd name="connsiteX976" fmla="*/ 4410762 w 5979492"/>
              <a:gd name="connsiteY976" fmla="*/ 3803574 h 5913566"/>
              <a:gd name="connsiteX977" fmla="*/ 4407075 w 5979492"/>
              <a:gd name="connsiteY977" fmla="*/ 3808228 h 5913566"/>
              <a:gd name="connsiteX978" fmla="*/ 4403957 w 5979492"/>
              <a:gd name="connsiteY978" fmla="*/ 3813156 h 5913566"/>
              <a:gd name="connsiteX979" fmla="*/ 4400555 w 5979492"/>
              <a:gd name="connsiteY979" fmla="*/ 3817810 h 5913566"/>
              <a:gd name="connsiteX980" fmla="*/ 4397720 w 5979492"/>
              <a:gd name="connsiteY980" fmla="*/ 3822464 h 5913566"/>
              <a:gd name="connsiteX981" fmla="*/ 4396585 w 5979492"/>
              <a:gd name="connsiteY981" fmla="*/ 3825202 h 5913566"/>
              <a:gd name="connsiteX982" fmla="*/ 4395735 w 5979492"/>
              <a:gd name="connsiteY982" fmla="*/ 3827666 h 5913566"/>
              <a:gd name="connsiteX983" fmla="*/ 4394601 w 5979492"/>
              <a:gd name="connsiteY983" fmla="*/ 3830404 h 5913566"/>
              <a:gd name="connsiteX984" fmla="*/ 4394033 w 5979492"/>
              <a:gd name="connsiteY984" fmla="*/ 3832868 h 5913566"/>
              <a:gd name="connsiteX985" fmla="*/ 4393467 w 5979492"/>
              <a:gd name="connsiteY985" fmla="*/ 3835332 h 5913566"/>
              <a:gd name="connsiteX986" fmla="*/ 4393467 w 5979492"/>
              <a:gd name="connsiteY986" fmla="*/ 3838343 h 5913566"/>
              <a:gd name="connsiteX987" fmla="*/ 4393467 w 5979492"/>
              <a:gd name="connsiteY987" fmla="*/ 3841081 h 5913566"/>
              <a:gd name="connsiteX988" fmla="*/ 4394033 w 5979492"/>
              <a:gd name="connsiteY988" fmla="*/ 3844093 h 5913566"/>
              <a:gd name="connsiteX989" fmla="*/ 4394601 w 5979492"/>
              <a:gd name="connsiteY989" fmla="*/ 3847104 h 5913566"/>
              <a:gd name="connsiteX990" fmla="*/ 4396019 w 5979492"/>
              <a:gd name="connsiteY990" fmla="*/ 3850116 h 5913566"/>
              <a:gd name="connsiteX991" fmla="*/ 4397436 w 5979492"/>
              <a:gd name="connsiteY991" fmla="*/ 3853401 h 5913566"/>
              <a:gd name="connsiteX992" fmla="*/ 4399137 w 5979492"/>
              <a:gd name="connsiteY992" fmla="*/ 3856687 h 5913566"/>
              <a:gd name="connsiteX993" fmla="*/ 4401689 w 5979492"/>
              <a:gd name="connsiteY993" fmla="*/ 3859972 h 5913566"/>
              <a:gd name="connsiteX994" fmla="*/ 4404241 w 5979492"/>
              <a:gd name="connsiteY994" fmla="*/ 3863530 h 5913566"/>
              <a:gd name="connsiteX995" fmla="*/ 4407075 w 5979492"/>
              <a:gd name="connsiteY995" fmla="*/ 3867638 h 5913566"/>
              <a:gd name="connsiteX996" fmla="*/ 4409061 w 5979492"/>
              <a:gd name="connsiteY996" fmla="*/ 3870923 h 5913566"/>
              <a:gd name="connsiteX997" fmla="*/ 4410478 w 5979492"/>
              <a:gd name="connsiteY997" fmla="*/ 3874208 h 5913566"/>
              <a:gd name="connsiteX998" fmla="*/ 4410762 w 5979492"/>
              <a:gd name="connsiteY998" fmla="*/ 3876946 h 5913566"/>
              <a:gd name="connsiteX999" fmla="*/ 4410478 w 5979492"/>
              <a:gd name="connsiteY999" fmla="*/ 3879409 h 5913566"/>
              <a:gd name="connsiteX1000" fmla="*/ 4409911 w 5979492"/>
              <a:gd name="connsiteY1000" fmla="*/ 3881874 h 5913566"/>
              <a:gd name="connsiteX1001" fmla="*/ 4408493 w 5979492"/>
              <a:gd name="connsiteY1001" fmla="*/ 3883790 h 5913566"/>
              <a:gd name="connsiteX1002" fmla="*/ 4406225 w 5979492"/>
              <a:gd name="connsiteY1002" fmla="*/ 3885159 h 5913566"/>
              <a:gd name="connsiteX1003" fmla="*/ 4403957 w 5979492"/>
              <a:gd name="connsiteY1003" fmla="*/ 3886528 h 5913566"/>
              <a:gd name="connsiteX1004" fmla="*/ 4400838 w 5979492"/>
              <a:gd name="connsiteY1004" fmla="*/ 3887349 h 5913566"/>
              <a:gd name="connsiteX1005" fmla="*/ 4397720 w 5979492"/>
              <a:gd name="connsiteY1005" fmla="*/ 3887897 h 5913566"/>
              <a:gd name="connsiteX1006" fmla="*/ 4394033 w 5979492"/>
              <a:gd name="connsiteY1006" fmla="*/ 3888170 h 5913566"/>
              <a:gd name="connsiteX1007" fmla="*/ 4390631 w 5979492"/>
              <a:gd name="connsiteY1007" fmla="*/ 3887897 h 5913566"/>
              <a:gd name="connsiteX1008" fmla="*/ 4386379 w 5979492"/>
              <a:gd name="connsiteY1008" fmla="*/ 3887349 h 5913566"/>
              <a:gd name="connsiteX1009" fmla="*/ 4382409 w 5979492"/>
              <a:gd name="connsiteY1009" fmla="*/ 3885980 h 5913566"/>
              <a:gd name="connsiteX1010" fmla="*/ 4378157 w 5979492"/>
              <a:gd name="connsiteY1010" fmla="*/ 3884612 h 5913566"/>
              <a:gd name="connsiteX1011" fmla="*/ 4372486 w 5979492"/>
              <a:gd name="connsiteY1011" fmla="*/ 3882969 h 5913566"/>
              <a:gd name="connsiteX1012" fmla="*/ 4367667 w 5979492"/>
              <a:gd name="connsiteY1012" fmla="*/ 3881874 h 5913566"/>
              <a:gd name="connsiteX1013" fmla="*/ 4363413 w 5979492"/>
              <a:gd name="connsiteY1013" fmla="*/ 3881326 h 5913566"/>
              <a:gd name="connsiteX1014" fmla="*/ 4359444 w 5979492"/>
              <a:gd name="connsiteY1014" fmla="*/ 3881326 h 5913566"/>
              <a:gd name="connsiteX1015" fmla="*/ 4356041 w 5979492"/>
              <a:gd name="connsiteY1015" fmla="*/ 3881874 h 5913566"/>
              <a:gd name="connsiteX1016" fmla="*/ 4352639 w 5979492"/>
              <a:gd name="connsiteY1016" fmla="*/ 3882969 h 5913566"/>
              <a:gd name="connsiteX1017" fmla="*/ 4350088 w 5979492"/>
              <a:gd name="connsiteY1017" fmla="*/ 3884337 h 5913566"/>
              <a:gd name="connsiteX1018" fmla="*/ 4347536 w 5979492"/>
              <a:gd name="connsiteY1018" fmla="*/ 3885980 h 5913566"/>
              <a:gd name="connsiteX1019" fmla="*/ 4345551 w 5979492"/>
              <a:gd name="connsiteY1019" fmla="*/ 3888445 h 5913566"/>
              <a:gd name="connsiteX1020" fmla="*/ 4343851 w 5979492"/>
              <a:gd name="connsiteY1020" fmla="*/ 3890908 h 5913566"/>
              <a:gd name="connsiteX1021" fmla="*/ 4342149 w 5979492"/>
              <a:gd name="connsiteY1021" fmla="*/ 3893920 h 5913566"/>
              <a:gd name="connsiteX1022" fmla="*/ 4340731 w 5979492"/>
              <a:gd name="connsiteY1022" fmla="*/ 3896931 h 5913566"/>
              <a:gd name="connsiteX1023" fmla="*/ 4339597 w 5979492"/>
              <a:gd name="connsiteY1023" fmla="*/ 3900491 h 5913566"/>
              <a:gd name="connsiteX1024" fmla="*/ 4338463 w 5979492"/>
              <a:gd name="connsiteY1024" fmla="*/ 3904049 h 5913566"/>
              <a:gd name="connsiteX1025" fmla="*/ 4337046 w 5979492"/>
              <a:gd name="connsiteY1025" fmla="*/ 3911442 h 5913566"/>
              <a:gd name="connsiteX1026" fmla="*/ 4337613 w 5979492"/>
              <a:gd name="connsiteY1026" fmla="*/ 3915275 h 5913566"/>
              <a:gd name="connsiteX1027" fmla="*/ 4338463 w 5979492"/>
              <a:gd name="connsiteY1027" fmla="*/ 3918833 h 5913566"/>
              <a:gd name="connsiteX1028" fmla="*/ 4339597 w 5979492"/>
              <a:gd name="connsiteY1028" fmla="*/ 3922119 h 5913566"/>
              <a:gd name="connsiteX1029" fmla="*/ 4340731 w 5979492"/>
              <a:gd name="connsiteY1029" fmla="*/ 3925404 h 5913566"/>
              <a:gd name="connsiteX1030" fmla="*/ 4342717 w 5979492"/>
              <a:gd name="connsiteY1030" fmla="*/ 3928142 h 5913566"/>
              <a:gd name="connsiteX1031" fmla="*/ 4344417 w 5979492"/>
              <a:gd name="connsiteY1031" fmla="*/ 3931154 h 5913566"/>
              <a:gd name="connsiteX1032" fmla="*/ 4346401 w 5979492"/>
              <a:gd name="connsiteY1032" fmla="*/ 3933891 h 5913566"/>
              <a:gd name="connsiteX1033" fmla="*/ 4348670 w 5979492"/>
              <a:gd name="connsiteY1033" fmla="*/ 3936355 h 5913566"/>
              <a:gd name="connsiteX1034" fmla="*/ 4353490 w 5979492"/>
              <a:gd name="connsiteY1034" fmla="*/ 3941283 h 5913566"/>
              <a:gd name="connsiteX1035" fmla="*/ 4359161 w 5979492"/>
              <a:gd name="connsiteY1035" fmla="*/ 3945938 h 5913566"/>
              <a:gd name="connsiteX1036" fmla="*/ 4364831 w 5979492"/>
              <a:gd name="connsiteY1036" fmla="*/ 3950591 h 5913566"/>
              <a:gd name="connsiteX1037" fmla="*/ 4370785 w 5979492"/>
              <a:gd name="connsiteY1037" fmla="*/ 3954698 h 5913566"/>
              <a:gd name="connsiteX1038" fmla="*/ 4375321 w 5979492"/>
              <a:gd name="connsiteY1038" fmla="*/ 3956889 h 5913566"/>
              <a:gd name="connsiteX1039" fmla="*/ 4379575 w 5979492"/>
              <a:gd name="connsiteY1039" fmla="*/ 3959352 h 5913566"/>
              <a:gd name="connsiteX1040" fmla="*/ 4387513 w 5979492"/>
              <a:gd name="connsiteY1040" fmla="*/ 3964280 h 5913566"/>
              <a:gd name="connsiteX1041" fmla="*/ 4395451 w 5979492"/>
              <a:gd name="connsiteY1041" fmla="*/ 3969756 h 5913566"/>
              <a:gd name="connsiteX1042" fmla="*/ 4402256 w 5979492"/>
              <a:gd name="connsiteY1042" fmla="*/ 3975505 h 5913566"/>
              <a:gd name="connsiteX1043" fmla="*/ 4409061 w 5979492"/>
              <a:gd name="connsiteY1043" fmla="*/ 3981802 h 5913566"/>
              <a:gd name="connsiteX1044" fmla="*/ 4415298 w 5979492"/>
              <a:gd name="connsiteY1044" fmla="*/ 3988099 h 5913566"/>
              <a:gd name="connsiteX1045" fmla="*/ 4421251 w 5979492"/>
              <a:gd name="connsiteY1045" fmla="*/ 3994943 h 5913566"/>
              <a:gd name="connsiteX1046" fmla="*/ 4426639 w 5979492"/>
              <a:gd name="connsiteY1046" fmla="*/ 4001788 h 5913566"/>
              <a:gd name="connsiteX1047" fmla="*/ 4432309 w 5979492"/>
              <a:gd name="connsiteY1047" fmla="*/ 4008632 h 5913566"/>
              <a:gd name="connsiteX1048" fmla="*/ 4437696 w 5979492"/>
              <a:gd name="connsiteY1048" fmla="*/ 4015750 h 5913566"/>
              <a:gd name="connsiteX1049" fmla="*/ 4447903 w 5979492"/>
              <a:gd name="connsiteY1049" fmla="*/ 4030261 h 5913566"/>
              <a:gd name="connsiteX1050" fmla="*/ 4458393 w 5979492"/>
              <a:gd name="connsiteY1050" fmla="*/ 4045318 h 5913566"/>
              <a:gd name="connsiteX1051" fmla="*/ 4463497 w 5979492"/>
              <a:gd name="connsiteY1051" fmla="*/ 4052436 h 5913566"/>
              <a:gd name="connsiteX1052" fmla="*/ 4469167 w 5979492"/>
              <a:gd name="connsiteY1052" fmla="*/ 4059281 h 5913566"/>
              <a:gd name="connsiteX1053" fmla="*/ 4479375 w 5979492"/>
              <a:gd name="connsiteY1053" fmla="*/ 4070780 h 5913566"/>
              <a:gd name="connsiteX1054" fmla="*/ 4489581 w 5979492"/>
              <a:gd name="connsiteY1054" fmla="*/ 4082278 h 5913566"/>
              <a:gd name="connsiteX1055" fmla="*/ 4499504 w 5979492"/>
              <a:gd name="connsiteY1055" fmla="*/ 4094050 h 5913566"/>
              <a:gd name="connsiteX1056" fmla="*/ 4508861 w 5979492"/>
              <a:gd name="connsiteY1056" fmla="*/ 4105823 h 5913566"/>
              <a:gd name="connsiteX1057" fmla="*/ 4518217 w 5979492"/>
              <a:gd name="connsiteY1057" fmla="*/ 4117869 h 5913566"/>
              <a:gd name="connsiteX1058" fmla="*/ 4527573 w 5979492"/>
              <a:gd name="connsiteY1058" fmla="*/ 4129915 h 5913566"/>
              <a:gd name="connsiteX1059" fmla="*/ 4545719 w 5979492"/>
              <a:gd name="connsiteY1059" fmla="*/ 4154555 h 5913566"/>
              <a:gd name="connsiteX1060" fmla="*/ 4563013 w 5979492"/>
              <a:gd name="connsiteY1060" fmla="*/ 4179195 h 5913566"/>
              <a:gd name="connsiteX1061" fmla="*/ 4580309 w 5979492"/>
              <a:gd name="connsiteY1061" fmla="*/ 4204382 h 5913566"/>
              <a:gd name="connsiteX1062" fmla="*/ 4597035 w 5979492"/>
              <a:gd name="connsiteY1062" fmla="*/ 4229570 h 5913566"/>
              <a:gd name="connsiteX1063" fmla="*/ 4614047 w 5979492"/>
              <a:gd name="connsiteY1063" fmla="*/ 4254757 h 5913566"/>
              <a:gd name="connsiteX1064" fmla="*/ 4633893 w 5979492"/>
              <a:gd name="connsiteY1064" fmla="*/ 4282682 h 5913566"/>
              <a:gd name="connsiteX1065" fmla="*/ 4654024 w 5979492"/>
              <a:gd name="connsiteY1065" fmla="*/ 4310333 h 5913566"/>
              <a:gd name="connsiteX1066" fmla="*/ 4661112 w 5979492"/>
              <a:gd name="connsiteY1066" fmla="*/ 4317178 h 5913566"/>
              <a:gd name="connsiteX1067" fmla="*/ 4667633 w 5979492"/>
              <a:gd name="connsiteY1067" fmla="*/ 4324570 h 5913566"/>
              <a:gd name="connsiteX1068" fmla="*/ 4673303 w 5979492"/>
              <a:gd name="connsiteY1068" fmla="*/ 4331688 h 5913566"/>
              <a:gd name="connsiteX1069" fmla="*/ 4678407 w 5979492"/>
              <a:gd name="connsiteY1069" fmla="*/ 4338806 h 5913566"/>
              <a:gd name="connsiteX1070" fmla="*/ 4682659 w 5979492"/>
              <a:gd name="connsiteY1070" fmla="*/ 4346199 h 5913566"/>
              <a:gd name="connsiteX1071" fmla="*/ 4686062 w 5979492"/>
              <a:gd name="connsiteY1071" fmla="*/ 4353317 h 5913566"/>
              <a:gd name="connsiteX1072" fmla="*/ 4689181 w 5979492"/>
              <a:gd name="connsiteY1072" fmla="*/ 4360708 h 5913566"/>
              <a:gd name="connsiteX1073" fmla="*/ 4691449 w 5979492"/>
              <a:gd name="connsiteY1073" fmla="*/ 4368101 h 5913566"/>
              <a:gd name="connsiteX1074" fmla="*/ 4693433 w 5979492"/>
              <a:gd name="connsiteY1074" fmla="*/ 4376040 h 5913566"/>
              <a:gd name="connsiteX1075" fmla="*/ 4694567 w 5979492"/>
              <a:gd name="connsiteY1075" fmla="*/ 4383432 h 5913566"/>
              <a:gd name="connsiteX1076" fmla="*/ 4695701 w 5979492"/>
              <a:gd name="connsiteY1076" fmla="*/ 4391098 h 5913566"/>
              <a:gd name="connsiteX1077" fmla="*/ 4696269 w 5979492"/>
              <a:gd name="connsiteY1077" fmla="*/ 4398489 h 5913566"/>
              <a:gd name="connsiteX1078" fmla="*/ 4696269 w 5979492"/>
              <a:gd name="connsiteY1078" fmla="*/ 4406155 h 5913566"/>
              <a:gd name="connsiteX1079" fmla="*/ 4695985 w 5979492"/>
              <a:gd name="connsiteY1079" fmla="*/ 4414095 h 5913566"/>
              <a:gd name="connsiteX1080" fmla="*/ 4695701 w 5979492"/>
              <a:gd name="connsiteY1080" fmla="*/ 4421761 h 5913566"/>
              <a:gd name="connsiteX1081" fmla="*/ 4694567 w 5979492"/>
              <a:gd name="connsiteY1081" fmla="*/ 4429427 h 5913566"/>
              <a:gd name="connsiteX1082" fmla="*/ 4693717 w 5979492"/>
              <a:gd name="connsiteY1082" fmla="*/ 4437092 h 5913566"/>
              <a:gd name="connsiteX1083" fmla="*/ 4692583 w 5979492"/>
              <a:gd name="connsiteY1083" fmla="*/ 4445306 h 5913566"/>
              <a:gd name="connsiteX1084" fmla="*/ 4690031 w 5979492"/>
              <a:gd name="connsiteY1084" fmla="*/ 4460637 h 5913566"/>
              <a:gd name="connsiteX1085" fmla="*/ 4686913 w 5979492"/>
              <a:gd name="connsiteY1085" fmla="*/ 4476242 h 5913566"/>
              <a:gd name="connsiteX1086" fmla="*/ 4684361 w 5979492"/>
              <a:gd name="connsiteY1086" fmla="*/ 4492121 h 5913566"/>
              <a:gd name="connsiteX1087" fmla="*/ 4682093 w 5979492"/>
              <a:gd name="connsiteY1087" fmla="*/ 4507452 h 5913566"/>
              <a:gd name="connsiteX1088" fmla="*/ 4681243 w 5979492"/>
              <a:gd name="connsiteY1088" fmla="*/ 4515392 h 5913566"/>
              <a:gd name="connsiteX1089" fmla="*/ 4680675 w 5979492"/>
              <a:gd name="connsiteY1089" fmla="*/ 4523058 h 5913566"/>
              <a:gd name="connsiteX1090" fmla="*/ 4680391 w 5979492"/>
              <a:gd name="connsiteY1090" fmla="*/ 4530724 h 5913566"/>
              <a:gd name="connsiteX1091" fmla="*/ 4680109 w 5979492"/>
              <a:gd name="connsiteY1091" fmla="*/ 4538389 h 5913566"/>
              <a:gd name="connsiteX1092" fmla="*/ 4680675 w 5979492"/>
              <a:gd name="connsiteY1092" fmla="*/ 4546055 h 5913566"/>
              <a:gd name="connsiteX1093" fmla="*/ 4681243 w 5979492"/>
              <a:gd name="connsiteY1093" fmla="*/ 4553721 h 5913566"/>
              <a:gd name="connsiteX1094" fmla="*/ 4682093 w 5979492"/>
              <a:gd name="connsiteY1094" fmla="*/ 4557554 h 5913566"/>
              <a:gd name="connsiteX1095" fmla="*/ 4682943 w 5979492"/>
              <a:gd name="connsiteY1095" fmla="*/ 4561660 h 5913566"/>
              <a:gd name="connsiteX1096" fmla="*/ 4682943 w 5979492"/>
              <a:gd name="connsiteY1096" fmla="*/ 4564945 h 5913566"/>
              <a:gd name="connsiteX1097" fmla="*/ 4682659 w 5979492"/>
              <a:gd name="connsiteY1097" fmla="*/ 4568778 h 5913566"/>
              <a:gd name="connsiteX1098" fmla="*/ 4681525 w 5979492"/>
              <a:gd name="connsiteY1098" fmla="*/ 4572338 h 5913566"/>
              <a:gd name="connsiteX1099" fmla="*/ 4680675 w 5979492"/>
              <a:gd name="connsiteY1099" fmla="*/ 4575623 h 5913566"/>
              <a:gd name="connsiteX1100" fmla="*/ 4679257 w 5979492"/>
              <a:gd name="connsiteY1100" fmla="*/ 4578908 h 5913566"/>
              <a:gd name="connsiteX1101" fmla="*/ 4677840 w 5979492"/>
              <a:gd name="connsiteY1101" fmla="*/ 4582194 h 5913566"/>
              <a:gd name="connsiteX1102" fmla="*/ 4675572 w 5979492"/>
              <a:gd name="connsiteY1102" fmla="*/ 4585479 h 5913566"/>
              <a:gd name="connsiteX1103" fmla="*/ 4673871 w 5979492"/>
              <a:gd name="connsiteY1103" fmla="*/ 4588217 h 5913566"/>
              <a:gd name="connsiteX1104" fmla="*/ 4669051 w 5979492"/>
              <a:gd name="connsiteY1104" fmla="*/ 4594513 h 5913566"/>
              <a:gd name="connsiteX1105" fmla="*/ 4664231 w 5979492"/>
              <a:gd name="connsiteY1105" fmla="*/ 4600263 h 5913566"/>
              <a:gd name="connsiteX1106" fmla="*/ 4659127 w 5979492"/>
              <a:gd name="connsiteY1106" fmla="*/ 4606286 h 5913566"/>
              <a:gd name="connsiteX1107" fmla="*/ 4654024 w 5979492"/>
              <a:gd name="connsiteY1107" fmla="*/ 4612035 h 5913566"/>
              <a:gd name="connsiteX1108" fmla="*/ 4649771 w 5979492"/>
              <a:gd name="connsiteY1108" fmla="*/ 4618058 h 5913566"/>
              <a:gd name="connsiteX1109" fmla="*/ 4647503 w 5979492"/>
              <a:gd name="connsiteY1109" fmla="*/ 4621070 h 5913566"/>
              <a:gd name="connsiteX1110" fmla="*/ 4645801 w 5979492"/>
              <a:gd name="connsiteY1110" fmla="*/ 4624355 h 5913566"/>
              <a:gd name="connsiteX1111" fmla="*/ 4644101 w 5979492"/>
              <a:gd name="connsiteY1111" fmla="*/ 4627366 h 5913566"/>
              <a:gd name="connsiteX1112" fmla="*/ 4642399 w 5979492"/>
              <a:gd name="connsiteY1112" fmla="*/ 4630926 h 5913566"/>
              <a:gd name="connsiteX1113" fmla="*/ 4641549 w 5979492"/>
              <a:gd name="connsiteY1113" fmla="*/ 4634211 h 5913566"/>
              <a:gd name="connsiteX1114" fmla="*/ 4640698 w 5979492"/>
              <a:gd name="connsiteY1114" fmla="*/ 4637770 h 5913566"/>
              <a:gd name="connsiteX1115" fmla="*/ 4640415 w 5979492"/>
              <a:gd name="connsiteY1115" fmla="*/ 4641055 h 5913566"/>
              <a:gd name="connsiteX1116" fmla="*/ 4640415 w 5979492"/>
              <a:gd name="connsiteY1116" fmla="*/ 4644888 h 5913566"/>
              <a:gd name="connsiteX1117" fmla="*/ 4640698 w 5979492"/>
              <a:gd name="connsiteY1117" fmla="*/ 4648721 h 5913566"/>
              <a:gd name="connsiteX1118" fmla="*/ 4641549 w 5979492"/>
              <a:gd name="connsiteY1118" fmla="*/ 4652554 h 5913566"/>
              <a:gd name="connsiteX1119" fmla="*/ 4642683 w 5979492"/>
              <a:gd name="connsiteY1119" fmla="*/ 4656661 h 5913566"/>
              <a:gd name="connsiteX1120" fmla="*/ 4644951 w 5979492"/>
              <a:gd name="connsiteY1120" fmla="*/ 4661041 h 5913566"/>
              <a:gd name="connsiteX1121" fmla="*/ 4637013 w 5979492"/>
              <a:gd name="connsiteY1121" fmla="*/ 4657208 h 5913566"/>
              <a:gd name="connsiteX1122" fmla="*/ 4629641 w 5979492"/>
              <a:gd name="connsiteY1122" fmla="*/ 4655018 h 5913566"/>
              <a:gd name="connsiteX1123" fmla="*/ 4626522 w 5979492"/>
              <a:gd name="connsiteY1123" fmla="*/ 4653649 h 5913566"/>
              <a:gd name="connsiteX1124" fmla="*/ 4623120 w 5979492"/>
              <a:gd name="connsiteY1124" fmla="*/ 4653101 h 5913566"/>
              <a:gd name="connsiteX1125" fmla="*/ 4620285 w 5979492"/>
              <a:gd name="connsiteY1125" fmla="*/ 4652554 h 5913566"/>
              <a:gd name="connsiteX1126" fmla="*/ 4617449 w 5979492"/>
              <a:gd name="connsiteY1126" fmla="*/ 4652280 h 5913566"/>
              <a:gd name="connsiteX1127" fmla="*/ 4614614 w 5979492"/>
              <a:gd name="connsiteY1127" fmla="*/ 4652280 h 5913566"/>
              <a:gd name="connsiteX1128" fmla="*/ 4612063 w 5979492"/>
              <a:gd name="connsiteY1128" fmla="*/ 4652280 h 5913566"/>
              <a:gd name="connsiteX1129" fmla="*/ 4609227 w 5979492"/>
              <a:gd name="connsiteY1129" fmla="*/ 4652554 h 5913566"/>
              <a:gd name="connsiteX1130" fmla="*/ 4606959 w 5979492"/>
              <a:gd name="connsiteY1130" fmla="*/ 4653101 h 5913566"/>
              <a:gd name="connsiteX1131" fmla="*/ 4604975 w 5979492"/>
              <a:gd name="connsiteY1131" fmla="*/ 4653649 h 5913566"/>
              <a:gd name="connsiteX1132" fmla="*/ 4602423 w 5979492"/>
              <a:gd name="connsiteY1132" fmla="*/ 4654744 h 5913566"/>
              <a:gd name="connsiteX1133" fmla="*/ 4600438 w 5979492"/>
              <a:gd name="connsiteY1133" fmla="*/ 4655839 h 5913566"/>
              <a:gd name="connsiteX1134" fmla="*/ 4598737 w 5979492"/>
              <a:gd name="connsiteY1134" fmla="*/ 4656934 h 5913566"/>
              <a:gd name="connsiteX1135" fmla="*/ 4595051 w 5979492"/>
              <a:gd name="connsiteY1135" fmla="*/ 4659399 h 5913566"/>
              <a:gd name="connsiteX1136" fmla="*/ 4591933 w 5979492"/>
              <a:gd name="connsiteY1136" fmla="*/ 4662684 h 5913566"/>
              <a:gd name="connsiteX1137" fmla="*/ 4588530 w 5979492"/>
              <a:gd name="connsiteY1137" fmla="*/ 4665969 h 5913566"/>
              <a:gd name="connsiteX1138" fmla="*/ 4585979 w 5979492"/>
              <a:gd name="connsiteY1138" fmla="*/ 4670075 h 5913566"/>
              <a:gd name="connsiteX1139" fmla="*/ 4583427 w 5979492"/>
              <a:gd name="connsiteY1139" fmla="*/ 4674456 h 5913566"/>
              <a:gd name="connsiteX1140" fmla="*/ 4581159 w 5979492"/>
              <a:gd name="connsiteY1140" fmla="*/ 4678836 h 5913566"/>
              <a:gd name="connsiteX1141" fmla="*/ 4576622 w 5979492"/>
              <a:gd name="connsiteY1141" fmla="*/ 4688419 h 5913566"/>
              <a:gd name="connsiteX1142" fmla="*/ 4572369 w 5979492"/>
              <a:gd name="connsiteY1142" fmla="*/ 4698001 h 5913566"/>
              <a:gd name="connsiteX1143" fmla="*/ 4567833 w 5979492"/>
              <a:gd name="connsiteY1143" fmla="*/ 4707583 h 5913566"/>
              <a:gd name="connsiteX1144" fmla="*/ 4565565 w 5979492"/>
              <a:gd name="connsiteY1144" fmla="*/ 4712237 h 5913566"/>
              <a:gd name="connsiteX1145" fmla="*/ 4562730 w 5979492"/>
              <a:gd name="connsiteY1145" fmla="*/ 4716344 h 5913566"/>
              <a:gd name="connsiteX1146" fmla="*/ 4560178 w 5979492"/>
              <a:gd name="connsiteY1146" fmla="*/ 4720450 h 5913566"/>
              <a:gd name="connsiteX1147" fmla="*/ 4557059 w 5979492"/>
              <a:gd name="connsiteY1147" fmla="*/ 4724283 h 5913566"/>
              <a:gd name="connsiteX1148" fmla="*/ 4553657 w 5979492"/>
              <a:gd name="connsiteY1148" fmla="*/ 4727295 h 5913566"/>
              <a:gd name="connsiteX1149" fmla="*/ 4549971 w 5979492"/>
              <a:gd name="connsiteY1149" fmla="*/ 4729759 h 5913566"/>
              <a:gd name="connsiteX1150" fmla="*/ 4547987 w 5979492"/>
              <a:gd name="connsiteY1150" fmla="*/ 4731401 h 5913566"/>
              <a:gd name="connsiteX1151" fmla="*/ 4546001 w 5979492"/>
              <a:gd name="connsiteY1151" fmla="*/ 4732223 h 5913566"/>
              <a:gd name="connsiteX1152" fmla="*/ 4543451 w 5979492"/>
              <a:gd name="connsiteY1152" fmla="*/ 4733044 h 5913566"/>
              <a:gd name="connsiteX1153" fmla="*/ 4541465 w 5979492"/>
              <a:gd name="connsiteY1153" fmla="*/ 4733866 h 5913566"/>
              <a:gd name="connsiteX1154" fmla="*/ 4538914 w 5979492"/>
              <a:gd name="connsiteY1154" fmla="*/ 4734139 h 5913566"/>
              <a:gd name="connsiteX1155" fmla="*/ 4536362 w 5979492"/>
              <a:gd name="connsiteY1155" fmla="*/ 4734687 h 5913566"/>
              <a:gd name="connsiteX1156" fmla="*/ 4533811 w 5979492"/>
              <a:gd name="connsiteY1156" fmla="*/ 4734687 h 5913566"/>
              <a:gd name="connsiteX1157" fmla="*/ 4530691 w 5979492"/>
              <a:gd name="connsiteY1157" fmla="*/ 4734687 h 5913566"/>
              <a:gd name="connsiteX1158" fmla="*/ 4527856 w 5979492"/>
              <a:gd name="connsiteY1158" fmla="*/ 4734687 h 5913566"/>
              <a:gd name="connsiteX1159" fmla="*/ 4524738 w 5979492"/>
              <a:gd name="connsiteY1159" fmla="*/ 4734139 h 5913566"/>
              <a:gd name="connsiteX1160" fmla="*/ 4521619 w 5979492"/>
              <a:gd name="connsiteY1160" fmla="*/ 4733592 h 5913566"/>
              <a:gd name="connsiteX1161" fmla="*/ 4517933 w 5979492"/>
              <a:gd name="connsiteY1161" fmla="*/ 4732771 h 5913566"/>
              <a:gd name="connsiteX1162" fmla="*/ 4512830 w 5979492"/>
              <a:gd name="connsiteY1162" fmla="*/ 4731401 h 5913566"/>
              <a:gd name="connsiteX1163" fmla="*/ 4507159 w 5979492"/>
              <a:gd name="connsiteY1163" fmla="*/ 4730580 h 5913566"/>
              <a:gd name="connsiteX1164" fmla="*/ 4501489 w 5979492"/>
              <a:gd name="connsiteY1164" fmla="*/ 4729485 h 5913566"/>
              <a:gd name="connsiteX1165" fmla="*/ 4495819 w 5979492"/>
              <a:gd name="connsiteY1165" fmla="*/ 4728938 h 5913566"/>
              <a:gd name="connsiteX1166" fmla="*/ 4490148 w 5979492"/>
              <a:gd name="connsiteY1166" fmla="*/ 4728664 h 5913566"/>
              <a:gd name="connsiteX1167" fmla="*/ 4484477 w 5979492"/>
              <a:gd name="connsiteY1167" fmla="*/ 4728664 h 5913566"/>
              <a:gd name="connsiteX1168" fmla="*/ 4473420 w 5979492"/>
              <a:gd name="connsiteY1168" fmla="*/ 4728938 h 5913566"/>
              <a:gd name="connsiteX1169" fmla="*/ 4461796 w 5979492"/>
              <a:gd name="connsiteY1169" fmla="*/ 4729485 h 5913566"/>
              <a:gd name="connsiteX1170" fmla="*/ 4450171 w 5979492"/>
              <a:gd name="connsiteY1170" fmla="*/ 4730854 h 5913566"/>
              <a:gd name="connsiteX1171" fmla="*/ 4427206 w 5979492"/>
              <a:gd name="connsiteY1171" fmla="*/ 4733318 h 5913566"/>
              <a:gd name="connsiteX1172" fmla="*/ 4415865 w 5979492"/>
              <a:gd name="connsiteY1172" fmla="*/ 4734413 h 5913566"/>
              <a:gd name="connsiteX1173" fmla="*/ 4404241 w 5979492"/>
              <a:gd name="connsiteY1173" fmla="*/ 4734961 h 5913566"/>
              <a:gd name="connsiteX1174" fmla="*/ 4398570 w 5979492"/>
              <a:gd name="connsiteY1174" fmla="*/ 4734961 h 5913566"/>
              <a:gd name="connsiteX1175" fmla="*/ 4392617 w 5979492"/>
              <a:gd name="connsiteY1175" fmla="*/ 4734961 h 5913566"/>
              <a:gd name="connsiteX1176" fmla="*/ 4386946 w 5979492"/>
              <a:gd name="connsiteY1176" fmla="*/ 4734413 h 5913566"/>
              <a:gd name="connsiteX1177" fmla="*/ 4381275 w 5979492"/>
              <a:gd name="connsiteY1177" fmla="*/ 4734139 h 5913566"/>
              <a:gd name="connsiteX1178" fmla="*/ 4375888 w 5979492"/>
              <a:gd name="connsiteY1178" fmla="*/ 4733318 h 5913566"/>
              <a:gd name="connsiteX1179" fmla="*/ 4370217 w 5979492"/>
              <a:gd name="connsiteY1179" fmla="*/ 4732223 h 5913566"/>
              <a:gd name="connsiteX1180" fmla="*/ 4364547 w 5979492"/>
              <a:gd name="connsiteY1180" fmla="*/ 4731128 h 5913566"/>
              <a:gd name="connsiteX1181" fmla="*/ 4358877 w 5979492"/>
              <a:gd name="connsiteY1181" fmla="*/ 4729211 h 5913566"/>
              <a:gd name="connsiteX1182" fmla="*/ 4353207 w 5979492"/>
              <a:gd name="connsiteY1182" fmla="*/ 4727295 h 5913566"/>
              <a:gd name="connsiteX1183" fmla="*/ 4347820 w 5979492"/>
              <a:gd name="connsiteY1183" fmla="*/ 4725105 h 5913566"/>
              <a:gd name="connsiteX1184" fmla="*/ 4342149 w 5979492"/>
              <a:gd name="connsiteY1184" fmla="*/ 4722093 h 5913566"/>
              <a:gd name="connsiteX1185" fmla="*/ 4337046 w 5979492"/>
              <a:gd name="connsiteY1185" fmla="*/ 4719082 h 5913566"/>
              <a:gd name="connsiteX1186" fmla="*/ 4331375 w 5979492"/>
              <a:gd name="connsiteY1186" fmla="*/ 4720177 h 5913566"/>
              <a:gd name="connsiteX1187" fmla="*/ 4325705 w 5979492"/>
              <a:gd name="connsiteY1187" fmla="*/ 4720724 h 5913566"/>
              <a:gd name="connsiteX1188" fmla="*/ 4320317 w 5979492"/>
              <a:gd name="connsiteY1188" fmla="*/ 4721272 h 5913566"/>
              <a:gd name="connsiteX1189" fmla="*/ 4314931 w 5979492"/>
              <a:gd name="connsiteY1189" fmla="*/ 4721545 h 5913566"/>
              <a:gd name="connsiteX1190" fmla="*/ 4310111 w 5979492"/>
              <a:gd name="connsiteY1190" fmla="*/ 4721545 h 5913566"/>
              <a:gd name="connsiteX1191" fmla="*/ 4305007 w 5979492"/>
              <a:gd name="connsiteY1191" fmla="*/ 4721545 h 5913566"/>
              <a:gd name="connsiteX1192" fmla="*/ 4299904 w 5979492"/>
              <a:gd name="connsiteY1192" fmla="*/ 4720998 h 5913566"/>
              <a:gd name="connsiteX1193" fmla="*/ 4295085 w 5979492"/>
              <a:gd name="connsiteY1193" fmla="*/ 4720450 h 5913566"/>
              <a:gd name="connsiteX1194" fmla="*/ 4290831 w 5979492"/>
              <a:gd name="connsiteY1194" fmla="*/ 4719629 h 5913566"/>
              <a:gd name="connsiteX1195" fmla="*/ 4286012 w 5979492"/>
              <a:gd name="connsiteY1195" fmla="*/ 4718808 h 5913566"/>
              <a:gd name="connsiteX1196" fmla="*/ 4281475 w 5979492"/>
              <a:gd name="connsiteY1196" fmla="*/ 4717165 h 5913566"/>
              <a:gd name="connsiteX1197" fmla="*/ 4277506 w 5979492"/>
              <a:gd name="connsiteY1197" fmla="*/ 4716070 h 5913566"/>
              <a:gd name="connsiteX1198" fmla="*/ 4272970 w 5979492"/>
              <a:gd name="connsiteY1198" fmla="*/ 4714427 h 5913566"/>
              <a:gd name="connsiteX1199" fmla="*/ 4268717 w 5979492"/>
              <a:gd name="connsiteY1199" fmla="*/ 4712785 h 5913566"/>
              <a:gd name="connsiteX1200" fmla="*/ 4265031 w 5979492"/>
              <a:gd name="connsiteY1200" fmla="*/ 4710594 h 5913566"/>
              <a:gd name="connsiteX1201" fmla="*/ 4260778 w 5979492"/>
              <a:gd name="connsiteY1201" fmla="*/ 4708678 h 5913566"/>
              <a:gd name="connsiteX1202" fmla="*/ 4256809 w 5979492"/>
              <a:gd name="connsiteY1202" fmla="*/ 4706488 h 5913566"/>
              <a:gd name="connsiteX1203" fmla="*/ 4253407 w 5979492"/>
              <a:gd name="connsiteY1203" fmla="*/ 4704024 h 5913566"/>
              <a:gd name="connsiteX1204" fmla="*/ 4246035 w 5979492"/>
              <a:gd name="connsiteY1204" fmla="*/ 4699096 h 5913566"/>
              <a:gd name="connsiteX1205" fmla="*/ 4238947 w 5979492"/>
              <a:gd name="connsiteY1205" fmla="*/ 4693347 h 5913566"/>
              <a:gd name="connsiteX1206" fmla="*/ 4232143 w 5979492"/>
              <a:gd name="connsiteY1206" fmla="*/ 4687050 h 5913566"/>
              <a:gd name="connsiteX1207" fmla="*/ 4225621 w 5979492"/>
              <a:gd name="connsiteY1207" fmla="*/ 4680479 h 5913566"/>
              <a:gd name="connsiteX1208" fmla="*/ 4219383 w 5979492"/>
              <a:gd name="connsiteY1208" fmla="*/ 4673361 h 5913566"/>
              <a:gd name="connsiteX1209" fmla="*/ 4213146 w 5979492"/>
              <a:gd name="connsiteY1209" fmla="*/ 4665969 h 5913566"/>
              <a:gd name="connsiteX1210" fmla="*/ 4207193 w 5979492"/>
              <a:gd name="connsiteY1210" fmla="*/ 4658303 h 5913566"/>
              <a:gd name="connsiteX1211" fmla="*/ 4182526 w 5979492"/>
              <a:gd name="connsiteY1211" fmla="*/ 4635580 h 5913566"/>
              <a:gd name="connsiteX1212" fmla="*/ 4158143 w 5979492"/>
              <a:gd name="connsiteY1212" fmla="*/ 4612582 h 5913566"/>
              <a:gd name="connsiteX1213" fmla="*/ 4103990 w 5979492"/>
              <a:gd name="connsiteY1213" fmla="*/ 4556459 h 5913566"/>
              <a:gd name="connsiteX1214" fmla="*/ 4072803 w 5979492"/>
              <a:gd name="connsiteY1214" fmla="*/ 4527986 h 5913566"/>
              <a:gd name="connsiteX1215" fmla="*/ 4026305 w 5979492"/>
              <a:gd name="connsiteY1215" fmla="*/ 4478980 h 5913566"/>
              <a:gd name="connsiteX1216" fmla="*/ 4026021 w 5979492"/>
              <a:gd name="connsiteY1216" fmla="*/ 4479801 h 5913566"/>
              <a:gd name="connsiteX1217" fmla="*/ 3876321 w 5979492"/>
              <a:gd name="connsiteY1217" fmla="*/ 4331962 h 5913566"/>
              <a:gd name="connsiteX1218" fmla="*/ 3728039 w 5979492"/>
              <a:gd name="connsiteY1218" fmla="*/ 4196443 h 5913566"/>
              <a:gd name="connsiteX1219" fmla="*/ 3716699 w 5979492"/>
              <a:gd name="connsiteY1219" fmla="*/ 4194252 h 5913566"/>
              <a:gd name="connsiteX1220" fmla="*/ 3712162 w 5979492"/>
              <a:gd name="connsiteY1220" fmla="*/ 4192884 h 5913566"/>
              <a:gd name="connsiteX1221" fmla="*/ 3708193 w 5979492"/>
              <a:gd name="connsiteY1221" fmla="*/ 4191241 h 5913566"/>
              <a:gd name="connsiteX1222" fmla="*/ 3704507 w 5979492"/>
              <a:gd name="connsiteY1222" fmla="*/ 4189324 h 5913566"/>
              <a:gd name="connsiteX1223" fmla="*/ 3700537 w 5979492"/>
              <a:gd name="connsiteY1223" fmla="*/ 4187408 h 5913566"/>
              <a:gd name="connsiteX1224" fmla="*/ 3697135 w 5979492"/>
              <a:gd name="connsiteY1224" fmla="*/ 4185218 h 5913566"/>
              <a:gd name="connsiteX1225" fmla="*/ 3693733 w 5979492"/>
              <a:gd name="connsiteY1225" fmla="*/ 4182754 h 5913566"/>
              <a:gd name="connsiteX1226" fmla="*/ 3690614 w 5979492"/>
              <a:gd name="connsiteY1226" fmla="*/ 4180290 h 5913566"/>
              <a:gd name="connsiteX1227" fmla="*/ 3687212 w 5979492"/>
              <a:gd name="connsiteY1227" fmla="*/ 4177278 h 5913566"/>
              <a:gd name="connsiteX1228" fmla="*/ 3681258 w 5979492"/>
              <a:gd name="connsiteY1228" fmla="*/ 4172077 h 5913566"/>
              <a:gd name="connsiteX1229" fmla="*/ 3676154 w 5979492"/>
              <a:gd name="connsiteY1229" fmla="*/ 4166054 h 5913566"/>
              <a:gd name="connsiteX1230" fmla="*/ 3670484 w 5979492"/>
              <a:gd name="connsiteY1230" fmla="*/ 4159756 h 5913566"/>
              <a:gd name="connsiteX1231" fmla="*/ 3665381 w 5979492"/>
              <a:gd name="connsiteY1231" fmla="*/ 4153460 h 5913566"/>
              <a:gd name="connsiteX1232" fmla="*/ 3667365 w 5979492"/>
              <a:gd name="connsiteY1232" fmla="*/ 4147984 h 5913566"/>
              <a:gd name="connsiteX1233" fmla="*/ 3663679 w 5979492"/>
              <a:gd name="connsiteY1233" fmla="*/ 4147710 h 5913566"/>
              <a:gd name="connsiteX1234" fmla="*/ 3660277 w 5979492"/>
              <a:gd name="connsiteY1234" fmla="*/ 4147437 h 5913566"/>
              <a:gd name="connsiteX1235" fmla="*/ 3657442 w 5979492"/>
              <a:gd name="connsiteY1235" fmla="*/ 4146615 h 5913566"/>
              <a:gd name="connsiteX1236" fmla="*/ 3654607 w 5979492"/>
              <a:gd name="connsiteY1236" fmla="*/ 4145247 h 5913566"/>
              <a:gd name="connsiteX1237" fmla="*/ 3652338 w 5979492"/>
              <a:gd name="connsiteY1237" fmla="*/ 4143604 h 5913566"/>
              <a:gd name="connsiteX1238" fmla="*/ 3650070 w 5979492"/>
              <a:gd name="connsiteY1238" fmla="*/ 4141961 h 5913566"/>
              <a:gd name="connsiteX1239" fmla="*/ 3648086 w 5979492"/>
              <a:gd name="connsiteY1239" fmla="*/ 4140319 h 5913566"/>
              <a:gd name="connsiteX1240" fmla="*/ 3646385 w 5979492"/>
              <a:gd name="connsiteY1240" fmla="*/ 4137854 h 5913566"/>
              <a:gd name="connsiteX1241" fmla="*/ 3642983 w 5979492"/>
              <a:gd name="connsiteY1241" fmla="*/ 4133474 h 5913566"/>
              <a:gd name="connsiteX1242" fmla="*/ 3640147 w 5979492"/>
              <a:gd name="connsiteY1242" fmla="*/ 4128820 h 5913566"/>
              <a:gd name="connsiteX1243" fmla="*/ 3637312 w 5979492"/>
              <a:gd name="connsiteY1243" fmla="*/ 4124165 h 5913566"/>
              <a:gd name="connsiteX1244" fmla="*/ 3635327 w 5979492"/>
              <a:gd name="connsiteY1244" fmla="*/ 4122249 h 5913566"/>
              <a:gd name="connsiteX1245" fmla="*/ 3633626 w 5979492"/>
              <a:gd name="connsiteY1245" fmla="*/ 4120059 h 5913566"/>
              <a:gd name="connsiteX1246" fmla="*/ 3625687 w 5979492"/>
              <a:gd name="connsiteY1246" fmla="*/ 4115952 h 5913566"/>
              <a:gd name="connsiteX1247" fmla="*/ 3618033 w 5979492"/>
              <a:gd name="connsiteY1247" fmla="*/ 4111572 h 5913566"/>
              <a:gd name="connsiteX1248" fmla="*/ 3610944 w 5979492"/>
              <a:gd name="connsiteY1248" fmla="*/ 4106644 h 5913566"/>
              <a:gd name="connsiteX1249" fmla="*/ 3607542 w 5979492"/>
              <a:gd name="connsiteY1249" fmla="*/ 4104180 h 5913566"/>
              <a:gd name="connsiteX1250" fmla="*/ 3604423 w 5979492"/>
              <a:gd name="connsiteY1250" fmla="*/ 4101442 h 5913566"/>
              <a:gd name="connsiteX1251" fmla="*/ 3601304 w 5979492"/>
              <a:gd name="connsiteY1251" fmla="*/ 4098705 h 5913566"/>
              <a:gd name="connsiteX1252" fmla="*/ 3598469 w 5979492"/>
              <a:gd name="connsiteY1252" fmla="*/ 4095419 h 5913566"/>
              <a:gd name="connsiteX1253" fmla="*/ 3595634 w 5979492"/>
              <a:gd name="connsiteY1253" fmla="*/ 4092407 h 5913566"/>
              <a:gd name="connsiteX1254" fmla="*/ 3593366 w 5979492"/>
              <a:gd name="connsiteY1254" fmla="*/ 4088849 h 5913566"/>
              <a:gd name="connsiteX1255" fmla="*/ 3591381 w 5979492"/>
              <a:gd name="connsiteY1255" fmla="*/ 4085563 h 5913566"/>
              <a:gd name="connsiteX1256" fmla="*/ 3589396 w 5979492"/>
              <a:gd name="connsiteY1256" fmla="*/ 4081456 h 5913566"/>
              <a:gd name="connsiteX1257" fmla="*/ 3587979 w 5979492"/>
              <a:gd name="connsiteY1257" fmla="*/ 4077623 h 5913566"/>
              <a:gd name="connsiteX1258" fmla="*/ 3586561 w 5979492"/>
              <a:gd name="connsiteY1258" fmla="*/ 4073243 h 5913566"/>
              <a:gd name="connsiteX1259" fmla="*/ 3564446 w 5979492"/>
              <a:gd name="connsiteY1259" fmla="*/ 4094872 h 5913566"/>
              <a:gd name="connsiteX1260" fmla="*/ 3581742 w 5979492"/>
              <a:gd name="connsiteY1260" fmla="*/ 4136759 h 5913566"/>
              <a:gd name="connsiteX1261" fmla="*/ 3585711 w 5979492"/>
              <a:gd name="connsiteY1261" fmla="*/ 4134296 h 5913566"/>
              <a:gd name="connsiteX1262" fmla="*/ 3592515 w 5979492"/>
              <a:gd name="connsiteY1262" fmla="*/ 4135664 h 5913566"/>
              <a:gd name="connsiteX1263" fmla="*/ 3599036 w 5979492"/>
              <a:gd name="connsiteY1263" fmla="*/ 4137307 h 5913566"/>
              <a:gd name="connsiteX1264" fmla="*/ 3605273 w 5979492"/>
              <a:gd name="connsiteY1264" fmla="*/ 4139224 h 5913566"/>
              <a:gd name="connsiteX1265" fmla="*/ 3610944 w 5979492"/>
              <a:gd name="connsiteY1265" fmla="*/ 4141687 h 5913566"/>
              <a:gd name="connsiteX1266" fmla="*/ 3616331 w 5979492"/>
              <a:gd name="connsiteY1266" fmla="*/ 4143877 h 5913566"/>
              <a:gd name="connsiteX1267" fmla="*/ 3621435 w 5979492"/>
              <a:gd name="connsiteY1267" fmla="*/ 4146889 h 5913566"/>
              <a:gd name="connsiteX1268" fmla="*/ 3626254 w 5979492"/>
              <a:gd name="connsiteY1268" fmla="*/ 4150175 h 5913566"/>
              <a:gd name="connsiteX1269" fmla="*/ 3630791 w 5979492"/>
              <a:gd name="connsiteY1269" fmla="*/ 4153733 h 5913566"/>
              <a:gd name="connsiteX1270" fmla="*/ 3634477 w 5979492"/>
              <a:gd name="connsiteY1270" fmla="*/ 4157566 h 5913566"/>
              <a:gd name="connsiteX1271" fmla="*/ 3638162 w 5979492"/>
              <a:gd name="connsiteY1271" fmla="*/ 4161947 h 5913566"/>
              <a:gd name="connsiteX1272" fmla="*/ 3641281 w 5979492"/>
              <a:gd name="connsiteY1272" fmla="*/ 4166601 h 5913566"/>
              <a:gd name="connsiteX1273" fmla="*/ 3643833 w 5979492"/>
              <a:gd name="connsiteY1273" fmla="*/ 4171255 h 5913566"/>
              <a:gd name="connsiteX1274" fmla="*/ 3646101 w 5979492"/>
              <a:gd name="connsiteY1274" fmla="*/ 4176730 h 5913566"/>
              <a:gd name="connsiteX1275" fmla="*/ 3647519 w 5979492"/>
              <a:gd name="connsiteY1275" fmla="*/ 4182754 h 5913566"/>
              <a:gd name="connsiteX1276" fmla="*/ 3648653 w 5979492"/>
              <a:gd name="connsiteY1276" fmla="*/ 4189051 h 5913566"/>
              <a:gd name="connsiteX1277" fmla="*/ 3649503 w 5979492"/>
              <a:gd name="connsiteY1277" fmla="*/ 4195622 h 5913566"/>
              <a:gd name="connsiteX1278" fmla="*/ 3667649 w 5979492"/>
              <a:gd name="connsiteY1278" fmla="*/ 4224368 h 5913566"/>
              <a:gd name="connsiteX1279" fmla="*/ 3672752 w 5979492"/>
              <a:gd name="connsiteY1279" fmla="*/ 4227380 h 5913566"/>
              <a:gd name="connsiteX1280" fmla="*/ 3677288 w 5979492"/>
              <a:gd name="connsiteY1280" fmla="*/ 4230938 h 5913566"/>
              <a:gd name="connsiteX1281" fmla="*/ 3686361 w 5979492"/>
              <a:gd name="connsiteY1281" fmla="*/ 4238057 h 5913566"/>
              <a:gd name="connsiteX1282" fmla="*/ 3694584 w 5979492"/>
              <a:gd name="connsiteY1282" fmla="*/ 4245449 h 5913566"/>
              <a:gd name="connsiteX1283" fmla="*/ 3702805 w 5979492"/>
              <a:gd name="connsiteY1283" fmla="*/ 4253388 h 5913566"/>
              <a:gd name="connsiteX1284" fmla="*/ 3710177 w 5979492"/>
              <a:gd name="connsiteY1284" fmla="*/ 4261601 h 5913566"/>
              <a:gd name="connsiteX1285" fmla="*/ 3717265 w 5979492"/>
              <a:gd name="connsiteY1285" fmla="*/ 4270089 h 5913566"/>
              <a:gd name="connsiteX1286" fmla="*/ 3724070 w 5979492"/>
              <a:gd name="connsiteY1286" fmla="*/ 4278575 h 5913566"/>
              <a:gd name="connsiteX1287" fmla="*/ 3730875 w 5979492"/>
              <a:gd name="connsiteY1287" fmla="*/ 4287336 h 5913566"/>
              <a:gd name="connsiteX1288" fmla="*/ 3737112 w 5979492"/>
              <a:gd name="connsiteY1288" fmla="*/ 4296097 h 5913566"/>
              <a:gd name="connsiteX1289" fmla="*/ 3743349 w 5979492"/>
              <a:gd name="connsiteY1289" fmla="*/ 4305405 h 5913566"/>
              <a:gd name="connsiteX1290" fmla="*/ 3755825 w 5979492"/>
              <a:gd name="connsiteY1290" fmla="*/ 4323201 h 5913566"/>
              <a:gd name="connsiteX1291" fmla="*/ 3768299 w 5979492"/>
              <a:gd name="connsiteY1291" fmla="*/ 4341271 h 5913566"/>
              <a:gd name="connsiteX1292" fmla="*/ 3774820 w 5979492"/>
              <a:gd name="connsiteY1292" fmla="*/ 4350579 h 5913566"/>
              <a:gd name="connsiteX1293" fmla="*/ 3781341 w 5979492"/>
              <a:gd name="connsiteY1293" fmla="*/ 4359066 h 5913566"/>
              <a:gd name="connsiteX1294" fmla="*/ 3836912 w 5979492"/>
              <a:gd name="connsiteY1294" fmla="*/ 4430247 h 5913566"/>
              <a:gd name="connsiteX1295" fmla="*/ 3864413 w 5979492"/>
              <a:gd name="connsiteY1295" fmla="*/ 4466386 h 5913566"/>
              <a:gd name="connsiteX1296" fmla="*/ 3878022 w 5979492"/>
              <a:gd name="connsiteY1296" fmla="*/ 4484455 h 5913566"/>
              <a:gd name="connsiteX1297" fmla="*/ 3891065 w 5979492"/>
              <a:gd name="connsiteY1297" fmla="*/ 4502799 h 5913566"/>
              <a:gd name="connsiteX1298" fmla="*/ 3904107 w 5979492"/>
              <a:gd name="connsiteY1298" fmla="*/ 4521141 h 5913566"/>
              <a:gd name="connsiteX1299" fmla="*/ 3916865 w 5979492"/>
              <a:gd name="connsiteY1299" fmla="*/ 4539210 h 5913566"/>
              <a:gd name="connsiteX1300" fmla="*/ 3929341 w 5979492"/>
              <a:gd name="connsiteY1300" fmla="*/ 4558101 h 5913566"/>
              <a:gd name="connsiteX1301" fmla="*/ 3941531 w 5979492"/>
              <a:gd name="connsiteY1301" fmla="*/ 4576991 h 5913566"/>
              <a:gd name="connsiteX1302" fmla="*/ 3953156 w 5979492"/>
              <a:gd name="connsiteY1302" fmla="*/ 4596156 h 5913566"/>
              <a:gd name="connsiteX1303" fmla="*/ 3964497 w 5979492"/>
              <a:gd name="connsiteY1303" fmla="*/ 4615594 h 5913566"/>
              <a:gd name="connsiteX1304" fmla="*/ 3974987 w 5979492"/>
              <a:gd name="connsiteY1304" fmla="*/ 4635306 h 5913566"/>
              <a:gd name="connsiteX1305" fmla="*/ 3985194 w 5979492"/>
              <a:gd name="connsiteY1305" fmla="*/ 4655291 h 5913566"/>
              <a:gd name="connsiteX1306" fmla="*/ 3989163 w 5979492"/>
              <a:gd name="connsiteY1306" fmla="*/ 4663779 h 5913566"/>
              <a:gd name="connsiteX1307" fmla="*/ 3991148 w 5979492"/>
              <a:gd name="connsiteY1307" fmla="*/ 4668159 h 5913566"/>
              <a:gd name="connsiteX1308" fmla="*/ 3992565 w 5979492"/>
              <a:gd name="connsiteY1308" fmla="*/ 4671992 h 5913566"/>
              <a:gd name="connsiteX1309" fmla="*/ 3993699 w 5979492"/>
              <a:gd name="connsiteY1309" fmla="*/ 4676373 h 5913566"/>
              <a:gd name="connsiteX1310" fmla="*/ 3993699 w 5979492"/>
              <a:gd name="connsiteY1310" fmla="*/ 4678563 h 5913566"/>
              <a:gd name="connsiteX1311" fmla="*/ 3993983 w 5979492"/>
              <a:gd name="connsiteY1311" fmla="*/ 4680753 h 5913566"/>
              <a:gd name="connsiteX1312" fmla="*/ 3993699 w 5979492"/>
              <a:gd name="connsiteY1312" fmla="*/ 4682943 h 5913566"/>
              <a:gd name="connsiteX1313" fmla="*/ 3993417 w 5979492"/>
              <a:gd name="connsiteY1313" fmla="*/ 4685134 h 5913566"/>
              <a:gd name="connsiteX1314" fmla="*/ 3992849 w 5979492"/>
              <a:gd name="connsiteY1314" fmla="*/ 4687597 h 5913566"/>
              <a:gd name="connsiteX1315" fmla="*/ 3991999 w 5979492"/>
              <a:gd name="connsiteY1315" fmla="*/ 4690062 h 5913566"/>
              <a:gd name="connsiteX1316" fmla="*/ 3994834 w 5979492"/>
              <a:gd name="connsiteY1316" fmla="*/ 4699370 h 5913566"/>
              <a:gd name="connsiteX1317" fmla="*/ 3997669 w 5979492"/>
              <a:gd name="connsiteY1317" fmla="*/ 4708404 h 5913566"/>
              <a:gd name="connsiteX1318" fmla="*/ 3999370 w 5979492"/>
              <a:gd name="connsiteY1318" fmla="*/ 4717712 h 5913566"/>
              <a:gd name="connsiteX1319" fmla="*/ 4000788 w 5979492"/>
              <a:gd name="connsiteY1319" fmla="*/ 4727021 h 5913566"/>
              <a:gd name="connsiteX1320" fmla="*/ 4001638 w 5979492"/>
              <a:gd name="connsiteY1320" fmla="*/ 4736056 h 5913566"/>
              <a:gd name="connsiteX1321" fmla="*/ 4002205 w 5979492"/>
              <a:gd name="connsiteY1321" fmla="*/ 4745364 h 5913566"/>
              <a:gd name="connsiteX1322" fmla="*/ 4002489 w 5979492"/>
              <a:gd name="connsiteY1322" fmla="*/ 4754398 h 5913566"/>
              <a:gd name="connsiteX1323" fmla="*/ 4002205 w 5979492"/>
              <a:gd name="connsiteY1323" fmla="*/ 4763981 h 5913566"/>
              <a:gd name="connsiteX1324" fmla="*/ 4001922 w 5979492"/>
              <a:gd name="connsiteY1324" fmla="*/ 4773015 h 5913566"/>
              <a:gd name="connsiteX1325" fmla="*/ 4001355 w 5979492"/>
              <a:gd name="connsiteY1325" fmla="*/ 4782598 h 5913566"/>
              <a:gd name="connsiteX1326" fmla="*/ 4000504 w 5979492"/>
              <a:gd name="connsiteY1326" fmla="*/ 4791632 h 5913566"/>
              <a:gd name="connsiteX1327" fmla="*/ 3999370 w 5979492"/>
              <a:gd name="connsiteY1327" fmla="*/ 4800940 h 5913566"/>
              <a:gd name="connsiteX1328" fmla="*/ 3996819 w 5979492"/>
              <a:gd name="connsiteY1328" fmla="*/ 4819557 h 5913566"/>
              <a:gd name="connsiteX1329" fmla="*/ 3993983 w 5979492"/>
              <a:gd name="connsiteY1329" fmla="*/ 4837901 h 5913566"/>
              <a:gd name="connsiteX1330" fmla="*/ 3991715 w 5979492"/>
              <a:gd name="connsiteY1330" fmla="*/ 4897310 h 5913566"/>
              <a:gd name="connsiteX1331" fmla="*/ 3990297 w 5979492"/>
              <a:gd name="connsiteY1331" fmla="*/ 4908535 h 5913566"/>
              <a:gd name="connsiteX1332" fmla="*/ 3988313 w 5979492"/>
              <a:gd name="connsiteY1332" fmla="*/ 4919212 h 5913566"/>
              <a:gd name="connsiteX1333" fmla="*/ 3985761 w 5979492"/>
              <a:gd name="connsiteY1333" fmla="*/ 4929890 h 5913566"/>
              <a:gd name="connsiteX1334" fmla="*/ 3984344 w 5979492"/>
              <a:gd name="connsiteY1334" fmla="*/ 4935091 h 5913566"/>
              <a:gd name="connsiteX1335" fmla="*/ 3982359 w 5979492"/>
              <a:gd name="connsiteY1335" fmla="*/ 4940293 h 5913566"/>
              <a:gd name="connsiteX1336" fmla="*/ 3980657 w 5979492"/>
              <a:gd name="connsiteY1336" fmla="*/ 4944947 h 5913566"/>
              <a:gd name="connsiteX1337" fmla="*/ 3978673 w 5979492"/>
              <a:gd name="connsiteY1337" fmla="*/ 4949875 h 5913566"/>
              <a:gd name="connsiteX1338" fmla="*/ 3976688 w 5979492"/>
              <a:gd name="connsiteY1338" fmla="*/ 4954803 h 5913566"/>
              <a:gd name="connsiteX1339" fmla="*/ 3974137 w 5979492"/>
              <a:gd name="connsiteY1339" fmla="*/ 4959457 h 5913566"/>
              <a:gd name="connsiteX1340" fmla="*/ 3971585 w 5979492"/>
              <a:gd name="connsiteY1340" fmla="*/ 4963838 h 5913566"/>
              <a:gd name="connsiteX1341" fmla="*/ 3968749 w 5979492"/>
              <a:gd name="connsiteY1341" fmla="*/ 4968218 h 5913566"/>
              <a:gd name="connsiteX1342" fmla="*/ 3966198 w 5979492"/>
              <a:gd name="connsiteY1342" fmla="*/ 4972872 h 5913566"/>
              <a:gd name="connsiteX1343" fmla="*/ 3963079 w 5979492"/>
              <a:gd name="connsiteY1343" fmla="*/ 4976705 h 5913566"/>
              <a:gd name="connsiteX1344" fmla="*/ 3959961 w 5979492"/>
              <a:gd name="connsiteY1344" fmla="*/ 4981085 h 5913566"/>
              <a:gd name="connsiteX1345" fmla="*/ 3956559 w 5979492"/>
              <a:gd name="connsiteY1345" fmla="*/ 4985192 h 5913566"/>
              <a:gd name="connsiteX1346" fmla="*/ 3953439 w 5979492"/>
              <a:gd name="connsiteY1346" fmla="*/ 4989025 h 5913566"/>
              <a:gd name="connsiteX1347" fmla="*/ 3949470 w 5979492"/>
              <a:gd name="connsiteY1347" fmla="*/ 4993131 h 5913566"/>
              <a:gd name="connsiteX1348" fmla="*/ 3946068 w 5979492"/>
              <a:gd name="connsiteY1348" fmla="*/ 4996964 h 5913566"/>
              <a:gd name="connsiteX1349" fmla="*/ 3942099 w 5979492"/>
              <a:gd name="connsiteY1349" fmla="*/ 5000524 h 5913566"/>
              <a:gd name="connsiteX1350" fmla="*/ 3938129 w 5979492"/>
              <a:gd name="connsiteY1350" fmla="*/ 5004082 h 5913566"/>
              <a:gd name="connsiteX1351" fmla="*/ 3933593 w 5979492"/>
              <a:gd name="connsiteY1351" fmla="*/ 5007368 h 5913566"/>
              <a:gd name="connsiteX1352" fmla="*/ 3924804 w 5979492"/>
              <a:gd name="connsiteY1352" fmla="*/ 5014213 h 5913566"/>
              <a:gd name="connsiteX1353" fmla="*/ 3915164 w 5979492"/>
              <a:gd name="connsiteY1353" fmla="*/ 5020509 h 5913566"/>
              <a:gd name="connsiteX1354" fmla="*/ 3904957 w 5979492"/>
              <a:gd name="connsiteY1354" fmla="*/ 5026532 h 5913566"/>
              <a:gd name="connsiteX1355" fmla="*/ 3894183 w 5979492"/>
              <a:gd name="connsiteY1355" fmla="*/ 5032008 h 5913566"/>
              <a:gd name="connsiteX1356" fmla="*/ 3894751 w 5979492"/>
              <a:gd name="connsiteY1356" fmla="*/ 5038852 h 5913566"/>
              <a:gd name="connsiteX1357" fmla="*/ 3895034 w 5979492"/>
              <a:gd name="connsiteY1357" fmla="*/ 5045696 h 5913566"/>
              <a:gd name="connsiteX1358" fmla="*/ 3895318 w 5979492"/>
              <a:gd name="connsiteY1358" fmla="*/ 5049529 h 5913566"/>
              <a:gd name="connsiteX1359" fmla="*/ 3895034 w 5979492"/>
              <a:gd name="connsiteY1359" fmla="*/ 5052815 h 5913566"/>
              <a:gd name="connsiteX1360" fmla="*/ 3894751 w 5979492"/>
              <a:gd name="connsiteY1360" fmla="*/ 5056374 h 5913566"/>
              <a:gd name="connsiteX1361" fmla="*/ 3894467 w 5979492"/>
              <a:gd name="connsiteY1361" fmla="*/ 5059385 h 5913566"/>
              <a:gd name="connsiteX1362" fmla="*/ 3893617 w 5979492"/>
              <a:gd name="connsiteY1362" fmla="*/ 5062671 h 5913566"/>
              <a:gd name="connsiteX1363" fmla="*/ 3892483 w 5979492"/>
              <a:gd name="connsiteY1363" fmla="*/ 5065408 h 5913566"/>
              <a:gd name="connsiteX1364" fmla="*/ 3890781 w 5979492"/>
              <a:gd name="connsiteY1364" fmla="*/ 5068146 h 5913566"/>
              <a:gd name="connsiteX1365" fmla="*/ 3888796 w 5979492"/>
              <a:gd name="connsiteY1365" fmla="*/ 5070336 h 5913566"/>
              <a:gd name="connsiteX1366" fmla="*/ 3886528 w 5979492"/>
              <a:gd name="connsiteY1366" fmla="*/ 5071979 h 5913566"/>
              <a:gd name="connsiteX1367" fmla="*/ 3883693 w 5979492"/>
              <a:gd name="connsiteY1367" fmla="*/ 5073622 h 5913566"/>
              <a:gd name="connsiteX1368" fmla="*/ 3880575 w 5979492"/>
              <a:gd name="connsiteY1368" fmla="*/ 5074443 h 5913566"/>
              <a:gd name="connsiteX1369" fmla="*/ 3876605 w 5979492"/>
              <a:gd name="connsiteY1369" fmla="*/ 5074717 h 5913566"/>
              <a:gd name="connsiteX1370" fmla="*/ 3866965 w 5979492"/>
              <a:gd name="connsiteY1370" fmla="*/ 5075264 h 5913566"/>
              <a:gd name="connsiteX1371" fmla="*/ 3857042 w 5979492"/>
              <a:gd name="connsiteY1371" fmla="*/ 5075812 h 5913566"/>
              <a:gd name="connsiteX1372" fmla="*/ 3837479 w 5979492"/>
              <a:gd name="connsiteY1372" fmla="*/ 5077454 h 5913566"/>
              <a:gd name="connsiteX1373" fmla="*/ 3818199 w 5979492"/>
              <a:gd name="connsiteY1373" fmla="*/ 5079919 h 5913566"/>
              <a:gd name="connsiteX1374" fmla="*/ 3798636 w 5979492"/>
              <a:gd name="connsiteY1374" fmla="*/ 5082382 h 5913566"/>
              <a:gd name="connsiteX1375" fmla="*/ 3759510 w 5979492"/>
              <a:gd name="connsiteY1375" fmla="*/ 5087858 h 5913566"/>
              <a:gd name="connsiteX1376" fmla="*/ 3740230 w 5979492"/>
              <a:gd name="connsiteY1376" fmla="*/ 5090048 h 5913566"/>
              <a:gd name="connsiteX1377" fmla="*/ 3720668 w 5979492"/>
              <a:gd name="connsiteY1377" fmla="*/ 5092238 h 5913566"/>
              <a:gd name="connsiteX1378" fmla="*/ 3711028 w 5979492"/>
              <a:gd name="connsiteY1378" fmla="*/ 5092786 h 5913566"/>
              <a:gd name="connsiteX1379" fmla="*/ 3701104 w 5979492"/>
              <a:gd name="connsiteY1379" fmla="*/ 5093333 h 5913566"/>
              <a:gd name="connsiteX1380" fmla="*/ 3691465 w 5979492"/>
              <a:gd name="connsiteY1380" fmla="*/ 5093608 h 5913566"/>
              <a:gd name="connsiteX1381" fmla="*/ 3681825 w 5979492"/>
              <a:gd name="connsiteY1381" fmla="*/ 5093608 h 5913566"/>
              <a:gd name="connsiteX1382" fmla="*/ 3672185 w 5979492"/>
              <a:gd name="connsiteY1382" fmla="*/ 5093333 h 5913566"/>
              <a:gd name="connsiteX1383" fmla="*/ 3662262 w 5979492"/>
              <a:gd name="connsiteY1383" fmla="*/ 5092786 h 5913566"/>
              <a:gd name="connsiteX1384" fmla="*/ 3652905 w 5979492"/>
              <a:gd name="connsiteY1384" fmla="*/ 5091417 h 5913566"/>
              <a:gd name="connsiteX1385" fmla="*/ 3642983 w 5979492"/>
              <a:gd name="connsiteY1385" fmla="*/ 5090322 h 5913566"/>
              <a:gd name="connsiteX1386" fmla="*/ 3633626 w 5979492"/>
              <a:gd name="connsiteY1386" fmla="*/ 5088680 h 5913566"/>
              <a:gd name="connsiteX1387" fmla="*/ 3623986 w 5979492"/>
              <a:gd name="connsiteY1387" fmla="*/ 5086763 h 5913566"/>
              <a:gd name="connsiteX1388" fmla="*/ 3614346 w 5979492"/>
              <a:gd name="connsiteY1388" fmla="*/ 5084025 h 5913566"/>
              <a:gd name="connsiteX1389" fmla="*/ 3604991 w 5979492"/>
              <a:gd name="connsiteY1389" fmla="*/ 5081287 h 5913566"/>
              <a:gd name="connsiteX1390" fmla="*/ 3595067 w 5979492"/>
              <a:gd name="connsiteY1390" fmla="*/ 5077729 h 5913566"/>
              <a:gd name="connsiteX1391" fmla="*/ 3585711 w 5979492"/>
              <a:gd name="connsiteY1391" fmla="*/ 5073896 h 5913566"/>
              <a:gd name="connsiteX1392" fmla="*/ 3576071 w 5979492"/>
              <a:gd name="connsiteY1392" fmla="*/ 5069515 h 5913566"/>
              <a:gd name="connsiteX1393" fmla="*/ 3566715 w 5979492"/>
              <a:gd name="connsiteY1393" fmla="*/ 5064313 h 5913566"/>
              <a:gd name="connsiteX1394" fmla="*/ 3563596 w 5979492"/>
              <a:gd name="connsiteY1394" fmla="*/ 5066778 h 5913566"/>
              <a:gd name="connsiteX1395" fmla="*/ 3561044 w 5979492"/>
              <a:gd name="connsiteY1395" fmla="*/ 5068968 h 5913566"/>
              <a:gd name="connsiteX1396" fmla="*/ 3559343 w 5979492"/>
              <a:gd name="connsiteY1396" fmla="*/ 5071158 h 5913566"/>
              <a:gd name="connsiteX1397" fmla="*/ 3557359 w 5979492"/>
              <a:gd name="connsiteY1397" fmla="*/ 5073896 h 5913566"/>
              <a:gd name="connsiteX1398" fmla="*/ 3556225 w 5979492"/>
              <a:gd name="connsiteY1398" fmla="*/ 5076359 h 5913566"/>
              <a:gd name="connsiteX1399" fmla="*/ 3555657 w 5979492"/>
              <a:gd name="connsiteY1399" fmla="*/ 5079371 h 5913566"/>
              <a:gd name="connsiteX1400" fmla="*/ 3555091 w 5979492"/>
              <a:gd name="connsiteY1400" fmla="*/ 5082109 h 5913566"/>
              <a:gd name="connsiteX1401" fmla="*/ 3554523 w 5979492"/>
              <a:gd name="connsiteY1401" fmla="*/ 5084847 h 5913566"/>
              <a:gd name="connsiteX1402" fmla="*/ 3554239 w 5979492"/>
              <a:gd name="connsiteY1402" fmla="*/ 5090870 h 5913566"/>
              <a:gd name="connsiteX1403" fmla="*/ 3553673 w 5979492"/>
              <a:gd name="connsiteY1403" fmla="*/ 5096893 h 5913566"/>
              <a:gd name="connsiteX1404" fmla="*/ 3553105 w 5979492"/>
              <a:gd name="connsiteY1404" fmla="*/ 5099904 h 5913566"/>
              <a:gd name="connsiteX1405" fmla="*/ 3552539 w 5979492"/>
              <a:gd name="connsiteY1405" fmla="*/ 5102642 h 5913566"/>
              <a:gd name="connsiteX1406" fmla="*/ 3551404 w 5979492"/>
              <a:gd name="connsiteY1406" fmla="*/ 5105654 h 5913566"/>
              <a:gd name="connsiteX1407" fmla="*/ 3550270 w 5979492"/>
              <a:gd name="connsiteY1407" fmla="*/ 5108117 h 5913566"/>
              <a:gd name="connsiteX1408" fmla="*/ 3554807 w 5979492"/>
              <a:gd name="connsiteY1408" fmla="*/ 5113867 h 5913566"/>
              <a:gd name="connsiteX1409" fmla="*/ 3559060 w 5979492"/>
              <a:gd name="connsiteY1409" fmla="*/ 5119890 h 5913566"/>
              <a:gd name="connsiteX1410" fmla="*/ 3562462 w 5979492"/>
              <a:gd name="connsiteY1410" fmla="*/ 5126187 h 5913566"/>
              <a:gd name="connsiteX1411" fmla="*/ 3565865 w 5979492"/>
              <a:gd name="connsiteY1411" fmla="*/ 5132210 h 5913566"/>
              <a:gd name="connsiteX1412" fmla="*/ 3568416 w 5979492"/>
              <a:gd name="connsiteY1412" fmla="*/ 5138507 h 5913566"/>
              <a:gd name="connsiteX1413" fmla="*/ 3570968 w 5979492"/>
              <a:gd name="connsiteY1413" fmla="*/ 5145078 h 5913566"/>
              <a:gd name="connsiteX1414" fmla="*/ 3573236 w 5979492"/>
              <a:gd name="connsiteY1414" fmla="*/ 5151374 h 5913566"/>
              <a:gd name="connsiteX1415" fmla="*/ 3574937 w 5979492"/>
              <a:gd name="connsiteY1415" fmla="*/ 5157945 h 5913566"/>
              <a:gd name="connsiteX1416" fmla="*/ 3576638 w 5979492"/>
              <a:gd name="connsiteY1416" fmla="*/ 5164515 h 5913566"/>
              <a:gd name="connsiteX1417" fmla="*/ 3578339 w 5979492"/>
              <a:gd name="connsiteY1417" fmla="*/ 5171360 h 5913566"/>
              <a:gd name="connsiteX1418" fmla="*/ 3580607 w 5979492"/>
              <a:gd name="connsiteY1418" fmla="*/ 5184775 h 5913566"/>
              <a:gd name="connsiteX1419" fmla="*/ 3582592 w 5979492"/>
              <a:gd name="connsiteY1419" fmla="*/ 5198190 h 5913566"/>
              <a:gd name="connsiteX1420" fmla="*/ 3584860 w 5979492"/>
              <a:gd name="connsiteY1420" fmla="*/ 5211879 h 5913566"/>
              <a:gd name="connsiteX1421" fmla="*/ 3582025 w 5979492"/>
              <a:gd name="connsiteY1421" fmla="*/ 5375597 h 5913566"/>
              <a:gd name="connsiteX1422" fmla="*/ 3580891 w 5979492"/>
              <a:gd name="connsiteY1422" fmla="*/ 5386274 h 5913566"/>
              <a:gd name="connsiteX1423" fmla="*/ 3578907 w 5979492"/>
              <a:gd name="connsiteY1423" fmla="*/ 5396952 h 5913566"/>
              <a:gd name="connsiteX1424" fmla="*/ 3576354 w 5979492"/>
              <a:gd name="connsiteY1424" fmla="*/ 5407081 h 5913566"/>
              <a:gd name="connsiteX1425" fmla="*/ 3573519 w 5979492"/>
              <a:gd name="connsiteY1425" fmla="*/ 5417485 h 5913566"/>
              <a:gd name="connsiteX1426" fmla="*/ 3569834 w 5979492"/>
              <a:gd name="connsiteY1426" fmla="*/ 5427341 h 5913566"/>
              <a:gd name="connsiteX1427" fmla="*/ 3566147 w 5979492"/>
              <a:gd name="connsiteY1427" fmla="*/ 5437471 h 5913566"/>
              <a:gd name="connsiteX1428" fmla="*/ 3561611 w 5979492"/>
              <a:gd name="connsiteY1428" fmla="*/ 5447052 h 5913566"/>
              <a:gd name="connsiteX1429" fmla="*/ 3556792 w 5979492"/>
              <a:gd name="connsiteY1429" fmla="*/ 5456635 h 5913566"/>
              <a:gd name="connsiteX1430" fmla="*/ 3551404 w 5979492"/>
              <a:gd name="connsiteY1430" fmla="*/ 5465943 h 5913566"/>
              <a:gd name="connsiteX1431" fmla="*/ 3546018 w 5979492"/>
              <a:gd name="connsiteY1431" fmla="*/ 5475252 h 5913566"/>
              <a:gd name="connsiteX1432" fmla="*/ 3540063 w 5979492"/>
              <a:gd name="connsiteY1432" fmla="*/ 5484013 h 5913566"/>
              <a:gd name="connsiteX1433" fmla="*/ 3533543 w 5979492"/>
              <a:gd name="connsiteY1433" fmla="*/ 5492773 h 5913566"/>
              <a:gd name="connsiteX1434" fmla="*/ 3526738 w 5979492"/>
              <a:gd name="connsiteY1434" fmla="*/ 5501260 h 5913566"/>
              <a:gd name="connsiteX1435" fmla="*/ 3519650 w 5979492"/>
              <a:gd name="connsiteY1435" fmla="*/ 5509200 h 5913566"/>
              <a:gd name="connsiteX1436" fmla="*/ 3511995 w 5979492"/>
              <a:gd name="connsiteY1436" fmla="*/ 5516866 h 5913566"/>
              <a:gd name="connsiteX1437" fmla="*/ 3504339 w 5979492"/>
              <a:gd name="connsiteY1437" fmla="*/ 5524532 h 5913566"/>
              <a:gd name="connsiteX1438" fmla="*/ 3496401 w 5979492"/>
              <a:gd name="connsiteY1438" fmla="*/ 5531650 h 5913566"/>
              <a:gd name="connsiteX1439" fmla="*/ 3488179 w 5979492"/>
              <a:gd name="connsiteY1439" fmla="*/ 5538220 h 5913566"/>
              <a:gd name="connsiteX1440" fmla="*/ 3479389 w 5979492"/>
              <a:gd name="connsiteY1440" fmla="*/ 5544791 h 5913566"/>
              <a:gd name="connsiteX1441" fmla="*/ 3470884 w 5979492"/>
              <a:gd name="connsiteY1441" fmla="*/ 5550814 h 5913566"/>
              <a:gd name="connsiteX1442" fmla="*/ 3462095 w 5979492"/>
              <a:gd name="connsiteY1442" fmla="*/ 5556290 h 5913566"/>
              <a:gd name="connsiteX1443" fmla="*/ 3452739 w 5979492"/>
              <a:gd name="connsiteY1443" fmla="*/ 5561218 h 5913566"/>
              <a:gd name="connsiteX1444" fmla="*/ 3443666 w 5979492"/>
              <a:gd name="connsiteY1444" fmla="*/ 5566145 h 5913566"/>
              <a:gd name="connsiteX1445" fmla="*/ 3434310 w 5979492"/>
              <a:gd name="connsiteY1445" fmla="*/ 5570252 h 5913566"/>
              <a:gd name="connsiteX1446" fmla="*/ 3424386 w 5979492"/>
              <a:gd name="connsiteY1446" fmla="*/ 5574359 h 5913566"/>
              <a:gd name="connsiteX1447" fmla="*/ 3415030 w 5979492"/>
              <a:gd name="connsiteY1447" fmla="*/ 5577370 h 5913566"/>
              <a:gd name="connsiteX1448" fmla="*/ 3405107 w 5979492"/>
              <a:gd name="connsiteY1448" fmla="*/ 5580108 h 5913566"/>
              <a:gd name="connsiteX1449" fmla="*/ 3395184 w 5979492"/>
              <a:gd name="connsiteY1449" fmla="*/ 5582572 h 5913566"/>
              <a:gd name="connsiteX1450" fmla="*/ 3385260 w 5979492"/>
              <a:gd name="connsiteY1450" fmla="*/ 5584215 h 5913566"/>
              <a:gd name="connsiteX1451" fmla="*/ 3375053 w 5979492"/>
              <a:gd name="connsiteY1451" fmla="*/ 5585036 h 5913566"/>
              <a:gd name="connsiteX1452" fmla="*/ 3365131 w 5979492"/>
              <a:gd name="connsiteY1452" fmla="*/ 5585583 h 5913566"/>
              <a:gd name="connsiteX1453" fmla="*/ 3355207 w 5979492"/>
              <a:gd name="connsiteY1453" fmla="*/ 5585583 h 5913566"/>
              <a:gd name="connsiteX1454" fmla="*/ 3323736 w 5979492"/>
              <a:gd name="connsiteY1454" fmla="*/ 5587773 h 5913566"/>
              <a:gd name="connsiteX1455" fmla="*/ 3307859 w 5979492"/>
              <a:gd name="connsiteY1455" fmla="*/ 5588321 h 5913566"/>
              <a:gd name="connsiteX1456" fmla="*/ 3292265 w 5979492"/>
              <a:gd name="connsiteY1456" fmla="*/ 5588868 h 5913566"/>
              <a:gd name="connsiteX1457" fmla="*/ 3276387 w 5979492"/>
              <a:gd name="connsiteY1457" fmla="*/ 5589143 h 5913566"/>
              <a:gd name="connsiteX1458" fmla="*/ 3260794 w 5979492"/>
              <a:gd name="connsiteY1458" fmla="*/ 5588868 h 5913566"/>
              <a:gd name="connsiteX1459" fmla="*/ 3245200 w 5979492"/>
              <a:gd name="connsiteY1459" fmla="*/ 5588321 h 5913566"/>
              <a:gd name="connsiteX1460" fmla="*/ 3229607 w 5979492"/>
              <a:gd name="connsiteY1460" fmla="*/ 5587500 h 5913566"/>
              <a:gd name="connsiteX1461" fmla="*/ 3214296 w 5979492"/>
              <a:gd name="connsiteY1461" fmla="*/ 5585857 h 5913566"/>
              <a:gd name="connsiteX1462" fmla="*/ 3198702 w 5979492"/>
              <a:gd name="connsiteY1462" fmla="*/ 5583941 h 5913566"/>
              <a:gd name="connsiteX1463" fmla="*/ 3183392 w 5979492"/>
              <a:gd name="connsiteY1463" fmla="*/ 5581477 h 5913566"/>
              <a:gd name="connsiteX1464" fmla="*/ 3168082 w 5979492"/>
              <a:gd name="connsiteY1464" fmla="*/ 5578192 h 5913566"/>
              <a:gd name="connsiteX1465" fmla="*/ 3160710 w 5979492"/>
              <a:gd name="connsiteY1465" fmla="*/ 5576275 h 5913566"/>
              <a:gd name="connsiteX1466" fmla="*/ 3152771 w 5979492"/>
              <a:gd name="connsiteY1466" fmla="*/ 5574359 h 5913566"/>
              <a:gd name="connsiteX1467" fmla="*/ 3145400 w 5979492"/>
              <a:gd name="connsiteY1467" fmla="*/ 5571894 h 5913566"/>
              <a:gd name="connsiteX1468" fmla="*/ 3138028 w 5979492"/>
              <a:gd name="connsiteY1468" fmla="*/ 5569704 h 5913566"/>
              <a:gd name="connsiteX1469" fmla="*/ 3130374 w 5979492"/>
              <a:gd name="connsiteY1469" fmla="*/ 5566966 h 5913566"/>
              <a:gd name="connsiteX1470" fmla="*/ 3123002 w 5979492"/>
              <a:gd name="connsiteY1470" fmla="*/ 5564229 h 5913566"/>
              <a:gd name="connsiteX1471" fmla="*/ 3115631 w 5979492"/>
              <a:gd name="connsiteY1471" fmla="*/ 5560943 h 5913566"/>
              <a:gd name="connsiteX1472" fmla="*/ 3108259 w 5979492"/>
              <a:gd name="connsiteY1472" fmla="*/ 5557932 h 5913566"/>
              <a:gd name="connsiteX1473" fmla="*/ 3098902 w 5979492"/>
              <a:gd name="connsiteY1473" fmla="*/ 5555742 h 5913566"/>
              <a:gd name="connsiteX1474" fmla="*/ 3090397 w 5979492"/>
              <a:gd name="connsiteY1474" fmla="*/ 5553004 h 5913566"/>
              <a:gd name="connsiteX1475" fmla="*/ 3081891 w 5979492"/>
              <a:gd name="connsiteY1475" fmla="*/ 5549992 h 5913566"/>
              <a:gd name="connsiteX1476" fmla="*/ 3073669 w 5979492"/>
              <a:gd name="connsiteY1476" fmla="*/ 5546434 h 5913566"/>
              <a:gd name="connsiteX1477" fmla="*/ 3066013 w 5979492"/>
              <a:gd name="connsiteY1477" fmla="*/ 5542874 h 5913566"/>
              <a:gd name="connsiteX1478" fmla="*/ 3058359 w 5979492"/>
              <a:gd name="connsiteY1478" fmla="*/ 5538494 h 5913566"/>
              <a:gd name="connsiteX1479" fmla="*/ 3050987 w 5979492"/>
              <a:gd name="connsiteY1479" fmla="*/ 5534113 h 5913566"/>
              <a:gd name="connsiteX1480" fmla="*/ 3043899 w 5979492"/>
              <a:gd name="connsiteY1480" fmla="*/ 5529185 h 5913566"/>
              <a:gd name="connsiteX1481" fmla="*/ 3037094 w 5979492"/>
              <a:gd name="connsiteY1481" fmla="*/ 5524257 h 5913566"/>
              <a:gd name="connsiteX1482" fmla="*/ 3030290 w 5979492"/>
              <a:gd name="connsiteY1482" fmla="*/ 5519056 h 5913566"/>
              <a:gd name="connsiteX1483" fmla="*/ 3023769 w 5979492"/>
              <a:gd name="connsiteY1483" fmla="*/ 5513580 h 5913566"/>
              <a:gd name="connsiteX1484" fmla="*/ 3017532 w 5979492"/>
              <a:gd name="connsiteY1484" fmla="*/ 5507557 h 5913566"/>
              <a:gd name="connsiteX1485" fmla="*/ 3011294 w 5979492"/>
              <a:gd name="connsiteY1485" fmla="*/ 5501808 h 5913566"/>
              <a:gd name="connsiteX1486" fmla="*/ 3005340 w 5979492"/>
              <a:gd name="connsiteY1486" fmla="*/ 5495511 h 5913566"/>
              <a:gd name="connsiteX1487" fmla="*/ 2999386 w 5979492"/>
              <a:gd name="connsiteY1487" fmla="*/ 5489214 h 5913566"/>
              <a:gd name="connsiteX1488" fmla="*/ 2993716 w 5979492"/>
              <a:gd name="connsiteY1488" fmla="*/ 5482918 h 5913566"/>
              <a:gd name="connsiteX1489" fmla="*/ 2993716 w 5979492"/>
              <a:gd name="connsiteY1489" fmla="*/ 5482643 h 5913566"/>
              <a:gd name="connsiteX1490" fmla="*/ 2991163 w 5979492"/>
              <a:gd name="connsiteY1490" fmla="*/ 5482918 h 5913566"/>
              <a:gd name="connsiteX1491" fmla="*/ 2988329 w 5979492"/>
              <a:gd name="connsiteY1491" fmla="*/ 5482918 h 5913566"/>
              <a:gd name="connsiteX1492" fmla="*/ 2986060 w 5979492"/>
              <a:gd name="connsiteY1492" fmla="*/ 5482643 h 5913566"/>
              <a:gd name="connsiteX1493" fmla="*/ 2983792 w 5979492"/>
              <a:gd name="connsiteY1493" fmla="*/ 5482370 h 5913566"/>
              <a:gd name="connsiteX1494" fmla="*/ 2981241 w 5979492"/>
              <a:gd name="connsiteY1494" fmla="*/ 5481822 h 5913566"/>
              <a:gd name="connsiteX1495" fmla="*/ 2979256 w 5979492"/>
              <a:gd name="connsiteY1495" fmla="*/ 5481001 h 5913566"/>
              <a:gd name="connsiteX1496" fmla="*/ 2977271 w 5979492"/>
              <a:gd name="connsiteY1496" fmla="*/ 5480180 h 5913566"/>
              <a:gd name="connsiteX1497" fmla="*/ 2975003 w 5979492"/>
              <a:gd name="connsiteY1497" fmla="*/ 5479358 h 5913566"/>
              <a:gd name="connsiteX1498" fmla="*/ 2971601 w 5979492"/>
              <a:gd name="connsiteY1498" fmla="*/ 5476620 h 5913566"/>
              <a:gd name="connsiteX1499" fmla="*/ 2967915 w 5979492"/>
              <a:gd name="connsiteY1499" fmla="*/ 5473882 h 5913566"/>
              <a:gd name="connsiteX1500" fmla="*/ 2965079 w 5979492"/>
              <a:gd name="connsiteY1500" fmla="*/ 5470324 h 5913566"/>
              <a:gd name="connsiteX1501" fmla="*/ 2961961 w 5979492"/>
              <a:gd name="connsiteY1501" fmla="*/ 5466764 h 5913566"/>
              <a:gd name="connsiteX1502" fmla="*/ 2895900 w 5979492"/>
              <a:gd name="connsiteY1502" fmla="*/ 5407081 h 5913566"/>
              <a:gd name="connsiteX1503" fmla="*/ 2877755 w 5979492"/>
              <a:gd name="connsiteY1503" fmla="*/ 5392845 h 5913566"/>
              <a:gd name="connsiteX1504" fmla="*/ 2869816 w 5979492"/>
              <a:gd name="connsiteY1504" fmla="*/ 5378883 h 5913566"/>
              <a:gd name="connsiteX1505" fmla="*/ 2861594 w 5979492"/>
              <a:gd name="connsiteY1505" fmla="*/ 5364920 h 5913566"/>
              <a:gd name="connsiteX1506" fmla="*/ 2847701 w 5979492"/>
              <a:gd name="connsiteY1506" fmla="*/ 5354243 h 5913566"/>
              <a:gd name="connsiteX1507" fmla="*/ 2834092 w 5979492"/>
              <a:gd name="connsiteY1507" fmla="*/ 5343017 h 5913566"/>
              <a:gd name="connsiteX1508" fmla="*/ 2820767 w 5979492"/>
              <a:gd name="connsiteY1508" fmla="*/ 5331519 h 5913566"/>
              <a:gd name="connsiteX1509" fmla="*/ 2808008 w 5979492"/>
              <a:gd name="connsiteY1509" fmla="*/ 5319747 h 5913566"/>
              <a:gd name="connsiteX1510" fmla="*/ 2795250 w 5979492"/>
              <a:gd name="connsiteY1510" fmla="*/ 5308248 h 5913566"/>
              <a:gd name="connsiteX1511" fmla="*/ 2783059 w 5979492"/>
              <a:gd name="connsiteY1511" fmla="*/ 5295928 h 5913566"/>
              <a:gd name="connsiteX1512" fmla="*/ 2770867 w 5979492"/>
              <a:gd name="connsiteY1512" fmla="*/ 5283608 h 5913566"/>
              <a:gd name="connsiteX1513" fmla="*/ 2758959 w 5979492"/>
              <a:gd name="connsiteY1513" fmla="*/ 5271015 h 5913566"/>
              <a:gd name="connsiteX1514" fmla="*/ 2735710 w 5979492"/>
              <a:gd name="connsiteY1514" fmla="*/ 5245827 h 5913566"/>
              <a:gd name="connsiteX1515" fmla="*/ 2712461 w 5979492"/>
              <a:gd name="connsiteY1515" fmla="*/ 5220366 h 5913566"/>
              <a:gd name="connsiteX1516" fmla="*/ 2689495 w 5979492"/>
              <a:gd name="connsiteY1516" fmla="*/ 5194631 h 5913566"/>
              <a:gd name="connsiteX1517" fmla="*/ 2665963 w 5979492"/>
              <a:gd name="connsiteY1517" fmla="*/ 5169443 h 5913566"/>
              <a:gd name="connsiteX1518" fmla="*/ 2567014 w 5979492"/>
              <a:gd name="connsiteY1518" fmla="*/ 5064040 h 5913566"/>
              <a:gd name="connsiteX1519" fmla="*/ 2531857 w 5979492"/>
              <a:gd name="connsiteY1519" fmla="*/ 5020236 h 5913566"/>
              <a:gd name="connsiteX1520" fmla="*/ 2517115 w 5979492"/>
              <a:gd name="connsiteY1520" fmla="*/ 5006547 h 5913566"/>
              <a:gd name="connsiteX1521" fmla="*/ 2511727 w 5979492"/>
              <a:gd name="connsiteY1521" fmla="*/ 5001345 h 5913566"/>
              <a:gd name="connsiteX1522" fmla="*/ 2506624 w 5979492"/>
              <a:gd name="connsiteY1522" fmla="*/ 4995869 h 5913566"/>
              <a:gd name="connsiteX1523" fmla="*/ 2501521 w 5979492"/>
              <a:gd name="connsiteY1523" fmla="*/ 4990120 h 5913566"/>
              <a:gd name="connsiteX1524" fmla="*/ 2496417 w 5979492"/>
              <a:gd name="connsiteY1524" fmla="*/ 4984645 h 5913566"/>
              <a:gd name="connsiteX1525" fmla="*/ 2487061 w 5979492"/>
              <a:gd name="connsiteY1525" fmla="*/ 4973146 h 5913566"/>
              <a:gd name="connsiteX1526" fmla="*/ 2477138 w 5979492"/>
              <a:gd name="connsiteY1526" fmla="*/ 4961373 h 5913566"/>
              <a:gd name="connsiteX1527" fmla="*/ 2471750 w 5979492"/>
              <a:gd name="connsiteY1527" fmla="*/ 4955350 h 5913566"/>
              <a:gd name="connsiteX1528" fmla="*/ 2466364 w 5979492"/>
              <a:gd name="connsiteY1528" fmla="*/ 4949875 h 5913566"/>
              <a:gd name="connsiteX1529" fmla="*/ 2460977 w 5979492"/>
              <a:gd name="connsiteY1529" fmla="*/ 4944399 h 5913566"/>
              <a:gd name="connsiteX1530" fmla="*/ 2455023 w 5979492"/>
              <a:gd name="connsiteY1530" fmla="*/ 4938924 h 5913566"/>
              <a:gd name="connsiteX1531" fmla="*/ 2448785 w 5979492"/>
              <a:gd name="connsiteY1531" fmla="*/ 4934270 h 5913566"/>
              <a:gd name="connsiteX1532" fmla="*/ 2441981 w 5979492"/>
              <a:gd name="connsiteY1532" fmla="*/ 4929342 h 5913566"/>
              <a:gd name="connsiteX1533" fmla="*/ 2434609 w 5979492"/>
              <a:gd name="connsiteY1533" fmla="*/ 4924962 h 5913566"/>
              <a:gd name="connsiteX1534" fmla="*/ 2426671 w 5979492"/>
              <a:gd name="connsiteY1534" fmla="*/ 4921129 h 5913566"/>
              <a:gd name="connsiteX1535" fmla="*/ 2426954 w 5979492"/>
              <a:gd name="connsiteY1535" fmla="*/ 4925235 h 5913566"/>
              <a:gd name="connsiteX1536" fmla="*/ 2427522 w 5979492"/>
              <a:gd name="connsiteY1536" fmla="*/ 4929342 h 5913566"/>
              <a:gd name="connsiteX1537" fmla="*/ 2428372 w 5979492"/>
              <a:gd name="connsiteY1537" fmla="*/ 4933722 h 5913566"/>
              <a:gd name="connsiteX1538" fmla="*/ 2429222 w 5979492"/>
              <a:gd name="connsiteY1538" fmla="*/ 4937555 h 5913566"/>
              <a:gd name="connsiteX1539" fmla="*/ 2431490 w 5979492"/>
              <a:gd name="connsiteY1539" fmla="*/ 4945494 h 5913566"/>
              <a:gd name="connsiteX1540" fmla="*/ 2434609 w 5979492"/>
              <a:gd name="connsiteY1540" fmla="*/ 4953434 h 5913566"/>
              <a:gd name="connsiteX1541" fmla="*/ 2437445 w 5979492"/>
              <a:gd name="connsiteY1541" fmla="*/ 4961373 h 5913566"/>
              <a:gd name="connsiteX1542" fmla="*/ 2441130 w 5979492"/>
              <a:gd name="connsiteY1542" fmla="*/ 4969039 h 5913566"/>
              <a:gd name="connsiteX1543" fmla="*/ 2447934 w 5979492"/>
              <a:gd name="connsiteY1543" fmla="*/ 4984371 h 5913566"/>
              <a:gd name="connsiteX1544" fmla="*/ 2450770 w 5979492"/>
              <a:gd name="connsiteY1544" fmla="*/ 4992036 h 5913566"/>
              <a:gd name="connsiteX1545" fmla="*/ 2453322 w 5979492"/>
              <a:gd name="connsiteY1545" fmla="*/ 4999702 h 5913566"/>
              <a:gd name="connsiteX1546" fmla="*/ 2455873 w 5979492"/>
              <a:gd name="connsiteY1546" fmla="*/ 5007642 h 5913566"/>
              <a:gd name="connsiteX1547" fmla="*/ 2456724 w 5979492"/>
              <a:gd name="connsiteY1547" fmla="*/ 5011475 h 5913566"/>
              <a:gd name="connsiteX1548" fmla="*/ 2457291 w 5979492"/>
              <a:gd name="connsiteY1548" fmla="*/ 5015308 h 5913566"/>
              <a:gd name="connsiteX1549" fmla="*/ 2457574 w 5979492"/>
              <a:gd name="connsiteY1549" fmla="*/ 5019414 h 5913566"/>
              <a:gd name="connsiteX1550" fmla="*/ 2457858 w 5979492"/>
              <a:gd name="connsiteY1550" fmla="*/ 5023521 h 5913566"/>
              <a:gd name="connsiteX1551" fmla="*/ 2457858 w 5979492"/>
              <a:gd name="connsiteY1551" fmla="*/ 5027354 h 5913566"/>
              <a:gd name="connsiteX1552" fmla="*/ 2457574 w 5979492"/>
              <a:gd name="connsiteY1552" fmla="*/ 5031460 h 5913566"/>
              <a:gd name="connsiteX1553" fmla="*/ 2457007 w 5979492"/>
              <a:gd name="connsiteY1553" fmla="*/ 5035840 h 5913566"/>
              <a:gd name="connsiteX1554" fmla="*/ 2456157 w 5979492"/>
              <a:gd name="connsiteY1554" fmla="*/ 5039673 h 5913566"/>
              <a:gd name="connsiteX1555" fmla="*/ 2455023 w 5979492"/>
              <a:gd name="connsiteY1555" fmla="*/ 5044054 h 5913566"/>
              <a:gd name="connsiteX1556" fmla="*/ 2453038 w 5979492"/>
              <a:gd name="connsiteY1556" fmla="*/ 5048434 h 5913566"/>
              <a:gd name="connsiteX1557" fmla="*/ 2454172 w 5979492"/>
              <a:gd name="connsiteY1557" fmla="*/ 5050077 h 5913566"/>
              <a:gd name="connsiteX1558" fmla="*/ 2454739 w 5979492"/>
              <a:gd name="connsiteY1558" fmla="*/ 5051446 h 5913566"/>
              <a:gd name="connsiteX1559" fmla="*/ 2455023 w 5979492"/>
              <a:gd name="connsiteY1559" fmla="*/ 5053089 h 5913566"/>
              <a:gd name="connsiteX1560" fmla="*/ 2455306 w 5979492"/>
              <a:gd name="connsiteY1560" fmla="*/ 5055005 h 5913566"/>
              <a:gd name="connsiteX1561" fmla="*/ 2455306 w 5979492"/>
              <a:gd name="connsiteY1561" fmla="*/ 5056647 h 5913566"/>
              <a:gd name="connsiteX1562" fmla="*/ 2455023 w 5979492"/>
              <a:gd name="connsiteY1562" fmla="*/ 5058290 h 5913566"/>
              <a:gd name="connsiteX1563" fmla="*/ 2454456 w 5979492"/>
              <a:gd name="connsiteY1563" fmla="*/ 5059933 h 5913566"/>
              <a:gd name="connsiteX1564" fmla="*/ 2453605 w 5979492"/>
              <a:gd name="connsiteY1564" fmla="*/ 5061850 h 5913566"/>
              <a:gd name="connsiteX1565" fmla="*/ 2453322 w 5979492"/>
              <a:gd name="connsiteY1565" fmla="*/ 5070336 h 5913566"/>
              <a:gd name="connsiteX1566" fmla="*/ 2453605 w 5979492"/>
              <a:gd name="connsiteY1566" fmla="*/ 5079371 h 5913566"/>
              <a:gd name="connsiteX1567" fmla="*/ 2454456 w 5979492"/>
              <a:gd name="connsiteY1567" fmla="*/ 5096619 h 5913566"/>
              <a:gd name="connsiteX1568" fmla="*/ 2455306 w 5979492"/>
              <a:gd name="connsiteY1568" fmla="*/ 5114415 h 5913566"/>
              <a:gd name="connsiteX1569" fmla="*/ 2455873 w 5979492"/>
              <a:gd name="connsiteY1569" fmla="*/ 5131936 h 5913566"/>
              <a:gd name="connsiteX1570" fmla="*/ 2455873 w 5979492"/>
              <a:gd name="connsiteY1570" fmla="*/ 5140697 h 5913566"/>
              <a:gd name="connsiteX1571" fmla="*/ 2455590 w 5979492"/>
              <a:gd name="connsiteY1571" fmla="*/ 5149458 h 5913566"/>
              <a:gd name="connsiteX1572" fmla="*/ 2455023 w 5979492"/>
              <a:gd name="connsiteY1572" fmla="*/ 5158219 h 5913566"/>
              <a:gd name="connsiteX1573" fmla="*/ 2453605 w 5979492"/>
              <a:gd name="connsiteY1573" fmla="*/ 5166706 h 5913566"/>
              <a:gd name="connsiteX1574" fmla="*/ 2452471 w 5979492"/>
              <a:gd name="connsiteY1574" fmla="*/ 5175466 h 5913566"/>
              <a:gd name="connsiteX1575" fmla="*/ 2450487 w 5979492"/>
              <a:gd name="connsiteY1575" fmla="*/ 5183954 h 5913566"/>
              <a:gd name="connsiteX1576" fmla="*/ 2448218 w 5979492"/>
              <a:gd name="connsiteY1576" fmla="*/ 5192440 h 5913566"/>
              <a:gd name="connsiteX1577" fmla="*/ 2445099 w 5979492"/>
              <a:gd name="connsiteY1577" fmla="*/ 5201201 h 5913566"/>
              <a:gd name="connsiteX1578" fmla="*/ 2444249 w 5979492"/>
              <a:gd name="connsiteY1578" fmla="*/ 5204213 h 5913566"/>
              <a:gd name="connsiteX1579" fmla="*/ 2443115 w 5979492"/>
              <a:gd name="connsiteY1579" fmla="*/ 5207772 h 5913566"/>
              <a:gd name="connsiteX1580" fmla="*/ 2441697 w 5979492"/>
              <a:gd name="connsiteY1580" fmla="*/ 5210784 h 5913566"/>
              <a:gd name="connsiteX1581" fmla="*/ 2439146 w 5979492"/>
              <a:gd name="connsiteY1581" fmla="*/ 5214069 h 5913566"/>
              <a:gd name="connsiteX1582" fmla="*/ 2420716 w 5979492"/>
              <a:gd name="connsiteY1582" fmla="*/ 5241173 h 5913566"/>
              <a:gd name="connsiteX1583" fmla="*/ 2420433 w 5979492"/>
              <a:gd name="connsiteY1583" fmla="*/ 5246648 h 5913566"/>
              <a:gd name="connsiteX1584" fmla="*/ 2420149 w 5979492"/>
              <a:gd name="connsiteY1584" fmla="*/ 5251850 h 5913566"/>
              <a:gd name="connsiteX1585" fmla="*/ 2419299 w 5979492"/>
              <a:gd name="connsiteY1585" fmla="*/ 5256504 h 5913566"/>
              <a:gd name="connsiteX1586" fmla="*/ 2418165 w 5979492"/>
              <a:gd name="connsiteY1586" fmla="*/ 5261432 h 5913566"/>
              <a:gd name="connsiteX1587" fmla="*/ 2419015 w 5979492"/>
              <a:gd name="connsiteY1587" fmla="*/ 5268550 h 5913566"/>
              <a:gd name="connsiteX1588" fmla="*/ 2419866 w 5979492"/>
              <a:gd name="connsiteY1588" fmla="*/ 5275668 h 5913566"/>
              <a:gd name="connsiteX1589" fmla="*/ 2422417 w 5979492"/>
              <a:gd name="connsiteY1589" fmla="*/ 5290727 h 5913566"/>
              <a:gd name="connsiteX1590" fmla="*/ 2423268 w 5979492"/>
              <a:gd name="connsiteY1590" fmla="*/ 5297845 h 5913566"/>
              <a:gd name="connsiteX1591" fmla="*/ 2423835 w 5979492"/>
              <a:gd name="connsiteY1591" fmla="*/ 5304689 h 5913566"/>
              <a:gd name="connsiteX1592" fmla="*/ 2423835 w 5979492"/>
              <a:gd name="connsiteY1592" fmla="*/ 5308248 h 5913566"/>
              <a:gd name="connsiteX1593" fmla="*/ 2423551 w 5979492"/>
              <a:gd name="connsiteY1593" fmla="*/ 5311259 h 5913566"/>
              <a:gd name="connsiteX1594" fmla="*/ 2422985 w 5979492"/>
              <a:gd name="connsiteY1594" fmla="*/ 5314545 h 5913566"/>
              <a:gd name="connsiteX1595" fmla="*/ 2422417 w 5979492"/>
              <a:gd name="connsiteY1595" fmla="*/ 5317282 h 5913566"/>
              <a:gd name="connsiteX1596" fmla="*/ 2421567 w 5979492"/>
              <a:gd name="connsiteY1596" fmla="*/ 5320020 h 5913566"/>
              <a:gd name="connsiteX1597" fmla="*/ 2420149 w 5979492"/>
              <a:gd name="connsiteY1597" fmla="*/ 5322758 h 5913566"/>
              <a:gd name="connsiteX1598" fmla="*/ 2418448 w 5979492"/>
              <a:gd name="connsiteY1598" fmla="*/ 5324948 h 5913566"/>
              <a:gd name="connsiteX1599" fmla="*/ 2416747 w 5979492"/>
              <a:gd name="connsiteY1599" fmla="*/ 5327413 h 5913566"/>
              <a:gd name="connsiteX1600" fmla="*/ 2414196 w 5979492"/>
              <a:gd name="connsiteY1600" fmla="*/ 5329329 h 5913566"/>
              <a:gd name="connsiteX1601" fmla="*/ 2411644 w 5979492"/>
              <a:gd name="connsiteY1601" fmla="*/ 5330971 h 5913566"/>
              <a:gd name="connsiteX1602" fmla="*/ 2408525 w 5979492"/>
              <a:gd name="connsiteY1602" fmla="*/ 5332341 h 5913566"/>
              <a:gd name="connsiteX1603" fmla="*/ 2404839 w 5979492"/>
              <a:gd name="connsiteY1603" fmla="*/ 5333983 h 5913566"/>
              <a:gd name="connsiteX1604" fmla="*/ 2400871 w 5979492"/>
              <a:gd name="connsiteY1604" fmla="*/ 5334804 h 5913566"/>
              <a:gd name="connsiteX1605" fmla="*/ 2396334 w 5979492"/>
              <a:gd name="connsiteY1605" fmla="*/ 5335352 h 5913566"/>
              <a:gd name="connsiteX1606" fmla="*/ 2391230 w 5979492"/>
              <a:gd name="connsiteY1606" fmla="*/ 5335626 h 5913566"/>
              <a:gd name="connsiteX1607" fmla="*/ 2385559 w 5979492"/>
              <a:gd name="connsiteY1607" fmla="*/ 5335626 h 5913566"/>
              <a:gd name="connsiteX1608" fmla="*/ 2379322 w 5979492"/>
              <a:gd name="connsiteY1608" fmla="*/ 5335352 h 5913566"/>
              <a:gd name="connsiteX1609" fmla="*/ 2372517 w 5979492"/>
              <a:gd name="connsiteY1609" fmla="*/ 5334804 h 5913566"/>
              <a:gd name="connsiteX1610" fmla="*/ 2364863 w 5979492"/>
              <a:gd name="connsiteY1610" fmla="*/ 5333709 h 5913566"/>
              <a:gd name="connsiteX1611" fmla="*/ 2356924 w 5979492"/>
              <a:gd name="connsiteY1611" fmla="*/ 5332066 h 5913566"/>
              <a:gd name="connsiteX1612" fmla="*/ 2347567 w 5979492"/>
              <a:gd name="connsiteY1612" fmla="*/ 5341101 h 5913566"/>
              <a:gd name="connsiteX1613" fmla="*/ 2338495 w 5979492"/>
              <a:gd name="connsiteY1613" fmla="*/ 5349040 h 5913566"/>
              <a:gd name="connsiteX1614" fmla="*/ 2329139 w 5979492"/>
              <a:gd name="connsiteY1614" fmla="*/ 5356433 h 5913566"/>
              <a:gd name="connsiteX1615" fmla="*/ 2319782 w 5979492"/>
              <a:gd name="connsiteY1615" fmla="*/ 5363004 h 5913566"/>
              <a:gd name="connsiteX1616" fmla="*/ 2309859 w 5979492"/>
              <a:gd name="connsiteY1616" fmla="*/ 5369027 h 5913566"/>
              <a:gd name="connsiteX1617" fmla="*/ 2300220 w 5979492"/>
              <a:gd name="connsiteY1617" fmla="*/ 5374228 h 5913566"/>
              <a:gd name="connsiteX1618" fmla="*/ 2290296 w 5979492"/>
              <a:gd name="connsiteY1618" fmla="*/ 5378883 h 5913566"/>
              <a:gd name="connsiteX1619" fmla="*/ 2280656 w 5979492"/>
              <a:gd name="connsiteY1619" fmla="*/ 5382441 h 5913566"/>
              <a:gd name="connsiteX1620" fmla="*/ 2270449 w 5979492"/>
              <a:gd name="connsiteY1620" fmla="*/ 5386001 h 5913566"/>
              <a:gd name="connsiteX1621" fmla="*/ 2260526 w 5979492"/>
              <a:gd name="connsiteY1621" fmla="*/ 5388738 h 5913566"/>
              <a:gd name="connsiteX1622" fmla="*/ 2250320 w 5979492"/>
              <a:gd name="connsiteY1622" fmla="*/ 5391202 h 5913566"/>
              <a:gd name="connsiteX1623" fmla="*/ 2240113 w 5979492"/>
              <a:gd name="connsiteY1623" fmla="*/ 5392845 h 5913566"/>
              <a:gd name="connsiteX1624" fmla="*/ 2229622 w 5979492"/>
              <a:gd name="connsiteY1624" fmla="*/ 5394214 h 5913566"/>
              <a:gd name="connsiteX1625" fmla="*/ 2219415 w 5979492"/>
              <a:gd name="connsiteY1625" fmla="*/ 5395035 h 5913566"/>
              <a:gd name="connsiteX1626" fmla="*/ 2208925 w 5979492"/>
              <a:gd name="connsiteY1626" fmla="*/ 5395582 h 5913566"/>
              <a:gd name="connsiteX1627" fmla="*/ 2198151 w 5979492"/>
              <a:gd name="connsiteY1627" fmla="*/ 5395582 h 5913566"/>
              <a:gd name="connsiteX1628" fmla="*/ 2187661 w 5979492"/>
              <a:gd name="connsiteY1628" fmla="*/ 5395582 h 5913566"/>
              <a:gd name="connsiteX1629" fmla="*/ 2177171 w 5979492"/>
              <a:gd name="connsiteY1629" fmla="*/ 5395309 h 5913566"/>
              <a:gd name="connsiteX1630" fmla="*/ 2166680 w 5979492"/>
              <a:gd name="connsiteY1630" fmla="*/ 5394487 h 5913566"/>
              <a:gd name="connsiteX1631" fmla="*/ 2155623 w 5979492"/>
              <a:gd name="connsiteY1631" fmla="*/ 5393666 h 5913566"/>
              <a:gd name="connsiteX1632" fmla="*/ 2134358 w 5979492"/>
              <a:gd name="connsiteY1632" fmla="*/ 5391476 h 5913566"/>
              <a:gd name="connsiteX1633" fmla="*/ 2112528 w 5979492"/>
              <a:gd name="connsiteY1633" fmla="*/ 5388464 h 5913566"/>
              <a:gd name="connsiteX1634" fmla="*/ 2069432 w 5979492"/>
              <a:gd name="connsiteY1634" fmla="*/ 5382441 h 5913566"/>
              <a:gd name="connsiteX1635" fmla="*/ 2047601 w 5979492"/>
              <a:gd name="connsiteY1635" fmla="*/ 5379978 h 5913566"/>
              <a:gd name="connsiteX1636" fmla="*/ 2037111 w 5979492"/>
              <a:gd name="connsiteY1636" fmla="*/ 5378883 h 5913566"/>
              <a:gd name="connsiteX1637" fmla="*/ 2026337 w 5979492"/>
              <a:gd name="connsiteY1637" fmla="*/ 5377787 h 5913566"/>
              <a:gd name="connsiteX1638" fmla="*/ 2018398 w 5979492"/>
              <a:gd name="connsiteY1638" fmla="*/ 5375050 h 5913566"/>
              <a:gd name="connsiteX1639" fmla="*/ 2010743 w 5979492"/>
              <a:gd name="connsiteY1639" fmla="*/ 5372585 h 5913566"/>
              <a:gd name="connsiteX1640" fmla="*/ 2003371 w 5979492"/>
              <a:gd name="connsiteY1640" fmla="*/ 5369300 h 5913566"/>
              <a:gd name="connsiteX1641" fmla="*/ 1995716 w 5979492"/>
              <a:gd name="connsiteY1641" fmla="*/ 5366562 h 5913566"/>
              <a:gd name="connsiteX1642" fmla="*/ 1988345 w 5979492"/>
              <a:gd name="connsiteY1642" fmla="*/ 5363004 h 5913566"/>
              <a:gd name="connsiteX1643" fmla="*/ 1981256 w 5979492"/>
              <a:gd name="connsiteY1643" fmla="*/ 5359718 h 5913566"/>
              <a:gd name="connsiteX1644" fmla="*/ 1974452 w 5979492"/>
              <a:gd name="connsiteY1644" fmla="*/ 5355885 h 5913566"/>
              <a:gd name="connsiteX1645" fmla="*/ 1967364 w 5979492"/>
              <a:gd name="connsiteY1645" fmla="*/ 5352326 h 5913566"/>
              <a:gd name="connsiteX1646" fmla="*/ 1954038 w 5979492"/>
              <a:gd name="connsiteY1646" fmla="*/ 5344113 h 5913566"/>
              <a:gd name="connsiteX1647" fmla="*/ 1940996 w 5979492"/>
              <a:gd name="connsiteY1647" fmla="*/ 5335626 h 5913566"/>
              <a:gd name="connsiteX1648" fmla="*/ 1928238 w 5979492"/>
              <a:gd name="connsiteY1648" fmla="*/ 5326865 h 5913566"/>
              <a:gd name="connsiteX1649" fmla="*/ 1915763 w 5979492"/>
              <a:gd name="connsiteY1649" fmla="*/ 5317557 h 5913566"/>
              <a:gd name="connsiteX1650" fmla="*/ 1903288 w 5979492"/>
              <a:gd name="connsiteY1650" fmla="*/ 5308248 h 5913566"/>
              <a:gd name="connsiteX1651" fmla="*/ 1891097 w 5979492"/>
              <a:gd name="connsiteY1651" fmla="*/ 5298392 h 5913566"/>
              <a:gd name="connsiteX1652" fmla="*/ 1866997 w 5979492"/>
              <a:gd name="connsiteY1652" fmla="*/ 5278954 h 5913566"/>
              <a:gd name="connsiteX1653" fmla="*/ 1854805 w 5979492"/>
              <a:gd name="connsiteY1653" fmla="*/ 5269098 h 5913566"/>
              <a:gd name="connsiteX1654" fmla="*/ 1842614 w 5979492"/>
              <a:gd name="connsiteY1654" fmla="*/ 5259789 h 5913566"/>
              <a:gd name="connsiteX1655" fmla="*/ 1830139 w 5979492"/>
              <a:gd name="connsiteY1655" fmla="*/ 5250208 h 5913566"/>
              <a:gd name="connsiteX1656" fmla="*/ 1817380 w 5979492"/>
              <a:gd name="connsiteY1656" fmla="*/ 5241173 h 5913566"/>
              <a:gd name="connsiteX1657" fmla="*/ 1799802 w 5979492"/>
              <a:gd name="connsiteY1657" fmla="*/ 5226663 h 5913566"/>
              <a:gd name="connsiteX1658" fmla="*/ 1732324 w 5979492"/>
              <a:gd name="connsiteY1658" fmla="*/ 5154659 h 5913566"/>
              <a:gd name="connsiteX1659" fmla="*/ 1719565 w 5979492"/>
              <a:gd name="connsiteY1659" fmla="*/ 5143435 h 5913566"/>
              <a:gd name="connsiteX1660" fmla="*/ 1707373 w 5979492"/>
              <a:gd name="connsiteY1660" fmla="*/ 5131936 h 5913566"/>
              <a:gd name="connsiteX1661" fmla="*/ 1695182 w 5979492"/>
              <a:gd name="connsiteY1661" fmla="*/ 5120438 h 5913566"/>
              <a:gd name="connsiteX1662" fmla="*/ 1683274 w 5979492"/>
              <a:gd name="connsiteY1662" fmla="*/ 5108665 h 5913566"/>
              <a:gd name="connsiteX1663" fmla="*/ 1671366 w 5979492"/>
              <a:gd name="connsiteY1663" fmla="*/ 5096893 h 5913566"/>
              <a:gd name="connsiteX1664" fmla="*/ 1659742 w 5979492"/>
              <a:gd name="connsiteY1664" fmla="*/ 5085120 h 5913566"/>
              <a:gd name="connsiteX1665" fmla="*/ 1648118 w 5979492"/>
              <a:gd name="connsiteY1665" fmla="*/ 5073348 h 5913566"/>
              <a:gd name="connsiteX1666" fmla="*/ 1636493 w 5979492"/>
              <a:gd name="connsiteY1666" fmla="*/ 5061028 h 5913566"/>
              <a:gd name="connsiteX1667" fmla="*/ 1625436 w 5979492"/>
              <a:gd name="connsiteY1667" fmla="*/ 5048708 h 5913566"/>
              <a:gd name="connsiteX1668" fmla="*/ 1614378 w 5979492"/>
              <a:gd name="connsiteY1668" fmla="*/ 5036388 h 5913566"/>
              <a:gd name="connsiteX1669" fmla="*/ 1592547 w 5979492"/>
              <a:gd name="connsiteY1669" fmla="*/ 5011201 h 5913566"/>
              <a:gd name="connsiteX1670" fmla="*/ 1571283 w 5979492"/>
              <a:gd name="connsiteY1670" fmla="*/ 4985740 h 5913566"/>
              <a:gd name="connsiteX1671" fmla="*/ 1550586 w 5979492"/>
              <a:gd name="connsiteY1671" fmla="*/ 4960005 h 5913566"/>
              <a:gd name="connsiteX1672" fmla="*/ 1536410 w 5979492"/>
              <a:gd name="connsiteY1672" fmla="*/ 4943852 h 5913566"/>
              <a:gd name="connsiteX1673" fmla="*/ 1522234 w 5979492"/>
              <a:gd name="connsiteY1673" fmla="*/ 4927973 h 5913566"/>
              <a:gd name="connsiteX1674" fmla="*/ 1508057 w 5979492"/>
              <a:gd name="connsiteY1674" fmla="*/ 4912094 h 5913566"/>
              <a:gd name="connsiteX1675" fmla="*/ 1493597 w 5979492"/>
              <a:gd name="connsiteY1675" fmla="*/ 4896489 h 5913566"/>
              <a:gd name="connsiteX1676" fmla="*/ 1464111 w 5979492"/>
              <a:gd name="connsiteY1676" fmla="*/ 4865278 h 5913566"/>
              <a:gd name="connsiteX1677" fmla="*/ 1435192 w 5979492"/>
              <a:gd name="connsiteY1677" fmla="*/ 4834068 h 5913566"/>
              <a:gd name="connsiteX1678" fmla="*/ 1420449 w 5979492"/>
              <a:gd name="connsiteY1678" fmla="*/ 4818189 h 5913566"/>
              <a:gd name="connsiteX1679" fmla="*/ 1405989 w 5979492"/>
              <a:gd name="connsiteY1679" fmla="*/ 4802310 h 5913566"/>
              <a:gd name="connsiteX1680" fmla="*/ 1391813 w 5979492"/>
              <a:gd name="connsiteY1680" fmla="*/ 4786157 h 5913566"/>
              <a:gd name="connsiteX1681" fmla="*/ 1377920 w 5979492"/>
              <a:gd name="connsiteY1681" fmla="*/ 4770278 h 5913566"/>
              <a:gd name="connsiteX1682" fmla="*/ 1364311 w 5979492"/>
              <a:gd name="connsiteY1682" fmla="*/ 4753851 h 5913566"/>
              <a:gd name="connsiteX1683" fmla="*/ 1351269 w 5979492"/>
              <a:gd name="connsiteY1683" fmla="*/ 4737424 h 5913566"/>
              <a:gd name="connsiteX1684" fmla="*/ 1338227 w 5979492"/>
              <a:gd name="connsiteY1684" fmla="*/ 4720450 h 5913566"/>
              <a:gd name="connsiteX1685" fmla="*/ 1325752 w 5979492"/>
              <a:gd name="connsiteY1685" fmla="*/ 4702929 h 5913566"/>
              <a:gd name="connsiteX1686" fmla="*/ 1310726 w 5979492"/>
              <a:gd name="connsiteY1686" fmla="*/ 4686229 h 5913566"/>
              <a:gd name="connsiteX1687" fmla="*/ 1306189 w 5979492"/>
              <a:gd name="connsiteY1687" fmla="*/ 4682122 h 5913566"/>
              <a:gd name="connsiteX1688" fmla="*/ 1301936 w 5979492"/>
              <a:gd name="connsiteY1688" fmla="*/ 4678289 h 5913566"/>
              <a:gd name="connsiteX1689" fmla="*/ 1298251 w 5979492"/>
              <a:gd name="connsiteY1689" fmla="*/ 4674456 h 5913566"/>
              <a:gd name="connsiteX1690" fmla="*/ 1294281 w 5979492"/>
              <a:gd name="connsiteY1690" fmla="*/ 4670075 h 5913566"/>
              <a:gd name="connsiteX1691" fmla="*/ 1290312 w 5979492"/>
              <a:gd name="connsiteY1691" fmla="*/ 4665695 h 5913566"/>
              <a:gd name="connsiteX1692" fmla="*/ 1287193 w 5979492"/>
              <a:gd name="connsiteY1692" fmla="*/ 4661589 h 5913566"/>
              <a:gd name="connsiteX1693" fmla="*/ 1280672 w 5979492"/>
              <a:gd name="connsiteY1693" fmla="*/ 4652554 h 5913566"/>
              <a:gd name="connsiteX1694" fmla="*/ 1274718 w 5979492"/>
              <a:gd name="connsiteY1694" fmla="*/ 4643520 h 5913566"/>
              <a:gd name="connsiteX1695" fmla="*/ 1269047 w 5979492"/>
              <a:gd name="connsiteY1695" fmla="*/ 4633664 h 5913566"/>
              <a:gd name="connsiteX1696" fmla="*/ 1263944 w 5979492"/>
              <a:gd name="connsiteY1696" fmla="*/ 4624081 h 5913566"/>
              <a:gd name="connsiteX1697" fmla="*/ 1259408 w 5979492"/>
              <a:gd name="connsiteY1697" fmla="*/ 4613952 h 5913566"/>
              <a:gd name="connsiteX1698" fmla="*/ 1224535 w 5979492"/>
              <a:gd name="connsiteY1698" fmla="*/ 4584657 h 5913566"/>
              <a:gd name="connsiteX1699" fmla="*/ 1178320 w 5979492"/>
              <a:gd name="connsiteY1699" fmla="*/ 4537842 h 5913566"/>
              <a:gd name="connsiteX1700" fmla="*/ 1170949 w 5979492"/>
              <a:gd name="connsiteY1700" fmla="*/ 4534557 h 5913566"/>
              <a:gd name="connsiteX1701" fmla="*/ 1163861 w 5979492"/>
              <a:gd name="connsiteY1701" fmla="*/ 4530724 h 5913566"/>
              <a:gd name="connsiteX1702" fmla="*/ 1156772 w 5979492"/>
              <a:gd name="connsiteY1702" fmla="*/ 4526891 h 5913566"/>
              <a:gd name="connsiteX1703" fmla="*/ 1149968 w 5979492"/>
              <a:gd name="connsiteY1703" fmla="*/ 4523331 h 5913566"/>
              <a:gd name="connsiteX1704" fmla="*/ 1136643 w 5979492"/>
              <a:gd name="connsiteY1704" fmla="*/ 4515118 h 5913566"/>
              <a:gd name="connsiteX1705" fmla="*/ 1123601 w 5979492"/>
              <a:gd name="connsiteY1705" fmla="*/ 4506357 h 5913566"/>
              <a:gd name="connsiteX1706" fmla="*/ 1110842 w 5979492"/>
              <a:gd name="connsiteY1706" fmla="*/ 4497323 h 5913566"/>
              <a:gd name="connsiteX1707" fmla="*/ 1098367 w 5979492"/>
              <a:gd name="connsiteY1707" fmla="*/ 4487740 h 5913566"/>
              <a:gd name="connsiteX1708" fmla="*/ 1086176 w 5979492"/>
              <a:gd name="connsiteY1708" fmla="*/ 4478432 h 5913566"/>
              <a:gd name="connsiteX1709" fmla="*/ 1074268 w 5979492"/>
              <a:gd name="connsiteY1709" fmla="*/ 4468303 h 5913566"/>
              <a:gd name="connsiteX1710" fmla="*/ 1050735 w 5979492"/>
              <a:gd name="connsiteY1710" fmla="*/ 4448591 h 5913566"/>
              <a:gd name="connsiteX1711" fmla="*/ 1026919 w 5979492"/>
              <a:gd name="connsiteY1711" fmla="*/ 4428605 h 5913566"/>
              <a:gd name="connsiteX1712" fmla="*/ 1014728 w 5979492"/>
              <a:gd name="connsiteY1712" fmla="*/ 4418749 h 5913566"/>
              <a:gd name="connsiteX1713" fmla="*/ 1002536 w 5979492"/>
              <a:gd name="connsiteY1713" fmla="*/ 4409440 h 5913566"/>
              <a:gd name="connsiteX1714" fmla="*/ 990345 w 5979492"/>
              <a:gd name="connsiteY1714" fmla="*/ 4399859 h 5913566"/>
              <a:gd name="connsiteX1715" fmla="*/ 977586 w 5979492"/>
              <a:gd name="connsiteY1715" fmla="*/ 4391098 h 5913566"/>
              <a:gd name="connsiteX1716" fmla="*/ 967379 w 5979492"/>
              <a:gd name="connsiteY1716" fmla="*/ 4387813 h 5913566"/>
              <a:gd name="connsiteX1717" fmla="*/ 962276 w 5979492"/>
              <a:gd name="connsiteY1717" fmla="*/ 4385896 h 5913566"/>
              <a:gd name="connsiteX1718" fmla="*/ 957740 w 5979492"/>
              <a:gd name="connsiteY1718" fmla="*/ 4383705 h 5913566"/>
              <a:gd name="connsiteX1719" fmla="*/ 952920 w 5979492"/>
              <a:gd name="connsiteY1719" fmla="*/ 4381789 h 5913566"/>
              <a:gd name="connsiteX1720" fmla="*/ 948384 w 5979492"/>
              <a:gd name="connsiteY1720" fmla="*/ 4379052 h 5913566"/>
              <a:gd name="connsiteX1721" fmla="*/ 943847 w 5979492"/>
              <a:gd name="connsiteY1721" fmla="*/ 4376587 h 5913566"/>
              <a:gd name="connsiteX1722" fmla="*/ 939878 w 5979492"/>
              <a:gd name="connsiteY1722" fmla="*/ 4373850 h 5913566"/>
              <a:gd name="connsiteX1723" fmla="*/ 935625 w 5979492"/>
              <a:gd name="connsiteY1723" fmla="*/ 4371112 h 5913566"/>
              <a:gd name="connsiteX1724" fmla="*/ 931940 w 5979492"/>
              <a:gd name="connsiteY1724" fmla="*/ 4367826 h 5913566"/>
              <a:gd name="connsiteX1725" fmla="*/ 927970 w 5979492"/>
              <a:gd name="connsiteY1725" fmla="*/ 4364815 h 5913566"/>
              <a:gd name="connsiteX1726" fmla="*/ 924284 w 5979492"/>
              <a:gd name="connsiteY1726" fmla="*/ 4361256 h 5913566"/>
              <a:gd name="connsiteX1727" fmla="*/ 920882 w 5979492"/>
              <a:gd name="connsiteY1727" fmla="*/ 4357697 h 5913566"/>
              <a:gd name="connsiteX1728" fmla="*/ 917479 w 5979492"/>
              <a:gd name="connsiteY1728" fmla="*/ 4353590 h 5913566"/>
              <a:gd name="connsiteX1729" fmla="*/ 914644 w 5979492"/>
              <a:gd name="connsiteY1729" fmla="*/ 4349757 h 5913566"/>
              <a:gd name="connsiteX1730" fmla="*/ 911809 w 5979492"/>
              <a:gd name="connsiteY1730" fmla="*/ 4345377 h 5913566"/>
              <a:gd name="connsiteX1731" fmla="*/ 902169 w 5979492"/>
              <a:gd name="connsiteY1731" fmla="*/ 4341271 h 5913566"/>
              <a:gd name="connsiteX1732" fmla="*/ 892813 w 5979492"/>
              <a:gd name="connsiteY1732" fmla="*/ 4337438 h 5913566"/>
              <a:gd name="connsiteX1733" fmla="*/ 883741 w 5979492"/>
              <a:gd name="connsiteY1733" fmla="*/ 4332510 h 5913566"/>
              <a:gd name="connsiteX1734" fmla="*/ 875235 w 5979492"/>
              <a:gd name="connsiteY1734" fmla="*/ 4327582 h 5913566"/>
              <a:gd name="connsiteX1735" fmla="*/ 867012 w 5979492"/>
              <a:gd name="connsiteY1735" fmla="*/ 4322380 h 5913566"/>
              <a:gd name="connsiteX1736" fmla="*/ 858507 w 5979492"/>
              <a:gd name="connsiteY1736" fmla="*/ 4316904 h 5913566"/>
              <a:gd name="connsiteX1737" fmla="*/ 850568 w 5979492"/>
              <a:gd name="connsiteY1737" fmla="*/ 4311155 h 5913566"/>
              <a:gd name="connsiteX1738" fmla="*/ 842913 w 5979492"/>
              <a:gd name="connsiteY1738" fmla="*/ 4305680 h 5913566"/>
              <a:gd name="connsiteX1739" fmla="*/ 827603 w 5979492"/>
              <a:gd name="connsiteY1739" fmla="*/ 4293359 h 5913566"/>
              <a:gd name="connsiteX1740" fmla="*/ 812293 w 5979492"/>
              <a:gd name="connsiteY1740" fmla="*/ 4280766 h 5913566"/>
              <a:gd name="connsiteX1741" fmla="*/ 797550 w 5979492"/>
              <a:gd name="connsiteY1741" fmla="*/ 4268172 h 5913566"/>
              <a:gd name="connsiteX1742" fmla="*/ 782523 w 5979492"/>
              <a:gd name="connsiteY1742" fmla="*/ 4255852 h 5913566"/>
              <a:gd name="connsiteX1743" fmla="*/ 778270 w 5979492"/>
              <a:gd name="connsiteY1743" fmla="*/ 4255852 h 5913566"/>
              <a:gd name="connsiteX1744" fmla="*/ 774584 w 5979492"/>
              <a:gd name="connsiteY1744" fmla="*/ 4256126 h 5913566"/>
              <a:gd name="connsiteX1745" fmla="*/ 770899 w 5979492"/>
              <a:gd name="connsiteY1745" fmla="*/ 4256947 h 5913566"/>
              <a:gd name="connsiteX1746" fmla="*/ 768063 w 5979492"/>
              <a:gd name="connsiteY1746" fmla="*/ 4258043 h 5913566"/>
              <a:gd name="connsiteX1747" fmla="*/ 765228 w 5979492"/>
              <a:gd name="connsiteY1747" fmla="*/ 4259138 h 5913566"/>
              <a:gd name="connsiteX1748" fmla="*/ 762960 w 5979492"/>
              <a:gd name="connsiteY1748" fmla="*/ 4261054 h 5913566"/>
              <a:gd name="connsiteX1749" fmla="*/ 760692 w 5979492"/>
              <a:gd name="connsiteY1749" fmla="*/ 4262696 h 5913566"/>
              <a:gd name="connsiteX1750" fmla="*/ 758991 w 5979492"/>
              <a:gd name="connsiteY1750" fmla="*/ 4264887 h 5913566"/>
              <a:gd name="connsiteX1751" fmla="*/ 757573 w 5979492"/>
              <a:gd name="connsiteY1751" fmla="*/ 4267351 h 5913566"/>
              <a:gd name="connsiteX1752" fmla="*/ 756155 w 5979492"/>
              <a:gd name="connsiteY1752" fmla="*/ 4269541 h 5913566"/>
              <a:gd name="connsiteX1753" fmla="*/ 755021 w 5979492"/>
              <a:gd name="connsiteY1753" fmla="*/ 4272005 h 5913566"/>
              <a:gd name="connsiteX1754" fmla="*/ 753887 w 5979492"/>
              <a:gd name="connsiteY1754" fmla="*/ 4275017 h 5913566"/>
              <a:gd name="connsiteX1755" fmla="*/ 752186 w 5979492"/>
              <a:gd name="connsiteY1755" fmla="*/ 4280766 h 5913566"/>
              <a:gd name="connsiteX1756" fmla="*/ 750485 w 5979492"/>
              <a:gd name="connsiteY1756" fmla="*/ 4286789 h 5913566"/>
              <a:gd name="connsiteX1757" fmla="*/ 749918 w 5979492"/>
              <a:gd name="connsiteY1757" fmla="*/ 4290074 h 5913566"/>
              <a:gd name="connsiteX1758" fmla="*/ 749918 w 5979492"/>
              <a:gd name="connsiteY1758" fmla="*/ 4291443 h 5913566"/>
              <a:gd name="connsiteX1759" fmla="*/ 750201 w 5979492"/>
              <a:gd name="connsiteY1759" fmla="*/ 4293359 h 5913566"/>
              <a:gd name="connsiteX1760" fmla="*/ 750485 w 5979492"/>
              <a:gd name="connsiteY1760" fmla="*/ 4294729 h 5913566"/>
              <a:gd name="connsiteX1761" fmla="*/ 751052 w 5979492"/>
              <a:gd name="connsiteY1761" fmla="*/ 4296097 h 5913566"/>
              <a:gd name="connsiteX1762" fmla="*/ 751619 w 5979492"/>
              <a:gd name="connsiteY1762" fmla="*/ 4297740 h 5913566"/>
              <a:gd name="connsiteX1763" fmla="*/ 752469 w 5979492"/>
              <a:gd name="connsiteY1763" fmla="*/ 4299382 h 5913566"/>
              <a:gd name="connsiteX1764" fmla="*/ 770332 w 5979492"/>
              <a:gd name="connsiteY1764" fmla="*/ 4317452 h 5913566"/>
              <a:gd name="connsiteX1765" fmla="*/ 788477 w 5979492"/>
              <a:gd name="connsiteY1765" fmla="*/ 4335795 h 5913566"/>
              <a:gd name="connsiteX1766" fmla="*/ 797266 w 5979492"/>
              <a:gd name="connsiteY1766" fmla="*/ 4345103 h 5913566"/>
              <a:gd name="connsiteX1767" fmla="*/ 805771 w 5979492"/>
              <a:gd name="connsiteY1767" fmla="*/ 4354412 h 5913566"/>
              <a:gd name="connsiteX1768" fmla="*/ 814277 w 5979492"/>
              <a:gd name="connsiteY1768" fmla="*/ 4363994 h 5913566"/>
              <a:gd name="connsiteX1769" fmla="*/ 822500 w 5979492"/>
              <a:gd name="connsiteY1769" fmla="*/ 4373576 h 5913566"/>
              <a:gd name="connsiteX1770" fmla="*/ 830154 w 5979492"/>
              <a:gd name="connsiteY1770" fmla="*/ 4383432 h 5913566"/>
              <a:gd name="connsiteX1771" fmla="*/ 837243 w 5979492"/>
              <a:gd name="connsiteY1771" fmla="*/ 4393561 h 5913566"/>
              <a:gd name="connsiteX1772" fmla="*/ 844047 w 5979492"/>
              <a:gd name="connsiteY1772" fmla="*/ 4403965 h 5913566"/>
              <a:gd name="connsiteX1773" fmla="*/ 847166 w 5979492"/>
              <a:gd name="connsiteY1773" fmla="*/ 4409440 h 5913566"/>
              <a:gd name="connsiteX1774" fmla="*/ 850001 w 5979492"/>
              <a:gd name="connsiteY1774" fmla="*/ 4414916 h 5913566"/>
              <a:gd name="connsiteX1775" fmla="*/ 853120 w 5979492"/>
              <a:gd name="connsiteY1775" fmla="*/ 4420666 h 5913566"/>
              <a:gd name="connsiteX1776" fmla="*/ 855388 w 5979492"/>
              <a:gd name="connsiteY1776" fmla="*/ 4426141 h 5913566"/>
              <a:gd name="connsiteX1777" fmla="*/ 857940 w 5979492"/>
              <a:gd name="connsiteY1777" fmla="*/ 4432164 h 5913566"/>
              <a:gd name="connsiteX1778" fmla="*/ 860208 w 5979492"/>
              <a:gd name="connsiteY1778" fmla="*/ 4437640 h 5913566"/>
              <a:gd name="connsiteX1779" fmla="*/ 862193 w 5979492"/>
              <a:gd name="connsiteY1779" fmla="*/ 4443663 h 5913566"/>
              <a:gd name="connsiteX1780" fmla="*/ 863894 w 5979492"/>
              <a:gd name="connsiteY1780" fmla="*/ 4449959 h 5913566"/>
              <a:gd name="connsiteX1781" fmla="*/ 865311 w 5979492"/>
              <a:gd name="connsiteY1781" fmla="*/ 4456257 h 5913566"/>
              <a:gd name="connsiteX1782" fmla="*/ 867012 w 5979492"/>
              <a:gd name="connsiteY1782" fmla="*/ 4462553 h 5913566"/>
              <a:gd name="connsiteX1783" fmla="*/ 870415 w 5979492"/>
              <a:gd name="connsiteY1783" fmla="*/ 4463101 h 5913566"/>
              <a:gd name="connsiteX1784" fmla="*/ 874101 w 5979492"/>
              <a:gd name="connsiteY1784" fmla="*/ 4464196 h 5913566"/>
              <a:gd name="connsiteX1785" fmla="*/ 877503 w 5979492"/>
              <a:gd name="connsiteY1785" fmla="*/ 4465291 h 5913566"/>
              <a:gd name="connsiteX1786" fmla="*/ 880905 w 5979492"/>
              <a:gd name="connsiteY1786" fmla="*/ 4466933 h 5913566"/>
              <a:gd name="connsiteX1787" fmla="*/ 886009 w 5979492"/>
              <a:gd name="connsiteY1787" fmla="*/ 4470219 h 5913566"/>
              <a:gd name="connsiteX1788" fmla="*/ 890261 w 5979492"/>
              <a:gd name="connsiteY1788" fmla="*/ 4473231 h 5913566"/>
              <a:gd name="connsiteX1789" fmla="*/ 894515 w 5979492"/>
              <a:gd name="connsiteY1789" fmla="*/ 4476789 h 5913566"/>
              <a:gd name="connsiteX1790" fmla="*/ 898200 w 5979492"/>
              <a:gd name="connsiteY1790" fmla="*/ 4480349 h 5913566"/>
              <a:gd name="connsiteX1791" fmla="*/ 901602 w 5979492"/>
              <a:gd name="connsiteY1791" fmla="*/ 4484455 h 5913566"/>
              <a:gd name="connsiteX1792" fmla="*/ 904437 w 5979492"/>
              <a:gd name="connsiteY1792" fmla="*/ 4488288 h 5913566"/>
              <a:gd name="connsiteX1793" fmla="*/ 907273 w 5979492"/>
              <a:gd name="connsiteY1793" fmla="*/ 4492668 h 5913566"/>
              <a:gd name="connsiteX1794" fmla="*/ 909258 w 5979492"/>
              <a:gd name="connsiteY1794" fmla="*/ 4497049 h 5913566"/>
              <a:gd name="connsiteX1795" fmla="*/ 910959 w 5979492"/>
              <a:gd name="connsiteY1795" fmla="*/ 4501429 h 5913566"/>
              <a:gd name="connsiteX1796" fmla="*/ 912943 w 5979492"/>
              <a:gd name="connsiteY1796" fmla="*/ 4506084 h 5913566"/>
              <a:gd name="connsiteX1797" fmla="*/ 914077 w 5979492"/>
              <a:gd name="connsiteY1797" fmla="*/ 4510738 h 5913566"/>
              <a:gd name="connsiteX1798" fmla="*/ 915211 w 5979492"/>
              <a:gd name="connsiteY1798" fmla="*/ 4515666 h 5913566"/>
              <a:gd name="connsiteX1799" fmla="*/ 916062 w 5979492"/>
              <a:gd name="connsiteY1799" fmla="*/ 4520594 h 5913566"/>
              <a:gd name="connsiteX1800" fmla="*/ 916629 w 5979492"/>
              <a:gd name="connsiteY1800" fmla="*/ 4525522 h 5913566"/>
              <a:gd name="connsiteX1801" fmla="*/ 917479 w 5979492"/>
              <a:gd name="connsiteY1801" fmla="*/ 4536199 h 5913566"/>
              <a:gd name="connsiteX1802" fmla="*/ 932507 w 5979492"/>
              <a:gd name="connsiteY1802" fmla="*/ 4553721 h 5913566"/>
              <a:gd name="connsiteX1803" fmla="*/ 966245 w 5979492"/>
              <a:gd name="connsiteY1803" fmla="*/ 4595608 h 5913566"/>
              <a:gd name="connsiteX1804" fmla="*/ 1032023 w 5979492"/>
              <a:gd name="connsiteY1804" fmla="*/ 4687324 h 5913566"/>
              <a:gd name="connsiteX1805" fmla="*/ 1045632 w 5979492"/>
              <a:gd name="connsiteY1805" fmla="*/ 4704298 h 5913566"/>
              <a:gd name="connsiteX1806" fmla="*/ 1050735 w 5979492"/>
              <a:gd name="connsiteY1806" fmla="*/ 4709226 h 5913566"/>
              <a:gd name="connsiteX1807" fmla="*/ 1055555 w 5979492"/>
              <a:gd name="connsiteY1807" fmla="*/ 4713880 h 5913566"/>
              <a:gd name="connsiteX1808" fmla="*/ 1059808 w 5979492"/>
              <a:gd name="connsiteY1808" fmla="*/ 4718808 h 5913566"/>
              <a:gd name="connsiteX1809" fmla="*/ 1064344 w 5979492"/>
              <a:gd name="connsiteY1809" fmla="*/ 4723736 h 5913566"/>
              <a:gd name="connsiteX1810" fmla="*/ 1068313 w 5979492"/>
              <a:gd name="connsiteY1810" fmla="*/ 4728664 h 5913566"/>
              <a:gd name="connsiteX1811" fmla="*/ 1072283 w 5979492"/>
              <a:gd name="connsiteY1811" fmla="*/ 4733866 h 5913566"/>
              <a:gd name="connsiteX1812" fmla="*/ 1075969 w 5979492"/>
              <a:gd name="connsiteY1812" fmla="*/ 4739341 h 5913566"/>
              <a:gd name="connsiteX1813" fmla="*/ 1079371 w 5979492"/>
              <a:gd name="connsiteY1813" fmla="*/ 4744817 h 5913566"/>
              <a:gd name="connsiteX1814" fmla="*/ 1082774 w 5979492"/>
              <a:gd name="connsiteY1814" fmla="*/ 4750292 h 5913566"/>
              <a:gd name="connsiteX1815" fmla="*/ 1085609 w 5979492"/>
              <a:gd name="connsiteY1815" fmla="*/ 4756041 h 5913566"/>
              <a:gd name="connsiteX1816" fmla="*/ 1088444 w 5979492"/>
              <a:gd name="connsiteY1816" fmla="*/ 4761517 h 5913566"/>
              <a:gd name="connsiteX1817" fmla="*/ 1090428 w 5979492"/>
              <a:gd name="connsiteY1817" fmla="*/ 4767540 h 5913566"/>
              <a:gd name="connsiteX1818" fmla="*/ 1092413 w 5979492"/>
              <a:gd name="connsiteY1818" fmla="*/ 4773563 h 5913566"/>
              <a:gd name="connsiteX1819" fmla="*/ 1094114 w 5979492"/>
              <a:gd name="connsiteY1819" fmla="*/ 4779860 h 5913566"/>
              <a:gd name="connsiteX1820" fmla="*/ 1095532 w 5979492"/>
              <a:gd name="connsiteY1820" fmla="*/ 4786157 h 5913566"/>
              <a:gd name="connsiteX1821" fmla="*/ 1096666 w 5979492"/>
              <a:gd name="connsiteY1821" fmla="*/ 4792727 h 5913566"/>
              <a:gd name="connsiteX1822" fmla="*/ 1104888 w 5979492"/>
              <a:gd name="connsiteY1822" fmla="*/ 4803952 h 5913566"/>
              <a:gd name="connsiteX1823" fmla="*/ 1113394 w 5979492"/>
              <a:gd name="connsiteY1823" fmla="*/ 4814903 h 5913566"/>
              <a:gd name="connsiteX1824" fmla="*/ 1122183 w 5979492"/>
              <a:gd name="connsiteY1824" fmla="*/ 4825580 h 5913566"/>
              <a:gd name="connsiteX1825" fmla="*/ 1130972 w 5979492"/>
              <a:gd name="connsiteY1825" fmla="*/ 4836258 h 5913566"/>
              <a:gd name="connsiteX1826" fmla="*/ 1148834 w 5979492"/>
              <a:gd name="connsiteY1826" fmla="*/ 4857613 h 5913566"/>
              <a:gd name="connsiteX1827" fmla="*/ 1166696 w 5979492"/>
              <a:gd name="connsiteY1827" fmla="*/ 4878693 h 5913566"/>
              <a:gd name="connsiteX1828" fmla="*/ 1175485 w 5979492"/>
              <a:gd name="connsiteY1828" fmla="*/ 4889644 h 5913566"/>
              <a:gd name="connsiteX1829" fmla="*/ 1183991 w 5979492"/>
              <a:gd name="connsiteY1829" fmla="*/ 4900322 h 5913566"/>
              <a:gd name="connsiteX1830" fmla="*/ 1192213 w 5979492"/>
              <a:gd name="connsiteY1830" fmla="*/ 4911273 h 5913566"/>
              <a:gd name="connsiteX1831" fmla="*/ 1200435 w 5979492"/>
              <a:gd name="connsiteY1831" fmla="*/ 4922497 h 5913566"/>
              <a:gd name="connsiteX1832" fmla="*/ 1208091 w 5979492"/>
              <a:gd name="connsiteY1832" fmla="*/ 4933996 h 5913566"/>
              <a:gd name="connsiteX1833" fmla="*/ 1215178 w 5979492"/>
              <a:gd name="connsiteY1833" fmla="*/ 4945494 h 5913566"/>
              <a:gd name="connsiteX1834" fmla="*/ 1221983 w 5979492"/>
              <a:gd name="connsiteY1834" fmla="*/ 4957267 h 5913566"/>
              <a:gd name="connsiteX1835" fmla="*/ 1228220 w 5979492"/>
              <a:gd name="connsiteY1835" fmla="*/ 4969587 h 5913566"/>
              <a:gd name="connsiteX1836" fmla="*/ 1237293 w 5979492"/>
              <a:gd name="connsiteY1836" fmla="*/ 4983275 h 5913566"/>
              <a:gd name="connsiteX1837" fmla="*/ 1246933 w 5979492"/>
              <a:gd name="connsiteY1837" fmla="*/ 4996964 h 5913566"/>
              <a:gd name="connsiteX1838" fmla="*/ 1256572 w 5979492"/>
              <a:gd name="connsiteY1838" fmla="*/ 5010380 h 5913566"/>
              <a:gd name="connsiteX1839" fmla="*/ 1266779 w 5979492"/>
              <a:gd name="connsiteY1839" fmla="*/ 5023521 h 5913566"/>
              <a:gd name="connsiteX1840" fmla="*/ 1286910 w 5979492"/>
              <a:gd name="connsiteY1840" fmla="*/ 5049529 h 5913566"/>
              <a:gd name="connsiteX1841" fmla="*/ 1296833 w 5979492"/>
              <a:gd name="connsiteY1841" fmla="*/ 5062671 h 5913566"/>
              <a:gd name="connsiteX1842" fmla="*/ 1306756 w 5979492"/>
              <a:gd name="connsiteY1842" fmla="*/ 5076086 h 5913566"/>
              <a:gd name="connsiteX1843" fmla="*/ 1316112 w 5979492"/>
              <a:gd name="connsiteY1843" fmla="*/ 5089501 h 5913566"/>
              <a:gd name="connsiteX1844" fmla="*/ 1325186 w 5979492"/>
              <a:gd name="connsiteY1844" fmla="*/ 5103189 h 5913566"/>
              <a:gd name="connsiteX1845" fmla="*/ 1329154 w 5979492"/>
              <a:gd name="connsiteY1845" fmla="*/ 5110308 h 5913566"/>
              <a:gd name="connsiteX1846" fmla="*/ 1333124 w 5979492"/>
              <a:gd name="connsiteY1846" fmla="*/ 5117426 h 5913566"/>
              <a:gd name="connsiteX1847" fmla="*/ 1337093 w 5979492"/>
              <a:gd name="connsiteY1847" fmla="*/ 5124544 h 5913566"/>
              <a:gd name="connsiteX1848" fmla="*/ 1340779 w 5979492"/>
              <a:gd name="connsiteY1848" fmla="*/ 5131936 h 5913566"/>
              <a:gd name="connsiteX1849" fmla="*/ 1344181 w 5979492"/>
              <a:gd name="connsiteY1849" fmla="*/ 5139328 h 5913566"/>
              <a:gd name="connsiteX1850" fmla="*/ 1347017 w 5979492"/>
              <a:gd name="connsiteY1850" fmla="*/ 5146720 h 5913566"/>
              <a:gd name="connsiteX1851" fmla="*/ 1350135 w 5979492"/>
              <a:gd name="connsiteY1851" fmla="*/ 5154386 h 5913566"/>
              <a:gd name="connsiteX1852" fmla="*/ 1352687 w 5979492"/>
              <a:gd name="connsiteY1852" fmla="*/ 5162325 h 5913566"/>
              <a:gd name="connsiteX1853" fmla="*/ 1354955 w 5979492"/>
              <a:gd name="connsiteY1853" fmla="*/ 5170265 h 5913566"/>
              <a:gd name="connsiteX1854" fmla="*/ 1357223 w 5979492"/>
              <a:gd name="connsiteY1854" fmla="*/ 5178204 h 5913566"/>
              <a:gd name="connsiteX1855" fmla="*/ 1358641 w 5979492"/>
              <a:gd name="connsiteY1855" fmla="*/ 5186144 h 5913566"/>
              <a:gd name="connsiteX1856" fmla="*/ 1360059 w 5979492"/>
              <a:gd name="connsiteY1856" fmla="*/ 5194905 h 5913566"/>
              <a:gd name="connsiteX1857" fmla="*/ 1369698 w 5979492"/>
              <a:gd name="connsiteY1857" fmla="*/ 5208046 h 5913566"/>
              <a:gd name="connsiteX1858" fmla="*/ 1379338 w 5979492"/>
              <a:gd name="connsiteY1858" fmla="*/ 5220913 h 5913566"/>
              <a:gd name="connsiteX1859" fmla="*/ 1399468 w 5979492"/>
              <a:gd name="connsiteY1859" fmla="*/ 5246648 h 5913566"/>
              <a:gd name="connsiteX1860" fmla="*/ 1419881 w 5979492"/>
              <a:gd name="connsiteY1860" fmla="*/ 5272383 h 5913566"/>
              <a:gd name="connsiteX1861" fmla="*/ 1440579 w 5979492"/>
              <a:gd name="connsiteY1861" fmla="*/ 5298118 h 5913566"/>
              <a:gd name="connsiteX1862" fmla="*/ 1460993 w 5979492"/>
              <a:gd name="connsiteY1862" fmla="*/ 5323853 h 5913566"/>
              <a:gd name="connsiteX1863" fmla="*/ 1470916 w 5979492"/>
              <a:gd name="connsiteY1863" fmla="*/ 5336721 h 5913566"/>
              <a:gd name="connsiteX1864" fmla="*/ 1480839 w 5979492"/>
              <a:gd name="connsiteY1864" fmla="*/ 5349588 h 5913566"/>
              <a:gd name="connsiteX1865" fmla="*/ 1490479 w 5979492"/>
              <a:gd name="connsiteY1865" fmla="*/ 5362729 h 5913566"/>
              <a:gd name="connsiteX1866" fmla="*/ 1500119 w 5979492"/>
              <a:gd name="connsiteY1866" fmla="*/ 5375871 h 5913566"/>
              <a:gd name="connsiteX1867" fmla="*/ 1509192 w 5979492"/>
              <a:gd name="connsiteY1867" fmla="*/ 5389012 h 5913566"/>
              <a:gd name="connsiteX1868" fmla="*/ 1517697 w 5979492"/>
              <a:gd name="connsiteY1868" fmla="*/ 5402427 h 5913566"/>
              <a:gd name="connsiteX1869" fmla="*/ 1526487 w 5979492"/>
              <a:gd name="connsiteY1869" fmla="*/ 5416389 h 5913566"/>
              <a:gd name="connsiteX1870" fmla="*/ 1534425 w 5979492"/>
              <a:gd name="connsiteY1870" fmla="*/ 5430078 h 5913566"/>
              <a:gd name="connsiteX1871" fmla="*/ 1542080 w 5979492"/>
              <a:gd name="connsiteY1871" fmla="*/ 5443767 h 5913566"/>
              <a:gd name="connsiteX1872" fmla="*/ 1549168 w 5979492"/>
              <a:gd name="connsiteY1872" fmla="*/ 5458003 h 5913566"/>
              <a:gd name="connsiteX1873" fmla="*/ 1555972 w 5979492"/>
              <a:gd name="connsiteY1873" fmla="*/ 5472240 h 5913566"/>
              <a:gd name="connsiteX1874" fmla="*/ 1561927 w 5979492"/>
              <a:gd name="connsiteY1874" fmla="*/ 5486750 h 5913566"/>
              <a:gd name="connsiteX1875" fmla="*/ 1567597 w 5979492"/>
              <a:gd name="connsiteY1875" fmla="*/ 5501534 h 5913566"/>
              <a:gd name="connsiteX1876" fmla="*/ 1572701 w 5979492"/>
              <a:gd name="connsiteY1876" fmla="*/ 5516592 h 5913566"/>
              <a:gd name="connsiteX1877" fmla="*/ 1574685 w 5979492"/>
              <a:gd name="connsiteY1877" fmla="*/ 5524257 h 5913566"/>
              <a:gd name="connsiteX1878" fmla="*/ 1576670 w 5979492"/>
              <a:gd name="connsiteY1878" fmla="*/ 5531923 h 5913566"/>
              <a:gd name="connsiteX1879" fmla="*/ 1578654 w 5979492"/>
              <a:gd name="connsiteY1879" fmla="*/ 5539589 h 5913566"/>
              <a:gd name="connsiteX1880" fmla="*/ 1580355 w 5979492"/>
              <a:gd name="connsiteY1880" fmla="*/ 5547529 h 5913566"/>
              <a:gd name="connsiteX1881" fmla="*/ 1581773 w 5979492"/>
              <a:gd name="connsiteY1881" fmla="*/ 5555468 h 5913566"/>
              <a:gd name="connsiteX1882" fmla="*/ 1583190 w 5979492"/>
              <a:gd name="connsiteY1882" fmla="*/ 5563408 h 5913566"/>
              <a:gd name="connsiteX1883" fmla="*/ 1584041 w 5979492"/>
              <a:gd name="connsiteY1883" fmla="*/ 5571621 h 5913566"/>
              <a:gd name="connsiteX1884" fmla="*/ 1585176 w 5979492"/>
              <a:gd name="connsiteY1884" fmla="*/ 5579560 h 5913566"/>
              <a:gd name="connsiteX1885" fmla="*/ 1586026 w 5979492"/>
              <a:gd name="connsiteY1885" fmla="*/ 5588048 h 5913566"/>
              <a:gd name="connsiteX1886" fmla="*/ 1586593 w 5979492"/>
              <a:gd name="connsiteY1886" fmla="*/ 5596261 h 5913566"/>
              <a:gd name="connsiteX1887" fmla="*/ 1586877 w 5979492"/>
              <a:gd name="connsiteY1887" fmla="*/ 5604474 h 5913566"/>
              <a:gd name="connsiteX1888" fmla="*/ 1586877 w 5979492"/>
              <a:gd name="connsiteY1888" fmla="*/ 5613235 h 5913566"/>
              <a:gd name="connsiteX1889" fmla="*/ 1586593 w 5979492"/>
              <a:gd name="connsiteY1889" fmla="*/ 5621722 h 5913566"/>
              <a:gd name="connsiteX1890" fmla="*/ 1586310 w 5979492"/>
              <a:gd name="connsiteY1890" fmla="*/ 5630482 h 5913566"/>
              <a:gd name="connsiteX1891" fmla="*/ 1585743 w 5979492"/>
              <a:gd name="connsiteY1891" fmla="*/ 5639243 h 5913566"/>
              <a:gd name="connsiteX1892" fmla="*/ 1584892 w 5979492"/>
              <a:gd name="connsiteY1892" fmla="*/ 5648004 h 5913566"/>
              <a:gd name="connsiteX1893" fmla="*/ 1586026 w 5979492"/>
              <a:gd name="connsiteY1893" fmla="*/ 5654849 h 5913566"/>
              <a:gd name="connsiteX1894" fmla="*/ 1586593 w 5979492"/>
              <a:gd name="connsiteY1894" fmla="*/ 5661420 h 5913566"/>
              <a:gd name="connsiteX1895" fmla="*/ 1586593 w 5979492"/>
              <a:gd name="connsiteY1895" fmla="*/ 5667990 h 5913566"/>
              <a:gd name="connsiteX1896" fmla="*/ 1586310 w 5979492"/>
              <a:gd name="connsiteY1896" fmla="*/ 5674287 h 5913566"/>
              <a:gd name="connsiteX1897" fmla="*/ 1585743 w 5979492"/>
              <a:gd name="connsiteY1897" fmla="*/ 5680857 h 5913566"/>
              <a:gd name="connsiteX1898" fmla="*/ 1584892 w 5979492"/>
              <a:gd name="connsiteY1898" fmla="*/ 5687155 h 5913566"/>
              <a:gd name="connsiteX1899" fmla="*/ 1583474 w 5979492"/>
              <a:gd name="connsiteY1899" fmla="*/ 5693725 h 5913566"/>
              <a:gd name="connsiteX1900" fmla="*/ 1582340 w 5979492"/>
              <a:gd name="connsiteY1900" fmla="*/ 5700022 h 5913566"/>
              <a:gd name="connsiteX1901" fmla="*/ 1579505 w 5979492"/>
              <a:gd name="connsiteY1901" fmla="*/ 5712890 h 5913566"/>
              <a:gd name="connsiteX1902" fmla="*/ 1576103 w 5979492"/>
              <a:gd name="connsiteY1902" fmla="*/ 5725483 h 5913566"/>
              <a:gd name="connsiteX1903" fmla="*/ 1573552 w 5979492"/>
              <a:gd name="connsiteY1903" fmla="*/ 5738350 h 5913566"/>
              <a:gd name="connsiteX1904" fmla="*/ 1572417 w 5979492"/>
              <a:gd name="connsiteY1904" fmla="*/ 5744648 h 5913566"/>
              <a:gd name="connsiteX1905" fmla="*/ 1570999 w 5979492"/>
              <a:gd name="connsiteY1905" fmla="*/ 5751218 h 5913566"/>
              <a:gd name="connsiteX1906" fmla="*/ 1562777 w 5979492"/>
              <a:gd name="connsiteY1906" fmla="*/ 5736160 h 5913566"/>
              <a:gd name="connsiteX1907" fmla="*/ 1563911 w 5979492"/>
              <a:gd name="connsiteY1907" fmla="*/ 5740267 h 5913566"/>
              <a:gd name="connsiteX1908" fmla="*/ 1564479 w 5979492"/>
              <a:gd name="connsiteY1908" fmla="*/ 5742457 h 5913566"/>
              <a:gd name="connsiteX1909" fmla="*/ 1565612 w 5979492"/>
              <a:gd name="connsiteY1909" fmla="*/ 5744100 h 5913566"/>
              <a:gd name="connsiteX1910" fmla="*/ 1566747 w 5979492"/>
              <a:gd name="connsiteY1910" fmla="*/ 5746290 h 5913566"/>
              <a:gd name="connsiteX1911" fmla="*/ 1567880 w 5979492"/>
              <a:gd name="connsiteY1911" fmla="*/ 5747933 h 5913566"/>
              <a:gd name="connsiteX1912" fmla="*/ 1569298 w 5979492"/>
              <a:gd name="connsiteY1912" fmla="*/ 5749576 h 5913566"/>
              <a:gd name="connsiteX1913" fmla="*/ 1570999 w 5979492"/>
              <a:gd name="connsiteY1913" fmla="*/ 5751218 h 5913566"/>
              <a:gd name="connsiteX1914" fmla="*/ 1572134 w 5979492"/>
              <a:gd name="connsiteY1914" fmla="*/ 5758336 h 5913566"/>
              <a:gd name="connsiteX1915" fmla="*/ 1572701 w 5979492"/>
              <a:gd name="connsiteY1915" fmla="*/ 5764907 h 5913566"/>
              <a:gd name="connsiteX1916" fmla="*/ 1572701 w 5979492"/>
              <a:gd name="connsiteY1916" fmla="*/ 5771203 h 5913566"/>
              <a:gd name="connsiteX1917" fmla="*/ 1572417 w 5979492"/>
              <a:gd name="connsiteY1917" fmla="*/ 5777501 h 5913566"/>
              <a:gd name="connsiteX1918" fmla="*/ 1571283 w 5979492"/>
              <a:gd name="connsiteY1918" fmla="*/ 5783250 h 5913566"/>
              <a:gd name="connsiteX1919" fmla="*/ 1570432 w 5979492"/>
              <a:gd name="connsiteY1919" fmla="*/ 5788999 h 5913566"/>
              <a:gd name="connsiteX1920" fmla="*/ 1569015 w 5979492"/>
              <a:gd name="connsiteY1920" fmla="*/ 5794748 h 5913566"/>
              <a:gd name="connsiteX1921" fmla="*/ 1567597 w 5979492"/>
              <a:gd name="connsiteY1921" fmla="*/ 5800224 h 5913566"/>
              <a:gd name="connsiteX1922" fmla="*/ 1565612 w 5979492"/>
              <a:gd name="connsiteY1922" fmla="*/ 5805426 h 5913566"/>
              <a:gd name="connsiteX1923" fmla="*/ 1563344 w 5979492"/>
              <a:gd name="connsiteY1923" fmla="*/ 5810627 h 5913566"/>
              <a:gd name="connsiteX1924" fmla="*/ 1560793 w 5979492"/>
              <a:gd name="connsiteY1924" fmla="*/ 5815555 h 5913566"/>
              <a:gd name="connsiteX1925" fmla="*/ 1557957 w 5979492"/>
              <a:gd name="connsiteY1925" fmla="*/ 5820210 h 5913566"/>
              <a:gd name="connsiteX1926" fmla="*/ 1555122 w 5979492"/>
              <a:gd name="connsiteY1926" fmla="*/ 5825138 h 5913566"/>
              <a:gd name="connsiteX1927" fmla="*/ 1551720 w 5979492"/>
              <a:gd name="connsiteY1927" fmla="*/ 5829792 h 5913566"/>
              <a:gd name="connsiteX1928" fmla="*/ 1548601 w 5979492"/>
              <a:gd name="connsiteY1928" fmla="*/ 5833899 h 5913566"/>
              <a:gd name="connsiteX1929" fmla="*/ 1544631 w 5979492"/>
              <a:gd name="connsiteY1929" fmla="*/ 5838552 h 5913566"/>
              <a:gd name="connsiteX1930" fmla="*/ 1541229 w 5979492"/>
              <a:gd name="connsiteY1930" fmla="*/ 5842659 h 5913566"/>
              <a:gd name="connsiteX1931" fmla="*/ 1536977 w 5979492"/>
              <a:gd name="connsiteY1931" fmla="*/ 5846766 h 5913566"/>
              <a:gd name="connsiteX1932" fmla="*/ 1528755 w 5979492"/>
              <a:gd name="connsiteY1932" fmla="*/ 5854979 h 5913566"/>
              <a:gd name="connsiteX1933" fmla="*/ 1519965 w 5979492"/>
              <a:gd name="connsiteY1933" fmla="*/ 5862919 h 5913566"/>
              <a:gd name="connsiteX1934" fmla="*/ 1510609 w 5979492"/>
              <a:gd name="connsiteY1934" fmla="*/ 5870310 h 5913566"/>
              <a:gd name="connsiteX1935" fmla="*/ 1501253 w 5979492"/>
              <a:gd name="connsiteY1935" fmla="*/ 5877703 h 5913566"/>
              <a:gd name="connsiteX1936" fmla="*/ 1491329 w 5979492"/>
              <a:gd name="connsiteY1936" fmla="*/ 5885369 h 5913566"/>
              <a:gd name="connsiteX1937" fmla="*/ 1472334 w 5979492"/>
              <a:gd name="connsiteY1937" fmla="*/ 5900153 h 5913566"/>
              <a:gd name="connsiteX1938" fmla="*/ 1459008 w 5979492"/>
              <a:gd name="connsiteY1938" fmla="*/ 5903711 h 5913566"/>
              <a:gd name="connsiteX1939" fmla="*/ 1445682 w 5979492"/>
              <a:gd name="connsiteY1939" fmla="*/ 5906996 h 5913566"/>
              <a:gd name="connsiteX1940" fmla="*/ 1432356 w 5979492"/>
              <a:gd name="connsiteY1940" fmla="*/ 5909187 h 5913566"/>
              <a:gd name="connsiteX1941" fmla="*/ 1419315 w 5979492"/>
              <a:gd name="connsiteY1941" fmla="*/ 5911104 h 5913566"/>
              <a:gd name="connsiteX1942" fmla="*/ 1405989 w 5979492"/>
              <a:gd name="connsiteY1942" fmla="*/ 5912472 h 5913566"/>
              <a:gd name="connsiteX1943" fmla="*/ 1392663 w 5979492"/>
              <a:gd name="connsiteY1943" fmla="*/ 5913294 h 5913566"/>
              <a:gd name="connsiteX1944" fmla="*/ 1379381 w 5979492"/>
              <a:gd name="connsiteY1944" fmla="*/ 5913566 h 5913566"/>
              <a:gd name="connsiteX1945" fmla="*/ 1379295 w 5979492"/>
              <a:gd name="connsiteY1945" fmla="*/ 5913566 h 5913566"/>
              <a:gd name="connsiteX1946" fmla="*/ 1366012 w 5979492"/>
              <a:gd name="connsiteY1946" fmla="*/ 5913294 h 5913566"/>
              <a:gd name="connsiteX1947" fmla="*/ 1352687 w 5979492"/>
              <a:gd name="connsiteY1947" fmla="*/ 5912746 h 5913566"/>
              <a:gd name="connsiteX1948" fmla="*/ 1339645 w 5979492"/>
              <a:gd name="connsiteY1948" fmla="*/ 5911924 h 5913566"/>
              <a:gd name="connsiteX1949" fmla="*/ 1326319 w 5979492"/>
              <a:gd name="connsiteY1949" fmla="*/ 5910829 h 5913566"/>
              <a:gd name="connsiteX1950" fmla="*/ 1312994 w 5979492"/>
              <a:gd name="connsiteY1950" fmla="*/ 5909187 h 5913566"/>
              <a:gd name="connsiteX1951" fmla="*/ 1299668 w 5979492"/>
              <a:gd name="connsiteY1951" fmla="*/ 5907271 h 5913566"/>
              <a:gd name="connsiteX1952" fmla="*/ 1286343 w 5979492"/>
              <a:gd name="connsiteY1952" fmla="*/ 5905628 h 5913566"/>
              <a:gd name="connsiteX1953" fmla="*/ 1259692 w 5979492"/>
              <a:gd name="connsiteY1953" fmla="*/ 5901248 h 5913566"/>
              <a:gd name="connsiteX1954" fmla="*/ 1253454 w 5979492"/>
              <a:gd name="connsiteY1954" fmla="*/ 5901521 h 5913566"/>
              <a:gd name="connsiteX1955" fmla="*/ 1247500 w 5979492"/>
              <a:gd name="connsiteY1955" fmla="*/ 5901795 h 5913566"/>
              <a:gd name="connsiteX1956" fmla="*/ 1241262 w 5979492"/>
              <a:gd name="connsiteY1956" fmla="*/ 5901795 h 5913566"/>
              <a:gd name="connsiteX1957" fmla="*/ 1235309 w 5979492"/>
              <a:gd name="connsiteY1957" fmla="*/ 5901795 h 5913566"/>
              <a:gd name="connsiteX1958" fmla="*/ 1229354 w 5979492"/>
              <a:gd name="connsiteY1958" fmla="*/ 5901248 h 5913566"/>
              <a:gd name="connsiteX1959" fmla="*/ 1223684 w 5979492"/>
              <a:gd name="connsiteY1959" fmla="*/ 5900700 h 5913566"/>
              <a:gd name="connsiteX1960" fmla="*/ 1218013 w 5979492"/>
              <a:gd name="connsiteY1960" fmla="*/ 5900153 h 5913566"/>
              <a:gd name="connsiteX1961" fmla="*/ 1212910 w 5979492"/>
              <a:gd name="connsiteY1961" fmla="*/ 5899331 h 5913566"/>
              <a:gd name="connsiteX1962" fmla="*/ 1207523 w 5979492"/>
              <a:gd name="connsiteY1962" fmla="*/ 5898236 h 5913566"/>
              <a:gd name="connsiteX1963" fmla="*/ 1202136 w 5979492"/>
              <a:gd name="connsiteY1963" fmla="*/ 5896593 h 5913566"/>
              <a:gd name="connsiteX1964" fmla="*/ 1196750 w 5979492"/>
              <a:gd name="connsiteY1964" fmla="*/ 5895225 h 5913566"/>
              <a:gd name="connsiteX1965" fmla="*/ 1191646 w 5979492"/>
              <a:gd name="connsiteY1965" fmla="*/ 5893855 h 5913566"/>
              <a:gd name="connsiteX1966" fmla="*/ 1186826 w 5979492"/>
              <a:gd name="connsiteY1966" fmla="*/ 5891939 h 5913566"/>
              <a:gd name="connsiteX1967" fmla="*/ 1182006 w 5979492"/>
              <a:gd name="connsiteY1967" fmla="*/ 5889749 h 5913566"/>
              <a:gd name="connsiteX1968" fmla="*/ 1176903 w 5979492"/>
              <a:gd name="connsiteY1968" fmla="*/ 5887832 h 5913566"/>
              <a:gd name="connsiteX1969" fmla="*/ 1172367 w 5979492"/>
              <a:gd name="connsiteY1969" fmla="*/ 5885642 h 5913566"/>
              <a:gd name="connsiteX1970" fmla="*/ 1167830 w 5979492"/>
              <a:gd name="connsiteY1970" fmla="*/ 5882904 h 5913566"/>
              <a:gd name="connsiteX1971" fmla="*/ 1163294 w 5979492"/>
              <a:gd name="connsiteY1971" fmla="*/ 5880441 h 5913566"/>
              <a:gd name="connsiteX1972" fmla="*/ 1158758 w 5979492"/>
              <a:gd name="connsiteY1972" fmla="*/ 5877703 h 5913566"/>
              <a:gd name="connsiteX1973" fmla="*/ 1154504 w 5979492"/>
              <a:gd name="connsiteY1973" fmla="*/ 5874691 h 5913566"/>
              <a:gd name="connsiteX1974" fmla="*/ 1145716 w 5979492"/>
              <a:gd name="connsiteY1974" fmla="*/ 5868668 h 5913566"/>
              <a:gd name="connsiteX1975" fmla="*/ 1137777 w 5979492"/>
              <a:gd name="connsiteY1975" fmla="*/ 5861824 h 5913566"/>
              <a:gd name="connsiteX1976" fmla="*/ 1129838 w 5979492"/>
              <a:gd name="connsiteY1976" fmla="*/ 5854431 h 5913566"/>
              <a:gd name="connsiteX1977" fmla="*/ 1122467 w 5979492"/>
              <a:gd name="connsiteY1977" fmla="*/ 5846218 h 5913566"/>
              <a:gd name="connsiteX1978" fmla="*/ 1115095 w 5979492"/>
              <a:gd name="connsiteY1978" fmla="*/ 5838005 h 5913566"/>
              <a:gd name="connsiteX1979" fmla="*/ 1108291 w 5979492"/>
              <a:gd name="connsiteY1979" fmla="*/ 5829244 h 5913566"/>
              <a:gd name="connsiteX1980" fmla="*/ 1098934 w 5979492"/>
              <a:gd name="connsiteY1980" fmla="*/ 5819936 h 5913566"/>
              <a:gd name="connsiteX1981" fmla="*/ 1090145 w 5979492"/>
              <a:gd name="connsiteY1981" fmla="*/ 5810627 h 5913566"/>
              <a:gd name="connsiteX1982" fmla="*/ 1081355 w 5979492"/>
              <a:gd name="connsiteY1982" fmla="*/ 5801046 h 5913566"/>
              <a:gd name="connsiteX1983" fmla="*/ 1072850 w 5979492"/>
              <a:gd name="connsiteY1983" fmla="*/ 5791737 h 5913566"/>
              <a:gd name="connsiteX1984" fmla="*/ 1064628 w 5979492"/>
              <a:gd name="connsiteY1984" fmla="*/ 5781881 h 5913566"/>
              <a:gd name="connsiteX1985" fmla="*/ 1056405 w 5979492"/>
              <a:gd name="connsiteY1985" fmla="*/ 5772299 h 5913566"/>
              <a:gd name="connsiteX1986" fmla="*/ 1048184 w 5979492"/>
              <a:gd name="connsiteY1986" fmla="*/ 5762443 h 5913566"/>
              <a:gd name="connsiteX1987" fmla="*/ 1040528 w 5979492"/>
              <a:gd name="connsiteY1987" fmla="*/ 5752861 h 5913566"/>
              <a:gd name="connsiteX1988" fmla="*/ 1025218 w 5979492"/>
              <a:gd name="connsiteY1988" fmla="*/ 5732875 h 5913566"/>
              <a:gd name="connsiteX1989" fmla="*/ 1010475 w 5979492"/>
              <a:gd name="connsiteY1989" fmla="*/ 5712068 h 5913566"/>
              <a:gd name="connsiteX1990" fmla="*/ 996016 w 5979492"/>
              <a:gd name="connsiteY1990" fmla="*/ 5691535 h 5913566"/>
              <a:gd name="connsiteX1991" fmla="*/ 982123 w 5979492"/>
              <a:gd name="connsiteY1991" fmla="*/ 5671001 h 5913566"/>
              <a:gd name="connsiteX1992" fmla="*/ 968513 w 5979492"/>
              <a:gd name="connsiteY1992" fmla="*/ 5649647 h 5913566"/>
              <a:gd name="connsiteX1993" fmla="*/ 955471 w 5979492"/>
              <a:gd name="connsiteY1993" fmla="*/ 5628292 h 5913566"/>
              <a:gd name="connsiteX1994" fmla="*/ 942713 w 5979492"/>
              <a:gd name="connsiteY1994" fmla="*/ 5607212 h 5913566"/>
              <a:gd name="connsiteX1995" fmla="*/ 929954 w 5979492"/>
              <a:gd name="connsiteY1995" fmla="*/ 5585310 h 5913566"/>
              <a:gd name="connsiteX1996" fmla="*/ 905288 w 5979492"/>
              <a:gd name="connsiteY1996" fmla="*/ 5542053 h 5913566"/>
              <a:gd name="connsiteX1997" fmla="*/ 880621 w 5979492"/>
              <a:gd name="connsiteY1997" fmla="*/ 5498522 h 5913566"/>
              <a:gd name="connsiteX1998" fmla="*/ 865028 w 5979492"/>
              <a:gd name="connsiteY1998" fmla="*/ 5482918 h 5913566"/>
              <a:gd name="connsiteX1999" fmla="*/ 813427 w 5979492"/>
              <a:gd name="connsiteY1999" fmla="*/ 5410366 h 5913566"/>
              <a:gd name="connsiteX2000" fmla="*/ 782240 w 5979492"/>
              <a:gd name="connsiteY2000" fmla="*/ 5364372 h 5913566"/>
              <a:gd name="connsiteX2001" fmla="*/ 750485 w 5979492"/>
              <a:gd name="connsiteY2001" fmla="*/ 5318652 h 5913566"/>
              <a:gd name="connsiteX2002" fmla="*/ 735458 w 5979492"/>
              <a:gd name="connsiteY2002" fmla="*/ 5302225 h 5913566"/>
              <a:gd name="connsiteX2003" fmla="*/ 650401 w 5979492"/>
              <a:gd name="connsiteY2003" fmla="*/ 5185049 h 5913566"/>
              <a:gd name="connsiteX2004" fmla="*/ 643030 w 5979492"/>
              <a:gd name="connsiteY2004" fmla="*/ 5180942 h 5913566"/>
              <a:gd name="connsiteX2005" fmla="*/ 636509 w 5979492"/>
              <a:gd name="connsiteY2005" fmla="*/ 5176288 h 5913566"/>
              <a:gd name="connsiteX2006" fmla="*/ 633674 w 5979492"/>
              <a:gd name="connsiteY2006" fmla="*/ 5173824 h 5913566"/>
              <a:gd name="connsiteX2007" fmla="*/ 630838 w 5979492"/>
              <a:gd name="connsiteY2007" fmla="*/ 5171633 h 5913566"/>
              <a:gd name="connsiteX2008" fmla="*/ 628003 w 5979492"/>
              <a:gd name="connsiteY2008" fmla="*/ 5169170 h 5913566"/>
              <a:gd name="connsiteX2009" fmla="*/ 625735 w 5979492"/>
              <a:gd name="connsiteY2009" fmla="*/ 5166432 h 5913566"/>
              <a:gd name="connsiteX2010" fmla="*/ 623467 w 5979492"/>
              <a:gd name="connsiteY2010" fmla="*/ 5163694 h 5913566"/>
              <a:gd name="connsiteX2011" fmla="*/ 621766 w 5979492"/>
              <a:gd name="connsiteY2011" fmla="*/ 5160409 h 5913566"/>
              <a:gd name="connsiteX2012" fmla="*/ 620632 w 5979492"/>
              <a:gd name="connsiteY2012" fmla="*/ 5157397 h 5913566"/>
              <a:gd name="connsiteX2013" fmla="*/ 619781 w 5979492"/>
              <a:gd name="connsiteY2013" fmla="*/ 5153838 h 5913566"/>
              <a:gd name="connsiteX2014" fmla="*/ 619214 w 5979492"/>
              <a:gd name="connsiteY2014" fmla="*/ 5150279 h 5913566"/>
              <a:gd name="connsiteX2015" fmla="*/ 619498 w 5979492"/>
              <a:gd name="connsiteY2015" fmla="*/ 5146173 h 5913566"/>
              <a:gd name="connsiteX2016" fmla="*/ 620065 w 5979492"/>
              <a:gd name="connsiteY2016" fmla="*/ 5141792 h 5913566"/>
              <a:gd name="connsiteX2017" fmla="*/ 621199 w 5979492"/>
              <a:gd name="connsiteY2017" fmla="*/ 5137412 h 5913566"/>
              <a:gd name="connsiteX2018" fmla="*/ 614394 w 5979492"/>
              <a:gd name="connsiteY2018" fmla="*/ 5130841 h 5913566"/>
              <a:gd name="connsiteX2019" fmla="*/ 607873 w 5979492"/>
              <a:gd name="connsiteY2019" fmla="*/ 5124271 h 5913566"/>
              <a:gd name="connsiteX2020" fmla="*/ 601635 w 5979492"/>
              <a:gd name="connsiteY2020" fmla="*/ 5117426 h 5913566"/>
              <a:gd name="connsiteX2021" fmla="*/ 595398 w 5979492"/>
              <a:gd name="connsiteY2021" fmla="*/ 5110308 h 5913566"/>
              <a:gd name="connsiteX2022" fmla="*/ 589160 w 5979492"/>
              <a:gd name="connsiteY2022" fmla="*/ 5103189 h 5913566"/>
              <a:gd name="connsiteX2023" fmla="*/ 583490 w 5979492"/>
              <a:gd name="connsiteY2023" fmla="*/ 5096345 h 5913566"/>
              <a:gd name="connsiteX2024" fmla="*/ 577536 w 5979492"/>
              <a:gd name="connsiteY2024" fmla="*/ 5089227 h 5913566"/>
              <a:gd name="connsiteX2025" fmla="*/ 572433 w 5979492"/>
              <a:gd name="connsiteY2025" fmla="*/ 5081835 h 5913566"/>
              <a:gd name="connsiteX2026" fmla="*/ 567045 w 5979492"/>
              <a:gd name="connsiteY2026" fmla="*/ 5074443 h 5913566"/>
              <a:gd name="connsiteX2027" fmla="*/ 561659 w 5979492"/>
              <a:gd name="connsiteY2027" fmla="*/ 5067051 h 5913566"/>
              <a:gd name="connsiteX2028" fmla="*/ 556556 w 5979492"/>
              <a:gd name="connsiteY2028" fmla="*/ 5059112 h 5913566"/>
              <a:gd name="connsiteX2029" fmla="*/ 551735 w 5979492"/>
              <a:gd name="connsiteY2029" fmla="*/ 5051446 h 5913566"/>
              <a:gd name="connsiteX2030" fmla="*/ 547199 w 5979492"/>
              <a:gd name="connsiteY2030" fmla="*/ 5043780 h 5913566"/>
              <a:gd name="connsiteX2031" fmla="*/ 542663 w 5979492"/>
              <a:gd name="connsiteY2031" fmla="*/ 5035840 h 5913566"/>
              <a:gd name="connsiteX2032" fmla="*/ 538126 w 5979492"/>
              <a:gd name="connsiteY2032" fmla="*/ 5027627 h 5913566"/>
              <a:gd name="connsiteX2033" fmla="*/ 534157 w 5979492"/>
              <a:gd name="connsiteY2033" fmla="*/ 5019688 h 5913566"/>
              <a:gd name="connsiteX2034" fmla="*/ 530188 w 5979492"/>
              <a:gd name="connsiteY2034" fmla="*/ 5016950 h 5913566"/>
              <a:gd name="connsiteX2035" fmla="*/ 526785 w 5979492"/>
              <a:gd name="connsiteY2035" fmla="*/ 5013665 h 5913566"/>
              <a:gd name="connsiteX2036" fmla="*/ 519698 w 5979492"/>
              <a:gd name="connsiteY2036" fmla="*/ 5007642 h 5913566"/>
              <a:gd name="connsiteX2037" fmla="*/ 513460 w 5979492"/>
              <a:gd name="connsiteY2037" fmla="*/ 5001071 h 5913566"/>
              <a:gd name="connsiteX2038" fmla="*/ 507506 w 5979492"/>
              <a:gd name="connsiteY2038" fmla="*/ 4994501 h 5913566"/>
              <a:gd name="connsiteX2039" fmla="*/ 501835 w 5979492"/>
              <a:gd name="connsiteY2039" fmla="*/ 4987383 h 5913566"/>
              <a:gd name="connsiteX2040" fmla="*/ 496732 w 5979492"/>
              <a:gd name="connsiteY2040" fmla="*/ 4980264 h 5913566"/>
              <a:gd name="connsiteX2041" fmla="*/ 491912 w 5979492"/>
              <a:gd name="connsiteY2041" fmla="*/ 4972872 h 5913566"/>
              <a:gd name="connsiteX2042" fmla="*/ 487659 w 5979492"/>
              <a:gd name="connsiteY2042" fmla="*/ 4965480 h 5913566"/>
              <a:gd name="connsiteX2043" fmla="*/ 483407 w 5979492"/>
              <a:gd name="connsiteY2043" fmla="*/ 4957540 h 5913566"/>
              <a:gd name="connsiteX2044" fmla="*/ 479153 w 5979492"/>
              <a:gd name="connsiteY2044" fmla="*/ 4949875 h 5913566"/>
              <a:gd name="connsiteX2045" fmla="*/ 470932 w 5979492"/>
              <a:gd name="connsiteY2045" fmla="*/ 4934270 h 5913566"/>
              <a:gd name="connsiteX2046" fmla="*/ 462709 w 5979492"/>
              <a:gd name="connsiteY2046" fmla="*/ 4918391 h 5913566"/>
              <a:gd name="connsiteX2047" fmla="*/ 458457 w 5979492"/>
              <a:gd name="connsiteY2047" fmla="*/ 4910999 h 5913566"/>
              <a:gd name="connsiteX2048" fmla="*/ 453920 w 5979492"/>
              <a:gd name="connsiteY2048" fmla="*/ 4903333 h 5913566"/>
              <a:gd name="connsiteX2049" fmla="*/ 426135 w 5979492"/>
              <a:gd name="connsiteY2049" fmla="*/ 4867469 h 5913566"/>
              <a:gd name="connsiteX2050" fmla="*/ 291178 w 5979492"/>
              <a:gd name="connsiteY2050" fmla="*/ 4674182 h 5913566"/>
              <a:gd name="connsiteX2051" fmla="*/ 193930 w 5979492"/>
              <a:gd name="connsiteY2051" fmla="*/ 4541401 h 5913566"/>
              <a:gd name="connsiteX2052" fmla="*/ 188543 w 5979492"/>
              <a:gd name="connsiteY2052" fmla="*/ 4535652 h 5913566"/>
              <a:gd name="connsiteX2053" fmla="*/ 183440 w 5979492"/>
              <a:gd name="connsiteY2053" fmla="*/ 4529354 h 5913566"/>
              <a:gd name="connsiteX2054" fmla="*/ 178336 w 5979492"/>
              <a:gd name="connsiteY2054" fmla="*/ 4523331 h 5913566"/>
              <a:gd name="connsiteX2055" fmla="*/ 173800 w 5979492"/>
              <a:gd name="connsiteY2055" fmla="*/ 4517035 h 5913566"/>
              <a:gd name="connsiteX2056" fmla="*/ 164727 w 5979492"/>
              <a:gd name="connsiteY2056" fmla="*/ 4504167 h 5913566"/>
              <a:gd name="connsiteX2057" fmla="*/ 156222 w 5979492"/>
              <a:gd name="connsiteY2057" fmla="*/ 4491300 h 5913566"/>
              <a:gd name="connsiteX2058" fmla="*/ 148283 w 5979492"/>
              <a:gd name="connsiteY2058" fmla="*/ 4477884 h 5913566"/>
              <a:gd name="connsiteX2059" fmla="*/ 140344 w 5979492"/>
              <a:gd name="connsiteY2059" fmla="*/ 4464470 h 5913566"/>
              <a:gd name="connsiteX2060" fmla="*/ 132973 w 5979492"/>
              <a:gd name="connsiteY2060" fmla="*/ 4450507 h 5913566"/>
              <a:gd name="connsiteX2061" fmla="*/ 125884 w 5979492"/>
              <a:gd name="connsiteY2061" fmla="*/ 4437092 h 5913566"/>
              <a:gd name="connsiteX2062" fmla="*/ 111708 w 5979492"/>
              <a:gd name="connsiteY2062" fmla="*/ 4409440 h 5913566"/>
              <a:gd name="connsiteX2063" fmla="*/ 104337 w 5979492"/>
              <a:gd name="connsiteY2063" fmla="*/ 4396026 h 5913566"/>
              <a:gd name="connsiteX2064" fmla="*/ 96965 w 5979492"/>
              <a:gd name="connsiteY2064" fmla="*/ 4382337 h 5913566"/>
              <a:gd name="connsiteX2065" fmla="*/ 89593 w 5979492"/>
              <a:gd name="connsiteY2065" fmla="*/ 4368922 h 5913566"/>
              <a:gd name="connsiteX2066" fmla="*/ 81088 w 5979492"/>
              <a:gd name="connsiteY2066" fmla="*/ 4355507 h 5913566"/>
              <a:gd name="connsiteX2067" fmla="*/ 72866 w 5979492"/>
              <a:gd name="connsiteY2067" fmla="*/ 4342366 h 5913566"/>
              <a:gd name="connsiteX2068" fmla="*/ 63793 w 5979492"/>
              <a:gd name="connsiteY2068" fmla="*/ 4329772 h 5913566"/>
              <a:gd name="connsiteX2069" fmla="*/ 60391 w 5979492"/>
              <a:gd name="connsiteY2069" fmla="*/ 4323475 h 5913566"/>
              <a:gd name="connsiteX2070" fmla="*/ 57272 w 5979492"/>
              <a:gd name="connsiteY2070" fmla="*/ 4317178 h 5913566"/>
              <a:gd name="connsiteX2071" fmla="*/ 53870 w 5979492"/>
              <a:gd name="connsiteY2071" fmla="*/ 4311155 h 5913566"/>
              <a:gd name="connsiteX2072" fmla="*/ 51034 w 5979492"/>
              <a:gd name="connsiteY2072" fmla="*/ 4304858 h 5913566"/>
              <a:gd name="connsiteX2073" fmla="*/ 45931 w 5979492"/>
              <a:gd name="connsiteY2073" fmla="*/ 4292264 h 5913566"/>
              <a:gd name="connsiteX2074" fmla="*/ 41395 w 5979492"/>
              <a:gd name="connsiteY2074" fmla="*/ 4279945 h 5913566"/>
              <a:gd name="connsiteX2075" fmla="*/ 37709 w 5979492"/>
              <a:gd name="connsiteY2075" fmla="*/ 4267351 h 5913566"/>
              <a:gd name="connsiteX2076" fmla="*/ 34307 w 5979492"/>
              <a:gd name="connsiteY2076" fmla="*/ 4254483 h 5913566"/>
              <a:gd name="connsiteX2077" fmla="*/ 31755 w 5979492"/>
              <a:gd name="connsiteY2077" fmla="*/ 4241342 h 5913566"/>
              <a:gd name="connsiteX2078" fmla="*/ 29771 w 5979492"/>
              <a:gd name="connsiteY2078" fmla="*/ 4228201 h 5913566"/>
              <a:gd name="connsiteX2079" fmla="*/ 28069 w 5979492"/>
              <a:gd name="connsiteY2079" fmla="*/ 4215334 h 5913566"/>
              <a:gd name="connsiteX2080" fmla="*/ 26935 w 5979492"/>
              <a:gd name="connsiteY2080" fmla="*/ 4202192 h 5913566"/>
              <a:gd name="connsiteX2081" fmla="*/ 26368 w 5979492"/>
              <a:gd name="connsiteY2081" fmla="*/ 4189051 h 5913566"/>
              <a:gd name="connsiteX2082" fmla="*/ 26368 w 5979492"/>
              <a:gd name="connsiteY2082" fmla="*/ 4175910 h 5913566"/>
              <a:gd name="connsiteX2083" fmla="*/ 26651 w 5979492"/>
              <a:gd name="connsiteY2083" fmla="*/ 4162494 h 5913566"/>
              <a:gd name="connsiteX2084" fmla="*/ 27218 w 5979492"/>
              <a:gd name="connsiteY2084" fmla="*/ 4149353 h 5913566"/>
              <a:gd name="connsiteX2085" fmla="*/ 28353 w 5979492"/>
              <a:gd name="connsiteY2085" fmla="*/ 4135938 h 5913566"/>
              <a:gd name="connsiteX2086" fmla="*/ 29771 w 5979492"/>
              <a:gd name="connsiteY2086" fmla="*/ 4122523 h 5913566"/>
              <a:gd name="connsiteX2087" fmla="*/ 35441 w 5979492"/>
              <a:gd name="connsiteY2087" fmla="*/ 4116500 h 5913566"/>
              <a:gd name="connsiteX2088" fmla="*/ 34590 w 5979492"/>
              <a:gd name="connsiteY2088" fmla="*/ 4116226 h 5913566"/>
              <a:gd name="connsiteX2089" fmla="*/ 33173 w 5979492"/>
              <a:gd name="connsiteY2089" fmla="*/ 4117595 h 5913566"/>
              <a:gd name="connsiteX2090" fmla="*/ 31755 w 5979492"/>
              <a:gd name="connsiteY2090" fmla="*/ 4118964 h 5913566"/>
              <a:gd name="connsiteX2091" fmla="*/ 29771 w 5979492"/>
              <a:gd name="connsiteY2091" fmla="*/ 4122523 h 5913566"/>
              <a:gd name="connsiteX2092" fmla="*/ 26368 w 5979492"/>
              <a:gd name="connsiteY2092" fmla="*/ 4114036 h 5913566"/>
              <a:gd name="connsiteX2093" fmla="*/ 23533 w 5979492"/>
              <a:gd name="connsiteY2093" fmla="*/ 4105549 h 5913566"/>
              <a:gd name="connsiteX2094" fmla="*/ 20981 w 5979492"/>
              <a:gd name="connsiteY2094" fmla="*/ 4097062 h 5913566"/>
              <a:gd name="connsiteX2095" fmla="*/ 19280 w 5979492"/>
              <a:gd name="connsiteY2095" fmla="*/ 4088575 h 5913566"/>
              <a:gd name="connsiteX2096" fmla="*/ 17579 w 5979492"/>
              <a:gd name="connsiteY2096" fmla="*/ 4080088 h 5913566"/>
              <a:gd name="connsiteX2097" fmla="*/ 16161 w 5979492"/>
              <a:gd name="connsiteY2097" fmla="*/ 4071600 h 5913566"/>
              <a:gd name="connsiteX2098" fmla="*/ 15310 w 5979492"/>
              <a:gd name="connsiteY2098" fmla="*/ 4062840 h 5913566"/>
              <a:gd name="connsiteX2099" fmla="*/ 14743 w 5979492"/>
              <a:gd name="connsiteY2099" fmla="*/ 4054353 h 5913566"/>
              <a:gd name="connsiteX2100" fmla="*/ 14460 w 5979492"/>
              <a:gd name="connsiteY2100" fmla="*/ 4045865 h 5913566"/>
              <a:gd name="connsiteX2101" fmla="*/ 14460 w 5979492"/>
              <a:gd name="connsiteY2101" fmla="*/ 4037105 h 5913566"/>
              <a:gd name="connsiteX2102" fmla="*/ 14743 w 5979492"/>
              <a:gd name="connsiteY2102" fmla="*/ 4028344 h 5913566"/>
              <a:gd name="connsiteX2103" fmla="*/ 15027 w 5979492"/>
              <a:gd name="connsiteY2103" fmla="*/ 4019857 h 5913566"/>
              <a:gd name="connsiteX2104" fmla="*/ 16729 w 5979492"/>
              <a:gd name="connsiteY2104" fmla="*/ 4002335 h 5913566"/>
              <a:gd name="connsiteX2105" fmla="*/ 18430 w 5979492"/>
              <a:gd name="connsiteY2105" fmla="*/ 3985087 h 5913566"/>
              <a:gd name="connsiteX2106" fmla="*/ 16161 w 5979492"/>
              <a:gd name="connsiteY2106" fmla="*/ 3968113 h 5913566"/>
              <a:gd name="connsiteX2107" fmla="*/ 14176 w 5979492"/>
              <a:gd name="connsiteY2107" fmla="*/ 3951413 h 5913566"/>
              <a:gd name="connsiteX2108" fmla="*/ 12759 w 5979492"/>
              <a:gd name="connsiteY2108" fmla="*/ 3934439 h 5913566"/>
              <a:gd name="connsiteX2109" fmla="*/ 12192 w 5979492"/>
              <a:gd name="connsiteY2109" fmla="*/ 3926226 h 5913566"/>
              <a:gd name="connsiteX2110" fmla="*/ 11625 w 5979492"/>
              <a:gd name="connsiteY2110" fmla="*/ 3917738 h 5913566"/>
              <a:gd name="connsiteX2111" fmla="*/ 11625 w 5979492"/>
              <a:gd name="connsiteY2111" fmla="*/ 3909252 h 5913566"/>
              <a:gd name="connsiteX2112" fmla="*/ 11625 w 5979492"/>
              <a:gd name="connsiteY2112" fmla="*/ 3901038 h 5913566"/>
              <a:gd name="connsiteX2113" fmla="*/ 11908 w 5979492"/>
              <a:gd name="connsiteY2113" fmla="*/ 3892277 h 5913566"/>
              <a:gd name="connsiteX2114" fmla="*/ 12192 w 5979492"/>
              <a:gd name="connsiteY2114" fmla="*/ 3884064 h 5913566"/>
              <a:gd name="connsiteX2115" fmla="*/ 13042 w 5979492"/>
              <a:gd name="connsiteY2115" fmla="*/ 3875851 h 5913566"/>
              <a:gd name="connsiteX2116" fmla="*/ 14176 w 5979492"/>
              <a:gd name="connsiteY2116" fmla="*/ 3867090 h 5913566"/>
              <a:gd name="connsiteX2117" fmla="*/ 15594 w 5979492"/>
              <a:gd name="connsiteY2117" fmla="*/ 3858877 h 5913566"/>
              <a:gd name="connsiteX2118" fmla="*/ 17863 w 5979492"/>
              <a:gd name="connsiteY2118" fmla="*/ 3850389 h 5913566"/>
              <a:gd name="connsiteX2119" fmla="*/ 14743 w 5979492"/>
              <a:gd name="connsiteY2119" fmla="*/ 3847104 h 5913566"/>
              <a:gd name="connsiteX2120" fmla="*/ 12475 w 5979492"/>
              <a:gd name="connsiteY2120" fmla="*/ 3843819 h 5913566"/>
              <a:gd name="connsiteX2121" fmla="*/ 10207 w 5979492"/>
              <a:gd name="connsiteY2121" fmla="*/ 3840260 h 5913566"/>
              <a:gd name="connsiteX2122" fmla="*/ 7939 w 5979492"/>
              <a:gd name="connsiteY2122" fmla="*/ 3837248 h 5913566"/>
              <a:gd name="connsiteX2123" fmla="*/ 6238 w 5979492"/>
              <a:gd name="connsiteY2123" fmla="*/ 3833415 h 5913566"/>
              <a:gd name="connsiteX2124" fmla="*/ 4537 w 5979492"/>
              <a:gd name="connsiteY2124" fmla="*/ 3830130 h 5913566"/>
              <a:gd name="connsiteX2125" fmla="*/ 2835 w 5979492"/>
              <a:gd name="connsiteY2125" fmla="*/ 3826571 h 5913566"/>
              <a:gd name="connsiteX2126" fmla="*/ 1985 w 5979492"/>
              <a:gd name="connsiteY2126" fmla="*/ 3822738 h 5913566"/>
              <a:gd name="connsiteX2127" fmla="*/ 1134 w 5979492"/>
              <a:gd name="connsiteY2127" fmla="*/ 3819179 h 5913566"/>
              <a:gd name="connsiteX2128" fmla="*/ 567 w 5979492"/>
              <a:gd name="connsiteY2128" fmla="*/ 3815346 h 5913566"/>
              <a:gd name="connsiteX2129" fmla="*/ 0 w 5979492"/>
              <a:gd name="connsiteY2129" fmla="*/ 3811787 h 5913566"/>
              <a:gd name="connsiteX2130" fmla="*/ 0 w 5979492"/>
              <a:gd name="connsiteY2130" fmla="*/ 3807680 h 5913566"/>
              <a:gd name="connsiteX2131" fmla="*/ 0 w 5979492"/>
              <a:gd name="connsiteY2131" fmla="*/ 3804121 h 5913566"/>
              <a:gd name="connsiteX2132" fmla="*/ 284 w 5979492"/>
              <a:gd name="connsiteY2132" fmla="*/ 3800014 h 5913566"/>
              <a:gd name="connsiteX2133" fmla="*/ 1134 w 5979492"/>
              <a:gd name="connsiteY2133" fmla="*/ 3795908 h 5913566"/>
              <a:gd name="connsiteX2134" fmla="*/ 1701 w 5979492"/>
              <a:gd name="connsiteY2134" fmla="*/ 3792075 h 5913566"/>
              <a:gd name="connsiteX2135" fmla="*/ 1701 w 5979492"/>
              <a:gd name="connsiteY2135" fmla="*/ 3775101 h 5913566"/>
              <a:gd name="connsiteX2136" fmla="*/ 1701 w 5979492"/>
              <a:gd name="connsiteY2136" fmla="*/ 3758127 h 5913566"/>
              <a:gd name="connsiteX2137" fmla="*/ 851 w 5979492"/>
              <a:gd name="connsiteY2137" fmla="*/ 3724452 h 5913566"/>
              <a:gd name="connsiteX2138" fmla="*/ 851 w 5979492"/>
              <a:gd name="connsiteY2138" fmla="*/ 3707478 h 5913566"/>
              <a:gd name="connsiteX2139" fmla="*/ 1418 w 5979492"/>
              <a:gd name="connsiteY2139" fmla="*/ 3691051 h 5913566"/>
              <a:gd name="connsiteX2140" fmla="*/ 1701 w 5979492"/>
              <a:gd name="connsiteY2140" fmla="*/ 3682565 h 5913566"/>
              <a:gd name="connsiteX2141" fmla="*/ 2268 w 5979492"/>
              <a:gd name="connsiteY2141" fmla="*/ 3674352 h 5913566"/>
              <a:gd name="connsiteX2142" fmla="*/ 3119 w 5979492"/>
              <a:gd name="connsiteY2142" fmla="*/ 3666138 h 5913566"/>
              <a:gd name="connsiteX2143" fmla="*/ 4254 w 5979492"/>
              <a:gd name="connsiteY2143" fmla="*/ 3657651 h 5913566"/>
              <a:gd name="connsiteX2144" fmla="*/ 7372 w 5979492"/>
              <a:gd name="connsiteY2144" fmla="*/ 3637391 h 5913566"/>
              <a:gd name="connsiteX2145" fmla="*/ 8790 w 5979492"/>
              <a:gd name="connsiteY2145" fmla="*/ 3628083 h 5913566"/>
              <a:gd name="connsiteX2146" fmla="*/ 10774 w 5979492"/>
              <a:gd name="connsiteY2146" fmla="*/ 3619322 h 5913566"/>
              <a:gd name="connsiteX2147" fmla="*/ 12759 w 5979492"/>
              <a:gd name="connsiteY2147" fmla="*/ 3611109 h 5913566"/>
              <a:gd name="connsiteX2148" fmla="*/ 14743 w 5979492"/>
              <a:gd name="connsiteY2148" fmla="*/ 3603443 h 5913566"/>
              <a:gd name="connsiteX2149" fmla="*/ 17296 w 5979492"/>
              <a:gd name="connsiteY2149" fmla="*/ 3596325 h 5913566"/>
              <a:gd name="connsiteX2150" fmla="*/ 19847 w 5979492"/>
              <a:gd name="connsiteY2150" fmla="*/ 3589481 h 5913566"/>
              <a:gd name="connsiteX2151" fmla="*/ 22399 w 5979492"/>
              <a:gd name="connsiteY2151" fmla="*/ 3583184 h 5913566"/>
              <a:gd name="connsiteX2152" fmla="*/ 25517 w 5979492"/>
              <a:gd name="connsiteY2152" fmla="*/ 3577435 h 5913566"/>
              <a:gd name="connsiteX2153" fmla="*/ 28636 w 5979492"/>
              <a:gd name="connsiteY2153" fmla="*/ 3571959 h 5913566"/>
              <a:gd name="connsiteX2154" fmla="*/ 32322 w 5979492"/>
              <a:gd name="connsiteY2154" fmla="*/ 3567031 h 5913566"/>
              <a:gd name="connsiteX2155" fmla="*/ 36291 w 5979492"/>
              <a:gd name="connsiteY2155" fmla="*/ 3562377 h 5913566"/>
              <a:gd name="connsiteX2156" fmla="*/ 40544 w 5979492"/>
              <a:gd name="connsiteY2156" fmla="*/ 3558544 h 5913566"/>
              <a:gd name="connsiteX2157" fmla="*/ 45081 w 5979492"/>
              <a:gd name="connsiteY2157" fmla="*/ 3554438 h 5913566"/>
              <a:gd name="connsiteX2158" fmla="*/ 50184 w 5979492"/>
              <a:gd name="connsiteY2158" fmla="*/ 3551426 h 5913566"/>
              <a:gd name="connsiteX2159" fmla="*/ 55288 w 5979492"/>
              <a:gd name="connsiteY2159" fmla="*/ 3548140 h 5913566"/>
              <a:gd name="connsiteX2160" fmla="*/ 60958 w 5979492"/>
              <a:gd name="connsiteY2160" fmla="*/ 3545677 h 5913566"/>
              <a:gd name="connsiteX2161" fmla="*/ 67196 w 5979492"/>
              <a:gd name="connsiteY2161" fmla="*/ 3543212 h 5913566"/>
              <a:gd name="connsiteX2162" fmla="*/ 73716 w 5979492"/>
              <a:gd name="connsiteY2162" fmla="*/ 3541296 h 5913566"/>
              <a:gd name="connsiteX2163" fmla="*/ 80805 w 5979492"/>
              <a:gd name="connsiteY2163" fmla="*/ 3539654 h 5913566"/>
              <a:gd name="connsiteX2164" fmla="*/ 88743 w 5979492"/>
              <a:gd name="connsiteY2164" fmla="*/ 3538284 h 5913566"/>
              <a:gd name="connsiteX2165" fmla="*/ 96682 w 5979492"/>
              <a:gd name="connsiteY2165" fmla="*/ 3536916 h 5913566"/>
              <a:gd name="connsiteX2166" fmla="*/ 105188 w 5979492"/>
              <a:gd name="connsiteY2166" fmla="*/ 3536094 h 5913566"/>
              <a:gd name="connsiteX2167" fmla="*/ 114543 w 5979492"/>
              <a:gd name="connsiteY2167" fmla="*/ 3535547 h 5913566"/>
              <a:gd name="connsiteX2168" fmla="*/ 124183 w 5979492"/>
              <a:gd name="connsiteY2168" fmla="*/ 3534999 h 5913566"/>
              <a:gd name="connsiteX2169" fmla="*/ 134674 w 5979492"/>
              <a:gd name="connsiteY2169" fmla="*/ 3534999 h 5913566"/>
              <a:gd name="connsiteX2170" fmla="*/ 145448 w 5979492"/>
              <a:gd name="connsiteY2170" fmla="*/ 3534999 h 5913566"/>
              <a:gd name="connsiteX2171" fmla="*/ 169264 w 5979492"/>
              <a:gd name="connsiteY2171" fmla="*/ 3535547 h 5913566"/>
              <a:gd name="connsiteX2172" fmla="*/ 195915 w 5979492"/>
              <a:gd name="connsiteY2172" fmla="*/ 3536916 h 5913566"/>
              <a:gd name="connsiteX2173" fmla="*/ 424717 w 5979492"/>
              <a:gd name="connsiteY2173" fmla="*/ 3536642 h 5913566"/>
              <a:gd name="connsiteX2174" fmla="*/ 391828 w 5979492"/>
              <a:gd name="connsiteY2174" fmla="*/ 3454235 h 5913566"/>
              <a:gd name="connsiteX2175" fmla="*/ 358657 w 5979492"/>
              <a:gd name="connsiteY2175" fmla="*/ 3372103 h 5913566"/>
              <a:gd name="connsiteX2176" fmla="*/ 309607 w 5979492"/>
              <a:gd name="connsiteY2176" fmla="*/ 3236857 h 5913566"/>
              <a:gd name="connsiteX2177" fmla="*/ 306489 w 5979492"/>
              <a:gd name="connsiteY2177" fmla="*/ 3228917 h 5913566"/>
              <a:gd name="connsiteX2178" fmla="*/ 303086 w 5979492"/>
              <a:gd name="connsiteY2178" fmla="*/ 3220704 h 5913566"/>
              <a:gd name="connsiteX2179" fmla="*/ 300251 w 5979492"/>
              <a:gd name="connsiteY2179" fmla="*/ 3212491 h 5913566"/>
              <a:gd name="connsiteX2180" fmla="*/ 297699 w 5979492"/>
              <a:gd name="connsiteY2180" fmla="*/ 3204277 h 5913566"/>
              <a:gd name="connsiteX2181" fmla="*/ 292596 w 5979492"/>
              <a:gd name="connsiteY2181" fmla="*/ 3187577 h 5913566"/>
              <a:gd name="connsiteX2182" fmla="*/ 288343 w 5979492"/>
              <a:gd name="connsiteY2182" fmla="*/ 3171151 h 5913566"/>
              <a:gd name="connsiteX2183" fmla="*/ 284941 w 5979492"/>
              <a:gd name="connsiteY2183" fmla="*/ 3154450 h 5913566"/>
              <a:gd name="connsiteX2184" fmla="*/ 281822 w 5979492"/>
              <a:gd name="connsiteY2184" fmla="*/ 3137476 h 5913566"/>
              <a:gd name="connsiteX2185" fmla="*/ 279270 w 5979492"/>
              <a:gd name="connsiteY2185" fmla="*/ 3121049 h 5913566"/>
              <a:gd name="connsiteX2186" fmla="*/ 277285 w 5979492"/>
              <a:gd name="connsiteY2186" fmla="*/ 3104075 h 5913566"/>
              <a:gd name="connsiteX2187" fmla="*/ 276151 w 5979492"/>
              <a:gd name="connsiteY2187" fmla="*/ 3087375 h 5913566"/>
              <a:gd name="connsiteX2188" fmla="*/ 275301 w 5979492"/>
              <a:gd name="connsiteY2188" fmla="*/ 3070127 h 5913566"/>
              <a:gd name="connsiteX2189" fmla="*/ 274734 w 5979492"/>
              <a:gd name="connsiteY2189" fmla="*/ 3053153 h 5913566"/>
              <a:gd name="connsiteX2190" fmla="*/ 274734 w 5979492"/>
              <a:gd name="connsiteY2190" fmla="*/ 3035905 h 5913566"/>
              <a:gd name="connsiteX2191" fmla="*/ 275301 w 5979492"/>
              <a:gd name="connsiteY2191" fmla="*/ 3019205 h 5913566"/>
              <a:gd name="connsiteX2192" fmla="*/ 275868 w 5979492"/>
              <a:gd name="connsiteY2192" fmla="*/ 3001957 h 5913566"/>
              <a:gd name="connsiteX2193" fmla="*/ 277002 w 5979492"/>
              <a:gd name="connsiteY2193" fmla="*/ 2984709 h 5913566"/>
              <a:gd name="connsiteX2194" fmla="*/ 278419 w 5979492"/>
              <a:gd name="connsiteY2194" fmla="*/ 2967735 h 5913566"/>
              <a:gd name="connsiteX2195" fmla="*/ 275584 w 5979492"/>
              <a:gd name="connsiteY2195" fmla="*/ 2743786 h 5913566"/>
              <a:gd name="connsiteX2196" fmla="*/ 278986 w 5979492"/>
              <a:gd name="connsiteY2196" fmla="*/ 2640025 h 5913566"/>
              <a:gd name="connsiteX2197" fmla="*/ 280405 w 5979492"/>
              <a:gd name="connsiteY2197" fmla="*/ 2634002 h 5913566"/>
              <a:gd name="connsiteX2198" fmla="*/ 281822 w 5979492"/>
              <a:gd name="connsiteY2198" fmla="*/ 2627979 h 5913566"/>
              <a:gd name="connsiteX2199" fmla="*/ 283523 w 5979492"/>
              <a:gd name="connsiteY2199" fmla="*/ 2622229 h 5913566"/>
              <a:gd name="connsiteX2200" fmla="*/ 285791 w 5979492"/>
              <a:gd name="connsiteY2200" fmla="*/ 2617028 h 5913566"/>
              <a:gd name="connsiteX2201" fmla="*/ 287776 w 5979492"/>
              <a:gd name="connsiteY2201" fmla="*/ 2612100 h 5913566"/>
              <a:gd name="connsiteX2202" fmla="*/ 290044 w 5979492"/>
              <a:gd name="connsiteY2202" fmla="*/ 2607172 h 5913566"/>
              <a:gd name="connsiteX2203" fmla="*/ 292880 w 5979492"/>
              <a:gd name="connsiteY2203" fmla="*/ 2602517 h 5913566"/>
              <a:gd name="connsiteX2204" fmla="*/ 295431 w 5979492"/>
              <a:gd name="connsiteY2204" fmla="*/ 2598137 h 5913566"/>
              <a:gd name="connsiteX2205" fmla="*/ 298550 w 5979492"/>
              <a:gd name="connsiteY2205" fmla="*/ 2594304 h 5913566"/>
              <a:gd name="connsiteX2206" fmla="*/ 301668 w 5979492"/>
              <a:gd name="connsiteY2206" fmla="*/ 2590471 h 5913566"/>
              <a:gd name="connsiteX2207" fmla="*/ 305071 w 5979492"/>
              <a:gd name="connsiteY2207" fmla="*/ 2587186 h 5913566"/>
              <a:gd name="connsiteX2208" fmla="*/ 308190 w 5979492"/>
              <a:gd name="connsiteY2208" fmla="*/ 2583900 h 5913566"/>
              <a:gd name="connsiteX2209" fmla="*/ 311875 w 5979492"/>
              <a:gd name="connsiteY2209" fmla="*/ 2580889 h 5913566"/>
              <a:gd name="connsiteX2210" fmla="*/ 315561 w 5979492"/>
              <a:gd name="connsiteY2210" fmla="*/ 2577877 h 5913566"/>
              <a:gd name="connsiteX2211" fmla="*/ 319531 w 5979492"/>
              <a:gd name="connsiteY2211" fmla="*/ 2575687 h 5913566"/>
              <a:gd name="connsiteX2212" fmla="*/ 323783 w 5979492"/>
              <a:gd name="connsiteY2212" fmla="*/ 2573497 h 5913566"/>
              <a:gd name="connsiteX2213" fmla="*/ 328036 w 5979492"/>
              <a:gd name="connsiteY2213" fmla="*/ 2571034 h 5913566"/>
              <a:gd name="connsiteX2214" fmla="*/ 332573 w 5979492"/>
              <a:gd name="connsiteY2214" fmla="*/ 2569391 h 5913566"/>
              <a:gd name="connsiteX2215" fmla="*/ 337109 w 5979492"/>
              <a:gd name="connsiteY2215" fmla="*/ 2567748 h 5913566"/>
              <a:gd name="connsiteX2216" fmla="*/ 341645 w 5979492"/>
              <a:gd name="connsiteY2216" fmla="*/ 2566105 h 5913566"/>
              <a:gd name="connsiteX2217" fmla="*/ 346465 w 5979492"/>
              <a:gd name="connsiteY2217" fmla="*/ 2565010 h 5913566"/>
              <a:gd name="connsiteX2218" fmla="*/ 351568 w 5979492"/>
              <a:gd name="connsiteY2218" fmla="*/ 2564188 h 5913566"/>
              <a:gd name="connsiteX2219" fmla="*/ 356956 w 5979492"/>
              <a:gd name="connsiteY2219" fmla="*/ 2563368 h 5913566"/>
              <a:gd name="connsiteX2220" fmla="*/ 362059 w 5979492"/>
              <a:gd name="connsiteY2220" fmla="*/ 2562820 h 5913566"/>
              <a:gd name="connsiteX2221" fmla="*/ 367446 w 5979492"/>
              <a:gd name="connsiteY2221" fmla="*/ 2562546 h 5913566"/>
              <a:gd name="connsiteX2222" fmla="*/ 373116 w 5979492"/>
              <a:gd name="connsiteY2222" fmla="*/ 2562273 h 5913566"/>
              <a:gd name="connsiteX2223" fmla="*/ 378786 w 5979492"/>
              <a:gd name="connsiteY2223" fmla="*/ 2562273 h 5913566"/>
              <a:gd name="connsiteX2224" fmla="*/ 384741 w 5979492"/>
              <a:gd name="connsiteY2224" fmla="*/ 2562546 h 5913566"/>
              <a:gd name="connsiteX2225" fmla="*/ 396649 w 5979492"/>
              <a:gd name="connsiteY2225" fmla="*/ 2563368 h 5913566"/>
              <a:gd name="connsiteX2226" fmla="*/ 409407 w 5979492"/>
              <a:gd name="connsiteY2226" fmla="*/ 2565010 h 5913566"/>
              <a:gd name="connsiteX2227" fmla="*/ 474050 w 5979492"/>
              <a:gd name="connsiteY2227" fmla="*/ 2564736 h 5913566"/>
              <a:gd name="connsiteX2228" fmla="*/ 552586 w 5979492"/>
              <a:gd name="connsiteY2228" fmla="*/ 2561177 h 5913566"/>
              <a:gd name="connsiteX2229" fmla="*/ 540678 w 5979492"/>
              <a:gd name="connsiteY2229" fmla="*/ 2489174 h 5913566"/>
              <a:gd name="connsiteX2230" fmla="*/ 541245 w 5979492"/>
              <a:gd name="connsiteY2230" fmla="*/ 2485068 h 5913566"/>
              <a:gd name="connsiteX2231" fmla="*/ 541528 w 5979492"/>
              <a:gd name="connsiteY2231" fmla="*/ 2480687 h 5913566"/>
              <a:gd name="connsiteX2232" fmla="*/ 541245 w 5979492"/>
              <a:gd name="connsiteY2232" fmla="*/ 2472200 h 5913566"/>
              <a:gd name="connsiteX2233" fmla="*/ 540678 w 5979492"/>
              <a:gd name="connsiteY2233" fmla="*/ 2463439 h 5913566"/>
              <a:gd name="connsiteX2234" fmla="*/ 539544 w 5979492"/>
              <a:gd name="connsiteY2234" fmla="*/ 2454952 h 5913566"/>
              <a:gd name="connsiteX2235" fmla="*/ 537843 w 5979492"/>
              <a:gd name="connsiteY2235" fmla="*/ 2446739 h 5913566"/>
              <a:gd name="connsiteX2236" fmla="*/ 536142 w 5979492"/>
              <a:gd name="connsiteY2236" fmla="*/ 2437978 h 5913566"/>
              <a:gd name="connsiteX2237" fmla="*/ 532456 w 5979492"/>
              <a:gd name="connsiteY2237" fmla="*/ 2421004 h 5913566"/>
              <a:gd name="connsiteX2238" fmla="*/ 531039 w 5979492"/>
              <a:gd name="connsiteY2238" fmla="*/ 2412516 h 5913566"/>
              <a:gd name="connsiteX2239" fmla="*/ 529904 w 5979492"/>
              <a:gd name="connsiteY2239" fmla="*/ 2404030 h 5913566"/>
              <a:gd name="connsiteX2240" fmla="*/ 529337 w 5979492"/>
              <a:gd name="connsiteY2240" fmla="*/ 2395542 h 5913566"/>
              <a:gd name="connsiteX2241" fmla="*/ 529053 w 5979492"/>
              <a:gd name="connsiteY2241" fmla="*/ 2386781 h 5913566"/>
              <a:gd name="connsiteX2242" fmla="*/ 529337 w 5979492"/>
              <a:gd name="connsiteY2242" fmla="*/ 2382401 h 5913566"/>
              <a:gd name="connsiteX2243" fmla="*/ 529904 w 5979492"/>
              <a:gd name="connsiteY2243" fmla="*/ 2378295 h 5913566"/>
              <a:gd name="connsiteX2244" fmla="*/ 530471 w 5979492"/>
              <a:gd name="connsiteY2244" fmla="*/ 2373914 h 5913566"/>
              <a:gd name="connsiteX2245" fmla="*/ 531322 w 5979492"/>
              <a:gd name="connsiteY2245" fmla="*/ 2369534 h 5913566"/>
              <a:gd name="connsiteX2246" fmla="*/ 532456 w 5979492"/>
              <a:gd name="connsiteY2246" fmla="*/ 2365427 h 5913566"/>
              <a:gd name="connsiteX2247" fmla="*/ 534157 w 5979492"/>
              <a:gd name="connsiteY2247" fmla="*/ 2361046 h 5913566"/>
              <a:gd name="connsiteX2248" fmla="*/ 535858 w 5979492"/>
              <a:gd name="connsiteY2248" fmla="*/ 2356666 h 5913566"/>
              <a:gd name="connsiteX2249" fmla="*/ 537559 w 5979492"/>
              <a:gd name="connsiteY2249" fmla="*/ 2352560 h 5913566"/>
              <a:gd name="connsiteX2250" fmla="*/ 535008 w 5979492"/>
              <a:gd name="connsiteY2250" fmla="*/ 2340787 h 5913566"/>
              <a:gd name="connsiteX2251" fmla="*/ 532456 w 5979492"/>
              <a:gd name="connsiteY2251" fmla="*/ 2328741 h 5913566"/>
              <a:gd name="connsiteX2252" fmla="*/ 530188 w 5979492"/>
              <a:gd name="connsiteY2252" fmla="*/ 2316969 h 5913566"/>
              <a:gd name="connsiteX2253" fmla="*/ 528203 w 5979492"/>
              <a:gd name="connsiteY2253" fmla="*/ 2304923 h 5913566"/>
              <a:gd name="connsiteX2254" fmla="*/ 526502 w 5979492"/>
              <a:gd name="connsiteY2254" fmla="*/ 2292877 h 5913566"/>
              <a:gd name="connsiteX2255" fmla="*/ 525084 w 5979492"/>
              <a:gd name="connsiteY2255" fmla="*/ 2281378 h 5913566"/>
              <a:gd name="connsiteX2256" fmla="*/ 523950 w 5979492"/>
              <a:gd name="connsiteY2256" fmla="*/ 2269332 h 5913566"/>
              <a:gd name="connsiteX2257" fmla="*/ 523100 w 5979492"/>
              <a:gd name="connsiteY2257" fmla="*/ 2257286 h 5913566"/>
              <a:gd name="connsiteX2258" fmla="*/ 522249 w 5979492"/>
              <a:gd name="connsiteY2258" fmla="*/ 2245240 h 5913566"/>
              <a:gd name="connsiteX2259" fmla="*/ 521966 w 5979492"/>
              <a:gd name="connsiteY2259" fmla="*/ 2233467 h 5913566"/>
              <a:gd name="connsiteX2260" fmla="*/ 521966 w 5979492"/>
              <a:gd name="connsiteY2260" fmla="*/ 2221421 h 5913566"/>
              <a:gd name="connsiteX2261" fmla="*/ 521966 w 5979492"/>
              <a:gd name="connsiteY2261" fmla="*/ 2209374 h 5913566"/>
              <a:gd name="connsiteX2262" fmla="*/ 522533 w 5979492"/>
              <a:gd name="connsiteY2262" fmla="*/ 2197328 h 5913566"/>
              <a:gd name="connsiteX2263" fmla="*/ 523100 w 5979492"/>
              <a:gd name="connsiteY2263" fmla="*/ 2185282 h 5913566"/>
              <a:gd name="connsiteX2264" fmla="*/ 523950 w 5979492"/>
              <a:gd name="connsiteY2264" fmla="*/ 2173510 h 5913566"/>
              <a:gd name="connsiteX2265" fmla="*/ 525084 w 5979492"/>
              <a:gd name="connsiteY2265" fmla="*/ 2161464 h 5913566"/>
              <a:gd name="connsiteX2266" fmla="*/ 521115 w 5979492"/>
              <a:gd name="connsiteY2266" fmla="*/ 2132717 h 5913566"/>
              <a:gd name="connsiteX2267" fmla="*/ 517145 w 5979492"/>
              <a:gd name="connsiteY2267" fmla="*/ 2126694 h 5913566"/>
              <a:gd name="connsiteX2268" fmla="*/ 514310 w 5979492"/>
              <a:gd name="connsiteY2268" fmla="*/ 2120671 h 5913566"/>
              <a:gd name="connsiteX2269" fmla="*/ 511475 w 5979492"/>
              <a:gd name="connsiteY2269" fmla="*/ 2114922 h 5913566"/>
              <a:gd name="connsiteX2270" fmla="*/ 509491 w 5979492"/>
              <a:gd name="connsiteY2270" fmla="*/ 2108899 h 5913566"/>
              <a:gd name="connsiteX2271" fmla="*/ 508073 w 5979492"/>
              <a:gd name="connsiteY2271" fmla="*/ 2102876 h 5913566"/>
              <a:gd name="connsiteX2272" fmla="*/ 507223 w 5979492"/>
              <a:gd name="connsiteY2272" fmla="*/ 2096853 h 5913566"/>
              <a:gd name="connsiteX2273" fmla="*/ 506656 w 5979492"/>
              <a:gd name="connsiteY2273" fmla="*/ 2091103 h 5913566"/>
              <a:gd name="connsiteX2274" fmla="*/ 506656 w 5979492"/>
              <a:gd name="connsiteY2274" fmla="*/ 2084807 h 5913566"/>
              <a:gd name="connsiteX2275" fmla="*/ 506939 w 5979492"/>
              <a:gd name="connsiteY2275" fmla="*/ 2078784 h 5913566"/>
              <a:gd name="connsiteX2276" fmla="*/ 507790 w 5979492"/>
              <a:gd name="connsiteY2276" fmla="*/ 2072761 h 5913566"/>
              <a:gd name="connsiteX2277" fmla="*/ 508924 w 5979492"/>
              <a:gd name="connsiteY2277" fmla="*/ 2066737 h 5913566"/>
              <a:gd name="connsiteX2278" fmla="*/ 510341 w 5979492"/>
              <a:gd name="connsiteY2278" fmla="*/ 2060714 h 5913566"/>
              <a:gd name="connsiteX2279" fmla="*/ 512326 w 5979492"/>
              <a:gd name="connsiteY2279" fmla="*/ 2054691 h 5913566"/>
              <a:gd name="connsiteX2280" fmla="*/ 514877 w 5979492"/>
              <a:gd name="connsiteY2280" fmla="*/ 2048668 h 5913566"/>
              <a:gd name="connsiteX2281" fmla="*/ 517429 w 5979492"/>
              <a:gd name="connsiteY2281" fmla="*/ 2042645 h 5913566"/>
              <a:gd name="connsiteX2282" fmla="*/ 520548 w 5979492"/>
              <a:gd name="connsiteY2282" fmla="*/ 2036622 h 5913566"/>
              <a:gd name="connsiteX2283" fmla="*/ 521399 w 5979492"/>
              <a:gd name="connsiteY2283" fmla="*/ 2031420 h 5913566"/>
              <a:gd name="connsiteX2284" fmla="*/ 522249 w 5979492"/>
              <a:gd name="connsiteY2284" fmla="*/ 2026492 h 5913566"/>
              <a:gd name="connsiteX2285" fmla="*/ 523383 w 5979492"/>
              <a:gd name="connsiteY2285" fmla="*/ 2022112 h 5913566"/>
              <a:gd name="connsiteX2286" fmla="*/ 524801 w 5979492"/>
              <a:gd name="connsiteY2286" fmla="*/ 2017458 h 5913566"/>
              <a:gd name="connsiteX2287" fmla="*/ 526502 w 5979492"/>
              <a:gd name="connsiteY2287" fmla="*/ 2013077 h 5913566"/>
              <a:gd name="connsiteX2288" fmla="*/ 528203 w 5979492"/>
              <a:gd name="connsiteY2288" fmla="*/ 2009244 h 5913566"/>
              <a:gd name="connsiteX2289" fmla="*/ 529904 w 5979492"/>
              <a:gd name="connsiteY2289" fmla="*/ 2005412 h 5913566"/>
              <a:gd name="connsiteX2290" fmla="*/ 531889 w 5979492"/>
              <a:gd name="connsiteY2290" fmla="*/ 2001579 h 5913566"/>
              <a:gd name="connsiteX2291" fmla="*/ 534157 w 5979492"/>
              <a:gd name="connsiteY2291" fmla="*/ 1998567 h 5913566"/>
              <a:gd name="connsiteX2292" fmla="*/ 536425 w 5979492"/>
              <a:gd name="connsiteY2292" fmla="*/ 1995008 h 5913566"/>
              <a:gd name="connsiteX2293" fmla="*/ 538693 w 5979492"/>
              <a:gd name="connsiteY2293" fmla="*/ 1992270 h 5913566"/>
              <a:gd name="connsiteX2294" fmla="*/ 541528 w 5979492"/>
              <a:gd name="connsiteY2294" fmla="*/ 1989533 h 5913566"/>
              <a:gd name="connsiteX2295" fmla="*/ 544364 w 5979492"/>
              <a:gd name="connsiteY2295" fmla="*/ 1986795 h 5913566"/>
              <a:gd name="connsiteX2296" fmla="*/ 547199 w 5979492"/>
              <a:gd name="connsiteY2296" fmla="*/ 1984330 h 5913566"/>
              <a:gd name="connsiteX2297" fmla="*/ 550318 w 5979492"/>
              <a:gd name="connsiteY2297" fmla="*/ 1981867 h 5913566"/>
              <a:gd name="connsiteX2298" fmla="*/ 553720 w 5979492"/>
              <a:gd name="connsiteY2298" fmla="*/ 1979950 h 5913566"/>
              <a:gd name="connsiteX2299" fmla="*/ 556839 w 5979492"/>
              <a:gd name="connsiteY2299" fmla="*/ 1978034 h 5913566"/>
              <a:gd name="connsiteX2300" fmla="*/ 560525 w 5979492"/>
              <a:gd name="connsiteY2300" fmla="*/ 1976117 h 5913566"/>
              <a:gd name="connsiteX2301" fmla="*/ 563927 w 5979492"/>
              <a:gd name="connsiteY2301" fmla="*/ 1974474 h 5913566"/>
              <a:gd name="connsiteX2302" fmla="*/ 567896 w 5979492"/>
              <a:gd name="connsiteY2302" fmla="*/ 1973379 h 5913566"/>
              <a:gd name="connsiteX2303" fmla="*/ 571582 w 5979492"/>
              <a:gd name="connsiteY2303" fmla="*/ 1972011 h 5913566"/>
              <a:gd name="connsiteX2304" fmla="*/ 575835 w 5979492"/>
              <a:gd name="connsiteY2304" fmla="*/ 1970916 h 5913566"/>
              <a:gd name="connsiteX2305" fmla="*/ 580087 w 5979492"/>
              <a:gd name="connsiteY2305" fmla="*/ 1969821 h 5913566"/>
              <a:gd name="connsiteX2306" fmla="*/ 584057 w 5979492"/>
              <a:gd name="connsiteY2306" fmla="*/ 1969273 h 5913566"/>
              <a:gd name="connsiteX2307" fmla="*/ 593130 w 5979492"/>
              <a:gd name="connsiteY2307" fmla="*/ 1968178 h 5913566"/>
              <a:gd name="connsiteX2308" fmla="*/ 602486 w 5979492"/>
              <a:gd name="connsiteY2308" fmla="*/ 1967630 h 5913566"/>
              <a:gd name="connsiteX2309" fmla="*/ 612409 w 5979492"/>
              <a:gd name="connsiteY2309" fmla="*/ 1967904 h 5913566"/>
              <a:gd name="connsiteX2310" fmla="*/ 622616 w 5979492"/>
              <a:gd name="connsiteY2310" fmla="*/ 1968451 h 5913566"/>
              <a:gd name="connsiteX2311" fmla="*/ 671099 w 5979492"/>
              <a:gd name="connsiteY2311" fmla="*/ 1967356 h 5913566"/>
              <a:gd name="connsiteX2312" fmla="*/ 719298 w 5979492"/>
              <a:gd name="connsiteY2312" fmla="*/ 1966261 h 5913566"/>
              <a:gd name="connsiteX2313" fmla="*/ 763243 w 5979492"/>
              <a:gd name="connsiteY2313" fmla="*/ 1965440 h 5913566"/>
              <a:gd name="connsiteX2314" fmla="*/ 785075 w 5979492"/>
              <a:gd name="connsiteY2314" fmla="*/ 1964893 h 5913566"/>
              <a:gd name="connsiteX2315" fmla="*/ 807473 w 5979492"/>
              <a:gd name="connsiteY2315" fmla="*/ 1964893 h 5913566"/>
              <a:gd name="connsiteX2316" fmla="*/ 829304 w 5979492"/>
              <a:gd name="connsiteY2316" fmla="*/ 1964893 h 5913566"/>
              <a:gd name="connsiteX2317" fmla="*/ 850852 w 5979492"/>
              <a:gd name="connsiteY2317" fmla="*/ 1965440 h 5913566"/>
              <a:gd name="connsiteX2318" fmla="*/ 872967 w 5979492"/>
              <a:gd name="connsiteY2318" fmla="*/ 1966261 h 5913566"/>
              <a:gd name="connsiteX2319" fmla="*/ 894515 w 5979492"/>
              <a:gd name="connsiteY2319" fmla="*/ 1967630 h 5913566"/>
              <a:gd name="connsiteX2320" fmla="*/ 916345 w 5979492"/>
              <a:gd name="connsiteY2320" fmla="*/ 1969546 h 5913566"/>
              <a:gd name="connsiteX2321" fmla="*/ 927119 w 5979492"/>
              <a:gd name="connsiteY2321" fmla="*/ 1971189 h 5913566"/>
              <a:gd name="connsiteX2322" fmla="*/ 937610 w 5979492"/>
              <a:gd name="connsiteY2322" fmla="*/ 1972558 h 5913566"/>
              <a:gd name="connsiteX2323" fmla="*/ 948384 w 5979492"/>
              <a:gd name="connsiteY2323" fmla="*/ 1974201 h 5913566"/>
              <a:gd name="connsiteX2324" fmla="*/ 959441 w 5979492"/>
              <a:gd name="connsiteY2324" fmla="*/ 1975844 h 5913566"/>
              <a:gd name="connsiteX2325" fmla="*/ 969932 w 5979492"/>
              <a:gd name="connsiteY2325" fmla="*/ 1978034 h 5913566"/>
              <a:gd name="connsiteX2326" fmla="*/ 980421 w 5979492"/>
              <a:gd name="connsiteY2326" fmla="*/ 1980224 h 5913566"/>
              <a:gd name="connsiteX2327" fmla="*/ 991195 w 5979492"/>
              <a:gd name="connsiteY2327" fmla="*/ 1982962 h 5913566"/>
              <a:gd name="connsiteX2328" fmla="*/ 1001686 w 5979492"/>
              <a:gd name="connsiteY2328" fmla="*/ 1985700 h 5913566"/>
              <a:gd name="connsiteX2329" fmla="*/ 1012176 w 5979492"/>
              <a:gd name="connsiteY2329" fmla="*/ 1988711 h 5913566"/>
              <a:gd name="connsiteX2330" fmla="*/ 1022950 w 5979492"/>
              <a:gd name="connsiteY2330" fmla="*/ 1991996 h 5913566"/>
              <a:gd name="connsiteX2331" fmla="*/ 1033157 w 5979492"/>
              <a:gd name="connsiteY2331" fmla="*/ 1995829 h 5913566"/>
              <a:gd name="connsiteX2332" fmla="*/ 1043647 w 5979492"/>
              <a:gd name="connsiteY2332" fmla="*/ 1999389 h 5913566"/>
              <a:gd name="connsiteX2333" fmla="*/ 1053854 w 5979492"/>
              <a:gd name="connsiteY2333" fmla="*/ 2003769 h 5913566"/>
              <a:gd name="connsiteX2334" fmla="*/ 1064344 w 5979492"/>
              <a:gd name="connsiteY2334" fmla="*/ 2007875 h 5913566"/>
              <a:gd name="connsiteX2335" fmla="*/ 1093830 w 5979492"/>
              <a:gd name="connsiteY2335" fmla="*/ 2015815 h 5913566"/>
              <a:gd name="connsiteX2336" fmla="*/ 1129271 w 5979492"/>
              <a:gd name="connsiteY2336" fmla="*/ 2024302 h 5913566"/>
              <a:gd name="connsiteX2337" fmla="*/ 1125585 w 5979492"/>
              <a:gd name="connsiteY2337" fmla="*/ 2010065 h 5913566"/>
              <a:gd name="connsiteX2338" fmla="*/ 1122750 w 5979492"/>
              <a:gd name="connsiteY2338" fmla="*/ 1996103 h 5913566"/>
              <a:gd name="connsiteX2339" fmla="*/ 1120198 w 5979492"/>
              <a:gd name="connsiteY2339" fmla="*/ 1981867 h 5913566"/>
              <a:gd name="connsiteX2340" fmla="*/ 1118213 w 5979492"/>
              <a:gd name="connsiteY2340" fmla="*/ 1967904 h 5913566"/>
              <a:gd name="connsiteX2341" fmla="*/ 1116512 w 5979492"/>
              <a:gd name="connsiteY2341" fmla="*/ 1954215 h 5913566"/>
              <a:gd name="connsiteX2342" fmla="*/ 1115095 w 5979492"/>
              <a:gd name="connsiteY2342" fmla="*/ 1940526 h 5913566"/>
              <a:gd name="connsiteX2343" fmla="*/ 1113961 w 5979492"/>
              <a:gd name="connsiteY2343" fmla="*/ 1927112 h 5913566"/>
              <a:gd name="connsiteX2344" fmla="*/ 1113677 w 5979492"/>
              <a:gd name="connsiteY2344" fmla="*/ 1913696 h 5913566"/>
              <a:gd name="connsiteX2345" fmla="*/ 1113677 w 5979492"/>
              <a:gd name="connsiteY2345" fmla="*/ 1900007 h 5913566"/>
              <a:gd name="connsiteX2346" fmla="*/ 1113961 w 5979492"/>
              <a:gd name="connsiteY2346" fmla="*/ 1886593 h 5913566"/>
              <a:gd name="connsiteX2347" fmla="*/ 1115095 w 5979492"/>
              <a:gd name="connsiteY2347" fmla="*/ 1873177 h 5913566"/>
              <a:gd name="connsiteX2348" fmla="*/ 1116512 w 5979492"/>
              <a:gd name="connsiteY2348" fmla="*/ 1860036 h 5913566"/>
              <a:gd name="connsiteX2349" fmla="*/ 1118213 w 5979492"/>
              <a:gd name="connsiteY2349" fmla="*/ 1846895 h 5913566"/>
              <a:gd name="connsiteX2350" fmla="*/ 1120482 w 5979492"/>
              <a:gd name="connsiteY2350" fmla="*/ 1833480 h 5913566"/>
              <a:gd name="connsiteX2351" fmla="*/ 1123317 w 5979492"/>
              <a:gd name="connsiteY2351" fmla="*/ 1820339 h 5913566"/>
              <a:gd name="connsiteX2352" fmla="*/ 1126436 w 5979492"/>
              <a:gd name="connsiteY2352" fmla="*/ 1807198 h 5913566"/>
              <a:gd name="connsiteX2353" fmla="*/ 1126719 w 5979492"/>
              <a:gd name="connsiteY2353" fmla="*/ 1803638 h 5913566"/>
              <a:gd name="connsiteX2354" fmla="*/ 1126719 w 5979492"/>
              <a:gd name="connsiteY2354" fmla="*/ 1803365 h 5913566"/>
              <a:gd name="connsiteX2355" fmla="*/ 1126436 w 5979492"/>
              <a:gd name="connsiteY2355" fmla="*/ 1805007 h 5913566"/>
              <a:gd name="connsiteX2356" fmla="*/ 1126436 w 5979492"/>
              <a:gd name="connsiteY2356" fmla="*/ 1807198 h 5913566"/>
              <a:gd name="connsiteX2357" fmla="*/ 1119064 w 5979492"/>
              <a:gd name="connsiteY2357" fmla="*/ 1796794 h 5913566"/>
              <a:gd name="connsiteX2358" fmla="*/ 1111693 w 5979492"/>
              <a:gd name="connsiteY2358" fmla="*/ 1786391 h 5913566"/>
              <a:gd name="connsiteX2359" fmla="*/ 995165 w 5979492"/>
              <a:gd name="connsiteY2359" fmla="*/ 1637730 h 5913566"/>
              <a:gd name="connsiteX2360" fmla="*/ 985242 w 5979492"/>
              <a:gd name="connsiteY2360" fmla="*/ 1625958 h 5913566"/>
              <a:gd name="connsiteX2361" fmla="*/ 975602 w 5979492"/>
              <a:gd name="connsiteY2361" fmla="*/ 1614185 h 5913566"/>
              <a:gd name="connsiteX2362" fmla="*/ 966529 w 5979492"/>
              <a:gd name="connsiteY2362" fmla="*/ 1602413 h 5913566"/>
              <a:gd name="connsiteX2363" fmla="*/ 957740 w 5979492"/>
              <a:gd name="connsiteY2363" fmla="*/ 1590367 h 5913566"/>
              <a:gd name="connsiteX2364" fmla="*/ 948951 w 5979492"/>
              <a:gd name="connsiteY2364" fmla="*/ 1578046 h 5913566"/>
              <a:gd name="connsiteX2365" fmla="*/ 940728 w 5979492"/>
              <a:gd name="connsiteY2365" fmla="*/ 1565727 h 5913566"/>
              <a:gd name="connsiteX2366" fmla="*/ 932790 w 5979492"/>
              <a:gd name="connsiteY2366" fmla="*/ 1553407 h 5913566"/>
              <a:gd name="connsiteX2367" fmla="*/ 925135 w 5979492"/>
              <a:gd name="connsiteY2367" fmla="*/ 1541087 h 5913566"/>
              <a:gd name="connsiteX2368" fmla="*/ 917763 w 5979492"/>
              <a:gd name="connsiteY2368" fmla="*/ 1528493 h 5913566"/>
              <a:gd name="connsiteX2369" fmla="*/ 910675 w 5979492"/>
              <a:gd name="connsiteY2369" fmla="*/ 1515900 h 5913566"/>
              <a:gd name="connsiteX2370" fmla="*/ 903870 w 5979492"/>
              <a:gd name="connsiteY2370" fmla="*/ 1503032 h 5913566"/>
              <a:gd name="connsiteX2371" fmla="*/ 897350 w 5979492"/>
              <a:gd name="connsiteY2371" fmla="*/ 1490165 h 5913566"/>
              <a:gd name="connsiteX2372" fmla="*/ 891395 w 5979492"/>
              <a:gd name="connsiteY2372" fmla="*/ 1477297 h 5913566"/>
              <a:gd name="connsiteX2373" fmla="*/ 885725 w 5979492"/>
              <a:gd name="connsiteY2373" fmla="*/ 1464156 h 5913566"/>
              <a:gd name="connsiteX2374" fmla="*/ 880338 w 5979492"/>
              <a:gd name="connsiteY2374" fmla="*/ 1451014 h 5913566"/>
              <a:gd name="connsiteX2375" fmla="*/ 874951 w 5979492"/>
              <a:gd name="connsiteY2375" fmla="*/ 1437873 h 5913566"/>
              <a:gd name="connsiteX2376" fmla="*/ 870132 w 5979492"/>
              <a:gd name="connsiteY2376" fmla="*/ 1424732 h 5913566"/>
              <a:gd name="connsiteX2377" fmla="*/ 865311 w 5979492"/>
              <a:gd name="connsiteY2377" fmla="*/ 1411043 h 5913566"/>
              <a:gd name="connsiteX2378" fmla="*/ 861342 w 5979492"/>
              <a:gd name="connsiteY2378" fmla="*/ 1397354 h 5913566"/>
              <a:gd name="connsiteX2379" fmla="*/ 857373 w 5979492"/>
              <a:gd name="connsiteY2379" fmla="*/ 1383940 h 5913566"/>
              <a:gd name="connsiteX2380" fmla="*/ 853687 w 5979492"/>
              <a:gd name="connsiteY2380" fmla="*/ 1370251 h 5913566"/>
              <a:gd name="connsiteX2381" fmla="*/ 850285 w 5979492"/>
              <a:gd name="connsiteY2381" fmla="*/ 1356288 h 5913566"/>
              <a:gd name="connsiteX2382" fmla="*/ 847450 w 5979492"/>
              <a:gd name="connsiteY2382" fmla="*/ 1342599 h 5913566"/>
              <a:gd name="connsiteX2383" fmla="*/ 844615 w 5979492"/>
              <a:gd name="connsiteY2383" fmla="*/ 1328363 h 5913566"/>
              <a:gd name="connsiteX2384" fmla="*/ 842346 w 5979492"/>
              <a:gd name="connsiteY2384" fmla="*/ 1314126 h 5913566"/>
              <a:gd name="connsiteX2385" fmla="*/ 840361 w 5979492"/>
              <a:gd name="connsiteY2385" fmla="*/ 1300164 h 5913566"/>
              <a:gd name="connsiteX2386" fmla="*/ 838377 w 5979492"/>
              <a:gd name="connsiteY2386" fmla="*/ 1285928 h 5913566"/>
              <a:gd name="connsiteX2387" fmla="*/ 836959 w 5979492"/>
              <a:gd name="connsiteY2387" fmla="*/ 1271144 h 5913566"/>
              <a:gd name="connsiteX2388" fmla="*/ 836109 w 5979492"/>
              <a:gd name="connsiteY2388" fmla="*/ 1256907 h 5913566"/>
              <a:gd name="connsiteX2389" fmla="*/ 835258 w 5979492"/>
              <a:gd name="connsiteY2389" fmla="*/ 1242397 h 5913566"/>
              <a:gd name="connsiteX2390" fmla="*/ 834691 w 5979492"/>
              <a:gd name="connsiteY2390" fmla="*/ 1227340 h 5913566"/>
              <a:gd name="connsiteX2391" fmla="*/ 834408 w 5979492"/>
              <a:gd name="connsiteY2391" fmla="*/ 1212829 h 5913566"/>
              <a:gd name="connsiteX2392" fmla="*/ 834691 w 5979492"/>
              <a:gd name="connsiteY2392" fmla="*/ 1210365 h 5913566"/>
              <a:gd name="connsiteX2393" fmla="*/ 834975 w 5979492"/>
              <a:gd name="connsiteY2393" fmla="*/ 1207628 h 5913566"/>
              <a:gd name="connsiteX2394" fmla="*/ 835825 w 5979492"/>
              <a:gd name="connsiteY2394" fmla="*/ 1202700 h 5913566"/>
              <a:gd name="connsiteX2395" fmla="*/ 837526 w 5979492"/>
              <a:gd name="connsiteY2395" fmla="*/ 1197224 h 5913566"/>
              <a:gd name="connsiteX2396" fmla="*/ 839511 w 5979492"/>
              <a:gd name="connsiteY2396" fmla="*/ 1192022 h 5913566"/>
              <a:gd name="connsiteX2397" fmla="*/ 844331 w 5979492"/>
              <a:gd name="connsiteY2397" fmla="*/ 1181618 h 5913566"/>
              <a:gd name="connsiteX2398" fmla="*/ 846883 w 5979492"/>
              <a:gd name="connsiteY2398" fmla="*/ 1176417 h 5913566"/>
              <a:gd name="connsiteX2399" fmla="*/ 848867 w 5979492"/>
              <a:gd name="connsiteY2399" fmla="*/ 1171215 h 5913566"/>
              <a:gd name="connsiteX2400" fmla="*/ 848584 w 5979492"/>
              <a:gd name="connsiteY2400" fmla="*/ 1167930 h 5913566"/>
              <a:gd name="connsiteX2401" fmla="*/ 848867 w 5979492"/>
              <a:gd name="connsiteY2401" fmla="*/ 1164644 h 5913566"/>
              <a:gd name="connsiteX2402" fmla="*/ 850001 w 5979492"/>
              <a:gd name="connsiteY2402" fmla="*/ 1161359 h 5913566"/>
              <a:gd name="connsiteX2403" fmla="*/ 851419 w 5979492"/>
              <a:gd name="connsiteY2403" fmla="*/ 1158348 h 5913566"/>
              <a:gd name="connsiteX2404" fmla="*/ 849151 w 5979492"/>
              <a:gd name="connsiteY2404" fmla="*/ 1152325 h 5913566"/>
              <a:gd name="connsiteX2405" fmla="*/ 847166 w 5979492"/>
              <a:gd name="connsiteY2405" fmla="*/ 1146302 h 5913566"/>
              <a:gd name="connsiteX2406" fmla="*/ 845182 w 5979492"/>
              <a:gd name="connsiteY2406" fmla="*/ 1140279 h 5913566"/>
              <a:gd name="connsiteX2407" fmla="*/ 843480 w 5979492"/>
              <a:gd name="connsiteY2407" fmla="*/ 1134256 h 5913566"/>
              <a:gd name="connsiteX2408" fmla="*/ 840361 w 5979492"/>
              <a:gd name="connsiteY2408" fmla="*/ 1122209 h 5913566"/>
              <a:gd name="connsiteX2409" fmla="*/ 837810 w 5979492"/>
              <a:gd name="connsiteY2409" fmla="*/ 1109889 h 5913566"/>
              <a:gd name="connsiteX2410" fmla="*/ 836109 w 5979492"/>
              <a:gd name="connsiteY2410" fmla="*/ 1097569 h 5913566"/>
              <a:gd name="connsiteX2411" fmla="*/ 834691 w 5979492"/>
              <a:gd name="connsiteY2411" fmla="*/ 1085249 h 5913566"/>
              <a:gd name="connsiteX2412" fmla="*/ 833557 w 5979492"/>
              <a:gd name="connsiteY2412" fmla="*/ 1072930 h 5913566"/>
              <a:gd name="connsiteX2413" fmla="*/ 832423 w 5979492"/>
              <a:gd name="connsiteY2413" fmla="*/ 1060336 h 5913566"/>
              <a:gd name="connsiteX2414" fmla="*/ 831573 w 5979492"/>
              <a:gd name="connsiteY2414" fmla="*/ 1035422 h 5913566"/>
              <a:gd name="connsiteX2415" fmla="*/ 830721 w 5979492"/>
              <a:gd name="connsiteY2415" fmla="*/ 1010509 h 5913566"/>
              <a:gd name="connsiteX2416" fmla="*/ 830438 w 5979492"/>
              <a:gd name="connsiteY2416" fmla="*/ 998188 h 5913566"/>
              <a:gd name="connsiteX2417" fmla="*/ 829871 w 5979492"/>
              <a:gd name="connsiteY2417" fmla="*/ 985869 h 5913566"/>
              <a:gd name="connsiteX2418" fmla="*/ 829020 w 5979492"/>
              <a:gd name="connsiteY2418" fmla="*/ 973275 h 5913566"/>
              <a:gd name="connsiteX2419" fmla="*/ 827886 w 5979492"/>
              <a:gd name="connsiteY2419" fmla="*/ 960955 h 5913566"/>
              <a:gd name="connsiteX2420" fmla="*/ 827603 w 5979492"/>
              <a:gd name="connsiteY2420" fmla="*/ 957669 h 5913566"/>
              <a:gd name="connsiteX2421" fmla="*/ 827603 w 5979492"/>
              <a:gd name="connsiteY2421" fmla="*/ 954384 h 5913566"/>
              <a:gd name="connsiteX2422" fmla="*/ 827886 w 5979492"/>
              <a:gd name="connsiteY2422" fmla="*/ 951373 h 5913566"/>
              <a:gd name="connsiteX2423" fmla="*/ 828453 w 5979492"/>
              <a:gd name="connsiteY2423" fmla="*/ 948088 h 5913566"/>
              <a:gd name="connsiteX2424" fmla="*/ 829304 w 5979492"/>
              <a:gd name="connsiteY2424" fmla="*/ 945350 h 5913566"/>
              <a:gd name="connsiteX2425" fmla="*/ 830438 w 5979492"/>
              <a:gd name="connsiteY2425" fmla="*/ 942885 h 5913566"/>
              <a:gd name="connsiteX2426" fmla="*/ 831573 w 5979492"/>
              <a:gd name="connsiteY2426" fmla="*/ 939874 h 5913566"/>
              <a:gd name="connsiteX2427" fmla="*/ 832990 w 5979492"/>
              <a:gd name="connsiteY2427" fmla="*/ 937410 h 5913566"/>
              <a:gd name="connsiteX2428" fmla="*/ 834975 w 5979492"/>
              <a:gd name="connsiteY2428" fmla="*/ 934946 h 5913566"/>
              <a:gd name="connsiteX2429" fmla="*/ 836676 w 5979492"/>
              <a:gd name="connsiteY2429" fmla="*/ 932756 h 5913566"/>
              <a:gd name="connsiteX2430" fmla="*/ 838660 w 5979492"/>
              <a:gd name="connsiteY2430" fmla="*/ 930566 h 5913566"/>
              <a:gd name="connsiteX2431" fmla="*/ 841212 w 5979492"/>
              <a:gd name="connsiteY2431" fmla="*/ 928376 h 5913566"/>
              <a:gd name="connsiteX2432" fmla="*/ 843480 w 5979492"/>
              <a:gd name="connsiteY2432" fmla="*/ 926459 h 5913566"/>
              <a:gd name="connsiteX2433" fmla="*/ 846032 w 5979492"/>
              <a:gd name="connsiteY2433" fmla="*/ 924543 h 5913566"/>
              <a:gd name="connsiteX2434" fmla="*/ 851419 w 5979492"/>
              <a:gd name="connsiteY2434" fmla="*/ 920983 h 5913566"/>
              <a:gd name="connsiteX2435" fmla="*/ 857657 w 5979492"/>
              <a:gd name="connsiteY2435" fmla="*/ 918246 h 5913566"/>
              <a:gd name="connsiteX2436" fmla="*/ 863894 w 5979492"/>
              <a:gd name="connsiteY2436" fmla="*/ 915508 h 5913566"/>
              <a:gd name="connsiteX2437" fmla="*/ 870699 w 5979492"/>
              <a:gd name="connsiteY2437" fmla="*/ 913318 h 5913566"/>
              <a:gd name="connsiteX2438" fmla="*/ 877503 w 5979492"/>
              <a:gd name="connsiteY2438" fmla="*/ 911675 h 5913566"/>
              <a:gd name="connsiteX2439" fmla="*/ 884308 w 5979492"/>
              <a:gd name="connsiteY2439" fmla="*/ 910032 h 5913566"/>
              <a:gd name="connsiteX2440" fmla="*/ 891112 w 5979492"/>
              <a:gd name="connsiteY2440" fmla="*/ 908937 h 5913566"/>
              <a:gd name="connsiteX2441" fmla="*/ 898200 w 5979492"/>
              <a:gd name="connsiteY2441" fmla="*/ 908116 h 5913566"/>
              <a:gd name="connsiteX2442" fmla="*/ 904721 w 5979492"/>
              <a:gd name="connsiteY2442" fmla="*/ 907569 h 5913566"/>
              <a:gd name="connsiteX2443" fmla="*/ 930521 w 5979492"/>
              <a:gd name="connsiteY2443" fmla="*/ 906474 h 5913566"/>
              <a:gd name="connsiteX2444" fmla="*/ 956322 w 5979492"/>
              <a:gd name="connsiteY2444" fmla="*/ 905104 h 5913566"/>
              <a:gd name="connsiteX2445" fmla="*/ 1008207 w 5979492"/>
              <a:gd name="connsiteY2445" fmla="*/ 902367 h 5913566"/>
              <a:gd name="connsiteX2446" fmla="*/ 1034008 w 5979492"/>
              <a:gd name="connsiteY2446" fmla="*/ 901546 h 5913566"/>
              <a:gd name="connsiteX2447" fmla="*/ 1059808 w 5979492"/>
              <a:gd name="connsiteY2447" fmla="*/ 900724 h 5913566"/>
              <a:gd name="connsiteX2448" fmla="*/ 1085325 w 5979492"/>
              <a:gd name="connsiteY2448" fmla="*/ 900724 h 5913566"/>
              <a:gd name="connsiteX2449" fmla="*/ 1098367 w 5979492"/>
              <a:gd name="connsiteY2449" fmla="*/ 900998 h 5913566"/>
              <a:gd name="connsiteX2450" fmla="*/ 1111126 w 5979492"/>
              <a:gd name="connsiteY2450" fmla="*/ 901272 h 5913566"/>
              <a:gd name="connsiteX2451" fmla="*/ 1123884 w 5979492"/>
              <a:gd name="connsiteY2451" fmla="*/ 901819 h 5913566"/>
              <a:gd name="connsiteX2452" fmla="*/ 1136643 w 5979492"/>
              <a:gd name="connsiteY2452" fmla="*/ 902641 h 5913566"/>
              <a:gd name="connsiteX2453" fmla="*/ 1149401 w 5979492"/>
              <a:gd name="connsiteY2453" fmla="*/ 903736 h 5913566"/>
              <a:gd name="connsiteX2454" fmla="*/ 1162160 w 5979492"/>
              <a:gd name="connsiteY2454" fmla="*/ 905104 h 5913566"/>
              <a:gd name="connsiteX2455" fmla="*/ 1174918 w 5979492"/>
              <a:gd name="connsiteY2455" fmla="*/ 906474 h 5913566"/>
              <a:gd name="connsiteX2456" fmla="*/ 1187677 w 5979492"/>
              <a:gd name="connsiteY2456" fmla="*/ 908390 h 5913566"/>
              <a:gd name="connsiteX2457" fmla="*/ 1200152 w 5979492"/>
              <a:gd name="connsiteY2457" fmla="*/ 910307 h 5913566"/>
              <a:gd name="connsiteX2458" fmla="*/ 1212910 w 5979492"/>
              <a:gd name="connsiteY2458" fmla="*/ 912770 h 5913566"/>
              <a:gd name="connsiteX2459" fmla="*/ 1225102 w 5979492"/>
              <a:gd name="connsiteY2459" fmla="*/ 915508 h 5913566"/>
              <a:gd name="connsiteX2460" fmla="*/ 1237577 w 5979492"/>
              <a:gd name="connsiteY2460" fmla="*/ 918793 h 5913566"/>
              <a:gd name="connsiteX2461" fmla="*/ 1250052 w 5979492"/>
              <a:gd name="connsiteY2461" fmla="*/ 922079 h 5913566"/>
              <a:gd name="connsiteX2462" fmla="*/ 1262527 w 5979492"/>
              <a:gd name="connsiteY2462" fmla="*/ 925911 h 5913566"/>
              <a:gd name="connsiteX2463" fmla="*/ 1275002 w 5979492"/>
              <a:gd name="connsiteY2463" fmla="*/ 930292 h 5913566"/>
              <a:gd name="connsiteX2464" fmla="*/ 1287193 w 5979492"/>
              <a:gd name="connsiteY2464" fmla="*/ 934672 h 5913566"/>
              <a:gd name="connsiteX2465" fmla="*/ 1299668 w 5979492"/>
              <a:gd name="connsiteY2465" fmla="*/ 939874 h 5913566"/>
              <a:gd name="connsiteX2466" fmla="*/ 1311860 w 5979492"/>
              <a:gd name="connsiteY2466" fmla="*/ 945350 h 5913566"/>
              <a:gd name="connsiteX2467" fmla="*/ 1321500 w 5979492"/>
              <a:gd name="connsiteY2467" fmla="*/ 948909 h 5913566"/>
              <a:gd name="connsiteX2468" fmla="*/ 1331706 w 5979492"/>
              <a:gd name="connsiteY2468" fmla="*/ 952194 h 5913566"/>
              <a:gd name="connsiteX2469" fmla="*/ 1340779 w 5979492"/>
              <a:gd name="connsiteY2469" fmla="*/ 956301 h 5913566"/>
              <a:gd name="connsiteX2470" fmla="*/ 1345599 w 5979492"/>
              <a:gd name="connsiteY2470" fmla="*/ 958217 h 5913566"/>
              <a:gd name="connsiteX2471" fmla="*/ 1350135 w 5979492"/>
              <a:gd name="connsiteY2471" fmla="*/ 960681 h 5913566"/>
              <a:gd name="connsiteX2472" fmla="*/ 1354104 w 5979492"/>
              <a:gd name="connsiteY2472" fmla="*/ 963419 h 5913566"/>
              <a:gd name="connsiteX2473" fmla="*/ 1358074 w 5979492"/>
              <a:gd name="connsiteY2473" fmla="*/ 966157 h 5913566"/>
              <a:gd name="connsiteX2474" fmla="*/ 1361760 w 5979492"/>
              <a:gd name="connsiteY2474" fmla="*/ 969168 h 5913566"/>
              <a:gd name="connsiteX2475" fmla="*/ 1365446 w 5979492"/>
              <a:gd name="connsiteY2475" fmla="*/ 972453 h 5913566"/>
              <a:gd name="connsiteX2476" fmla="*/ 1368564 w 5979492"/>
              <a:gd name="connsiteY2476" fmla="*/ 976560 h 5913566"/>
              <a:gd name="connsiteX2477" fmla="*/ 1371683 w 5979492"/>
              <a:gd name="connsiteY2477" fmla="*/ 980667 h 5913566"/>
              <a:gd name="connsiteX2478" fmla="*/ 1373951 w 5979492"/>
              <a:gd name="connsiteY2478" fmla="*/ 985047 h 5913566"/>
              <a:gd name="connsiteX2479" fmla="*/ 1376503 w 5979492"/>
              <a:gd name="connsiteY2479" fmla="*/ 989975 h 5913566"/>
              <a:gd name="connsiteX2480" fmla="*/ 1455322 w 5979492"/>
              <a:gd name="connsiteY2480" fmla="*/ 995725 h 5913566"/>
              <a:gd name="connsiteX2481" fmla="*/ 1461560 w 5979492"/>
              <a:gd name="connsiteY2481" fmla="*/ 994355 h 5913566"/>
              <a:gd name="connsiteX2482" fmla="*/ 1466379 w 5979492"/>
              <a:gd name="connsiteY2482" fmla="*/ 992713 h 5913566"/>
              <a:gd name="connsiteX2483" fmla="*/ 1470916 w 5979492"/>
              <a:gd name="connsiteY2483" fmla="*/ 990797 h 5913566"/>
              <a:gd name="connsiteX2484" fmla="*/ 1474318 w 5979492"/>
              <a:gd name="connsiteY2484" fmla="*/ 988607 h 5913566"/>
              <a:gd name="connsiteX2485" fmla="*/ 1477153 w 5979492"/>
              <a:gd name="connsiteY2485" fmla="*/ 985869 h 5913566"/>
              <a:gd name="connsiteX2486" fmla="*/ 1479138 w 5979492"/>
              <a:gd name="connsiteY2486" fmla="*/ 983404 h 5913566"/>
              <a:gd name="connsiteX2487" fmla="*/ 1480839 w 5979492"/>
              <a:gd name="connsiteY2487" fmla="*/ 980119 h 5913566"/>
              <a:gd name="connsiteX2488" fmla="*/ 1481690 w 5979492"/>
              <a:gd name="connsiteY2488" fmla="*/ 977108 h 5913566"/>
              <a:gd name="connsiteX2489" fmla="*/ 1482256 w 5979492"/>
              <a:gd name="connsiteY2489" fmla="*/ 973548 h 5913566"/>
              <a:gd name="connsiteX2490" fmla="*/ 1482256 w 5979492"/>
              <a:gd name="connsiteY2490" fmla="*/ 970263 h 5913566"/>
              <a:gd name="connsiteX2491" fmla="*/ 1481973 w 5979492"/>
              <a:gd name="connsiteY2491" fmla="*/ 966430 h 5913566"/>
              <a:gd name="connsiteX2492" fmla="*/ 1481690 w 5979492"/>
              <a:gd name="connsiteY2492" fmla="*/ 962597 h 5913566"/>
              <a:gd name="connsiteX2493" fmla="*/ 1479988 w 5979492"/>
              <a:gd name="connsiteY2493" fmla="*/ 954384 h 5913566"/>
              <a:gd name="connsiteX2494" fmla="*/ 1478571 w 5979492"/>
              <a:gd name="connsiteY2494" fmla="*/ 945623 h 5913566"/>
              <a:gd name="connsiteX2495" fmla="*/ 1476019 w 5979492"/>
              <a:gd name="connsiteY2495" fmla="*/ 930839 h 5913566"/>
              <a:gd name="connsiteX2496" fmla="*/ 1472901 w 5979492"/>
              <a:gd name="connsiteY2496" fmla="*/ 915508 h 5913566"/>
              <a:gd name="connsiteX2497" fmla="*/ 1471483 w 5979492"/>
              <a:gd name="connsiteY2497" fmla="*/ 908116 h 5913566"/>
              <a:gd name="connsiteX2498" fmla="*/ 1470348 w 5979492"/>
              <a:gd name="connsiteY2498" fmla="*/ 900724 h 5913566"/>
              <a:gd name="connsiteX2499" fmla="*/ 1469498 w 5979492"/>
              <a:gd name="connsiteY2499" fmla="*/ 893058 h 5913566"/>
              <a:gd name="connsiteX2500" fmla="*/ 1469214 w 5979492"/>
              <a:gd name="connsiteY2500" fmla="*/ 885667 h 5913566"/>
              <a:gd name="connsiteX2501" fmla="*/ 1468931 w 5979492"/>
              <a:gd name="connsiteY2501" fmla="*/ 878001 h 5913566"/>
              <a:gd name="connsiteX2502" fmla="*/ 1469498 w 5979492"/>
              <a:gd name="connsiteY2502" fmla="*/ 870335 h 5913566"/>
              <a:gd name="connsiteX2503" fmla="*/ 1470348 w 5979492"/>
              <a:gd name="connsiteY2503" fmla="*/ 862943 h 5913566"/>
              <a:gd name="connsiteX2504" fmla="*/ 1471199 w 5979492"/>
              <a:gd name="connsiteY2504" fmla="*/ 859110 h 5913566"/>
              <a:gd name="connsiteX2505" fmla="*/ 1472050 w 5979492"/>
              <a:gd name="connsiteY2505" fmla="*/ 855825 h 5913566"/>
              <a:gd name="connsiteX2506" fmla="*/ 1473184 w 5979492"/>
              <a:gd name="connsiteY2506" fmla="*/ 851992 h 5913566"/>
              <a:gd name="connsiteX2507" fmla="*/ 1474602 w 5979492"/>
              <a:gd name="connsiteY2507" fmla="*/ 848433 h 5913566"/>
              <a:gd name="connsiteX2508" fmla="*/ 1476019 w 5979492"/>
              <a:gd name="connsiteY2508" fmla="*/ 844600 h 5913566"/>
              <a:gd name="connsiteX2509" fmla="*/ 1477720 w 5979492"/>
              <a:gd name="connsiteY2509" fmla="*/ 841041 h 5913566"/>
              <a:gd name="connsiteX2510" fmla="*/ 1479705 w 5979492"/>
              <a:gd name="connsiteY2510" fmla="*/ 837482 h 5913566"/>
              <a:gd name="connsiteX2511" fmla="*/ 1482256 w 5979492"/>
              <a:gd name="connsiteY2511" fmla="*/ 833649 h 5913566"/>
              <a:gd name="connsiteX2512" fmla="*/ 1484525 w 5979492"/>
              <a:gd name="connsiteY2512" fmla="*/ 830364 h 5913566"/>
              <a:gd name="connsiteX2513" fmla="*/ 1487360 w 5979492"/>
              <a:gd name="connsiteY2513" fmla="*/ 826531 h 5913566"/>
              <a:gd name="connsiteX2514" fmla="*/ 1492180 w 5979492"/>
              <a:gd name="connsiteY2514" fmla="*/ 822424 h 5913566"/>
              <a:gd name="connsiteX2515" fmla="*/ 1497000 w 5979492"/>
              <a:gd name="connsiteY2515" fmla="*/ 818044 h 5913566"/>
              <a:gd name="connsiteX2516" fmla="*/ 1502103 w 5979492"/>
              <a:gd name="connsiteY2516" fmla="*/ 813937 h 5913566"/>
              <a:gd name="connsiteX2517" fmla="*/ 1507206 w 5979492"/>
              <a:gd name="connsiteY2517" fmla="*/ 810652 h 5913566"/>
              <a:gd name="connsiteX2518" fmla="*/ 1512310 w 5979492"/>
              <a:gd name="connsiteY2518" fmla="*/ 807093 h 5913566"/>
              <a:gd name="connsiteX2519" fmla="*/ 1517413 w 5979492"/>
              <a:gd name="connsiteY2519" fmla="*/ 804081 h 5913566"/>
              <a:gd name="connsiteX2520" fmla="*/ 1522801 w 5979492"/>
              <a:gd name="connsiteY2520" fmla="*/ 801069 h 5913566"/>
              <a:gd name="connsiteX2521" fmla="*/ 1528187 w 5979492"/>
              <a:gd name="connsiteY2521" fmla="*/ 798606 h 5913566"/>
              <a:gd name="connsiteX2522" fmla="*/ 1533858 w 5979492"/>
              <a:gd name="connsiteY2522" fmla="*/ 796141 h 5913566"/>
              <a:gd name="connsiteX2523" fmla="*/ 1539245 w 5979492"/>
              <a:gd name="connsiteY2523" fmla="*/ 794225 h 5913566"/>
              <a:gd name="connsiteX2524" fmla="*/ 1544631 w 5979492"/>
              <a:gd name="connsiteY2524" fmla="*/ 792309 h 5913566"/>
              <a:gd name="connsiteX2525" fmla="*/ 1550302 w 5979492"/>
              <a:gd name="connsiteY2525" fmla="*/ 790666 h 5913566"/>
              <a:gd name="connsiteX2526" fmla="*/ 1555972 w 5979492"/>
              <a:gd name="connsiteY2526" fmla="*/ 789023 h 5913566"/>
              <a:gd name="connsiteX2527" fmla="*/ 1561643 w 5979492"/>
              <a:gd name="connsiteY2527" fmla="*/ 787655 h 5913566"/>
              <a:gd name="connsiteX2528" fmla="*/ 1567597 w 5979492"/>
              <a:gd name="connsiteY2528" fmla="*/ 786560 h 5913566"/>
              <a:gd name="connsiteX2529" fmla="*/ 1573268 w 5979492"/>
              <a:gd name="connsiteY2529" fmla="*/ 785738 h 5913566"/>
              <a:gd name="connsiteX2530" fmla="*/ 1585176 w 5979492"/>
              <a:gd name="connsiteY2530" fmla="*/ 784370 h 5913566"/>
              <a:gd name="connsiteX2531" fmla="*/ 1596800 w 5979492"/>
              <a:gd name="connsiteY2531" fmla="*/ 783274 h 5913566"/>
              <a:gd name="connsiteX2532" fmla="*/ 1608708 w 5979492"/>
              <a:gd name="connsiteY2532" fmla="*/ 782727 h 5913566"/>
              <a:gd name="connsiteX2533" fmla="*/ 1620899 w 5979492"/>
              <a:gd name="connsiteY2533" fmla="*/ 783000 h 5913566"/>
              <a:gd name="connsiteX2534" fmla="*/ 1633090 w 5979492"/>
              <a:gd name="connsiteY2534" fmla="*/ 783274 h 5913566"/>
              <a:gd name="connsiteX2535" fmla="*/ 1645565 w 5979492"/>
              <a:gd name="connsiteY2535" fmla="*/ 784095 h 5913566"/>
              <a:gd name="connsiteX2536" fmla="*/ 1670232 w 5979492"/>
              <a:gd name="connsiteY2536" fmla="*/ 786012 h 5913566"/>
              <a:gd name="connsiteX2537" fmla="*/ 1734025 w 5979492"/>
              <a:gd name="connsiteY2537" fmla="*/ 784917 h 5913566"/>
              <a:gd name="connsiteX2538" fmla="*/ 1746500 w 5979492"/>
              <a:gd name="connsiteY2538" fmla="*/ 784643 h 5913566"/>
              <a:gd name="connsiteX2539" fmla="*/ 1758975 w 5979492"/>
              <a:gd name="connsiteY2539" fmla="*/ 784370 h 5913566"/>
              <a:gd name="connsiteX2540" fmla="*/ 1783924 w 5979492"/>
              <a:gd name="connsiteY2540" fmla="*/ 783000 h 5913566"/>
              <a:gd name="connsiteX2541" fmla="*/ 1808591 w 5979492"/>
              <a:gd name="connsiteY2541" fmla="*/ 781905 h 5913566"/>
              <a:gd name="connsiteX2542" fmla="*/ 1821066 w 5979492"/>
              <a:gd name="connsiteY2542" fmla="*/ 781632 h 5913566"/>
              <a:gd name="connsiteX2543" fmla="*/ 1833541 w 5979492"/>
              <a:gd name="connsiteY2543" fmla="*/ 781358 h 5913566"/>
              <a:gd name="connsiteX2544" fmla="*/ 1845732 w 5979492"/>
              <a:gd name="connsiteY2544" fmla="*/ 781632 h 5913566"/>
              <a:gd name="connsiteX2545" fmla="*/ 1858207 w 5979492"/>
              <a:gd name="connsiteY2545" fmla="*/ 782179 h 5913566"/>
              <a:gd name="connsiteX2546" fmla="*/ 1870399 w 5979492"/>
              <a:gd name="connsiteY2546" fmla="*/ 783274 h 5913566"/>
              <a:gd name="connsiteX2547" fmla="*/ 1882590 w 5979492"/>
              <a:gd name="connsiteY2547" fmla="*/ 784917 h 5913566"/>
              <a:gd name="connsiteX2548" fmla="*/ 1895065 w 5979492"/>
              <a:gd name="connsiteY2548" fmla="*/ 787107 h 5913566"/>
              <a:gd name="connsiteX2549" fmla="*/ 1901020 w 5979492"/>
              <a:gd name="connsiteY2549" fmla="*/ 788202 h 5913566"/>
              <a:gd name="connsiteX2550" fmla="*/ 1907257 w 5979492"/>
              <a:gd name="connsiteY2550" fmla="*/ 789571 h 5913566"/>
              <a:gd name="connsiteX2551" fmla="*/ 1913212 w 5979492"/>
              <a:gd name="connsiteY2551" fmla="*/ 791488 h 5913566"/>
              <a:gd name="connsiteX2552" fmla="*/ 1919165 w 5979492"/>
              <a:gd name="connsiteY2552" fmla="*/ 793404 h 5913566"/>
              <a:gd name="connsiteX2553" fmla="*/ 1925403 w 5979492"/>
              <a:gd name="connsiteY2553" fmla="*/ 795321 h 5913566"/>
              <a:gd name="connsiteX2554" fmla="*/ 1931357 w 5979492"/>
              <a:gd name="connsiteY2554" fmla="*/ 797784 h 5913566"/>
              <a:gd name="connsiteX2555" fmla="*/ 1941563 w 5979492"/>
              <a:gd name="connsiteY2555" fmla="*/ 798879 h 5913566"/>
              <a:gd name="connsiteX2556" fmla="*/ 1950920 w 5979492"/>
              <a:gd name="connsiteY2556" fmla="*/ 799701 h 5913566"/>
              <a:gd name="connsiteX2557" fmla="*/ 1959141 w 5979492"/>
              <a:gd name="connsiteY2557" fmla="*/ 799701 h 5913566"/>
              <a:gd name="connsiteX2558" fmla="*/ 1966513 w 5979492"/>
              <a:gd name="connsiteY2558" fmla="*/ 799427 h 5913566"/>
              <a:gd name="connsiteX2559" fmla="*/ 1973035 w 5979492"/>
              <a:gd name="connsiteY2559" fmla="*/ 798606 h 5913566"/>
              <a:gd name="connsiteX2560" fmla="*/ 1978705 w 5979492"/>
              <a:gd name="connsiteY2560" fmla="*/ 797511 h 5913566"/>
              <a:gd name="connsiteX2561" fmla="*/ 1983524 w 5979492"/>
              <a:gd name="connsiteY2561" fmla="*/ 795594 h 5913566"/>
              <a:gd name="connsiteX2562" fmla="*/ 1987494 w 5979492"/>
              <a:gd name="connsiteY2562" fmla="*/ 793404 h 5913566"/>
              <a:gd name="connsiteX2563" fmla="*/ 1990896 w 5979492"/>
              <a:gd name="connsiteY2563" fmla="*/ 791214 h 5913566"/>
              <a:gd name="connsiteX2564" fmla="*/ 1993732 w 5979492"/>
              <a:gd name="connsiteY2564" fmla="*/ 788202 h 5913566"/>
              <a:gd name="connsiteX2565" fmla="*/ 1996000 w 5979492"/>
              <a:gd name="connsiteY2565" fmla="*/ 785190 h 5913566"/>
              <a:gd name="connsiteX2566" fmla="*/ 1997701 w 5979492"/>
              <a:gd name="connsiteY2566" fmla="*/ 781632 h 5913566"/>
              <a:gd name="connsiteX2567" fmla="*/ 1998835 w 5979492"/>
              <a:gd name="connsiteY2567" fmla="*/ 778072 h 5913566"/>
              <a:gd name="connsiteX2568" fmla="*/ 1999686 w 5979492"/>
              <a:gd name="connsiteY2568" fmla="*/ 774239 h 5913566"/>
              <a:gd name="connsiteX2569" fmla="*/ 2000253 w 5979492"/>
              <a:gd name="connsiteY2569" fmla="*/ 769859 h 5913566"/>
              <a:gd name="connsiteX2570" fmla="*/ 2000253 w 5979492"/>
              <a:gd name="connsiteY2570" fmla="*/ 765753 h 5913566"/>
              <a:gd name="connsiteX2571" fmla="*/ 1999969 w 5979492"/>
              <a:gd name="connsiteY2571" fmla="*/ 761372 h 5913566"/>
              <a:gd name="connsiteX2572" fmla="*/ 1999686 w 5979492"/>
              <a:gd name="connsiteY2572" fmla="*/ 756718 h 5913566"/>
              <a:gd name="connsiteX2573" fmla="*/ 1998552 w 5979492"/>
              <a:gd name="connsiteY2573" fmla="*/ 747409 h 5913566"/>
              <a:gd name="connsiteX2574" fmla="*/ 1996850 w 5979492"/>
              <a:gd name="connsiteY2574" fmla="*/ 737553 h 5913566"/>
              <a:gd name="connsiteX2575" fmla="*/ 1995149 w 5979492"/>
              <a:gd name="connsiteY2575" fmla="*/ 728245 h 5913566"/>
              <a:gd name="connsiteX2576" fmla="*/ 1994582 w 5979492"/>
              <a:gd name="connsiteY2576" fmla="*/ 723591 h 5913566"/>
              <a:gd name="connsiteX2577" fmla="*/ 1994298 w 5979492"/>
              <a:gd name="connsiteY2577" fmla="*/ 718937 h 5913566"/>
              <a:gd name="connsiteX2578" fmla="*/ 1994015 w 5979492"/>
              <a:gd name="connsiteY2578" fmla="*/ 714556 h 5913566"/>
              <a:gd name="connsiteX2579" fmla="*/ 1994015 w 5979492"/>
              <a:gd name="connsiteY2579" fmla="*/ 710176 h 5913566"/>
              <a:gd name="connsiteX2580" fmla="*/ 1994582 w 5979492"/>
              <a:gd name="connsiteY2580" fmla="*/ 706069 h 5913566"/>
              <a:gd name="connsiteX2581" fmla="*/ 1995149 w 5979492"/>
              <a:gd name="connsiteY2581" fmla="*/ 702237 h 5913566"/>
              <a:gd name="connsiteX2582" fmla="*/ 1996283 w 5979492"/>
              <a:gd name="connsiteY2582" fmla="*/ 698404 h 5913566"/>
              <a:gd name="connsiteX2583" fmla="*/ 1998268 w 5979492"/>
              <a:gd name="connsiteY2583" fmla="*/ 695118 h 5913566"/>
              <a:gd name="connsiteX2584" fmla="*/ 2001954 w 5979492"/>
              <a:gd name="connsiteY2584" fmla="*/ 691833 h 5913566"/>
              <a:gd name="connsiteX2585" fmla="*/ 2005639 w 5979492"/>
              <a:gd name="connsiteY2585" fmla="*/ 688821 h 5913566"/>
              <a:gd name="connsiteX2586" fmla="*/ 2003655 w 5979492"/>
              <a:gd name="connsiteY2586" fmla="*/ 689916 h 5913566"/>
              <a:gd name="connsiteX2587" fmla="*/ 2001387 w 5979492"/>
              <a:gd name="connsiteY2587" fmla="*/ 691559 h 5913566"/>
              <a:gd name="connsiteX2588" fmla="*/ 1999686 w 5979492"/>
              <a:gd name="connsiteY2588" fmla="*/ 693202 h 5913566"/>
              <a:gd name="connsiteX2589" fmla="*/ 1998268 w 5979492"/>
              <a:gd name="connsiteY2589" fmla="*/ 695118 h 5913566"/>
              <a:gd name="connsiteX2590" fmla="*/ 1995432 w 5979492"/>
              <a:gd name="connsiteY2590" fmla="*/ 649397 h 5913566"/>
              <a:gd name="connsiteX2591" fmla="*/ 1997417 w 5979492"/>
              <a:gd name="connsiteY2591" fmla="*/ 651588 h 5913566"/>
              <a:gd name="connsiteX2592" fmla="*/ 1999119 w 5979492"/>
              <a:gd name="connsiteY2592" fmla="*/ 653230 h 5913566"/>
              <a:gd name="connsiteX2593" fmla="*/ 2000820 w 5979492"/>
              <a:gd name="connsiteY2593" fmla="*/ 654600 h 5913566"/>
              <a:gd name="connsiteX2594" fmla="*/ 2002521 w 5979492"/>
              <a:gd name="connsiteY2594" fmla="*/ 655695 h 5913566"/>
              <a:gd name="connsiteX2595" fmla="*/ 2004505 w 5979492"/>
              <a:gd name="connsiteY2595" fmla="*/ 656516 h 5913566"/>
              <a:gd name="connsiteX2596" fmla="*/ 2006206 w 5979492"/>
              <a:gd name="connsiteY2596" fmla="*/ 657337 h 5913566"/>
              <a:gd name="connsiteX2597" fmla="*/ 2010176 w 5979492"/>
              <a:gd name="connsiteY2597" fmla="*/ 658158 h 5913566"/>
              <a:gd name="connsiteX2598" fmla="*/ 2007341 w 5979492"/>
              <a:gd name="connsiteY2598" fmla="*/ 655968 h 5913566"/>
              <a:gd name="connsiteX2599" fmla="*/ 2004222 w 5979492"/>
              <a:gd name="connsiteY2599" fmla="*/ 653778 h 5913566"/>
              <a:gd name="connsiteX2600" fmla="*/ 2000253 w 5979492"/>
              <a:gd name="connsiteY2600" fmla="*/ 651862 h 5913566"/>
              <a:gd name="connsiteX2601" fmla="*/ 1995432 w 5979492"/>
              <a:gd name="connsiteY2601" fmla="*/ 649397 h 5913566"/>
              <a:gd name="connsiteX2602" fmla="*/ 1996850 w 5979492"/>
              <a:gd name="connsiteY2602" fmla="*/ 574383 h 5913566"/>
              <a:gd name="connsiteX2603" fmla="*/ 1994582 w 5979492"/>
              <a:gd name="connsiteY2603" fmla="*/ 554123 h 5913566"/>
              <a:gd name="connsiteX2604" fmla="*/ 1992314 w 5979492"/>
              <a:gd name="connsiteY2604" fmla="*/ 534411 h 5913566"/>
              <a:gd name="connsiteX2605" fmla="*/ 1987211 w 5979492"/>
              <a:gd name="connsiteY2605" fmla="*/ 494714 h 5913566"/>
              <a:gd name="connsiteX2606" fmla="*/ 1985226 w 5979492"/>
              <a:gd name="connsiteY2606" fmla="*/ 474728 h 5913566"/>
              <a:gd name="connsiteX2607" fmla="*/ 1983524 w 5979492"/>
              <a:gd name="connsiteY2607" fmla="*/ 455016 h 5913566"/>
              <a:gd name="connsiteX2608" fmla="*/ 1981823 w 5979492"/>
              <a:gd name="connsiteY2608" fmla="*/ 435031 h 5913566"/>
              <a:gd name="connsiteX2609" fmla="*/ 1981256 w 5979492"/>
              <a:gd name="connsiteY2609" fmla="*/ 414772 h 5913566"/>
              <a:gd name="connsiteX2610" fmla="*/ 1980973 w 5979492"/>
              <a:gd name="connsiteY2610" fmla="*/ 407653 h 5913566"/>
              <a:gd name="connsiteX2611" fmla="*/ 1980973 w 5979492"/>
              <a:gd name="connsiteY2611" fmla="*/ 400535 h 5913566"/>
              <a:gd name="connsiteX2612" fmla="*/ 1981256 w 5979492"/>
              <a:gd name="connsiteY2612" fmla="*/ 393143 h 5913566"/>
              <a:gd name="connsiteX2613" fmla="*/ 1981823 w 5979492"/>
              <a:gd name="connsiteY2613" fmla="*/ 386025 h 5913566"/>
              <a:gd name="connsiteX2614" fmla="*/ 1982957 w 5979492"/>
              <a:gd name="connsiteY2614" fmla="*/ 379181 h 5913566"/>
              <a:gd name="connsiteX2615" fmla="*/ 1984659 w 5979492"/>
              <a:gd name="connsiteY2615" fmla="*/ 372610 h 5913566"/>
              <a:gd name="connsiteX2616" fmla="*/ 1985793 w 5979492"/>
              <a:gd name="connsiteY2616" fmla="*/ 369051 h 5913566"/>
              <a:gd name="connsiteX2617" fmla="*/ 1986644 w 5979492"/>
              <a:gd name="connsiteY2617" fmla="*/ 366039 h 5913566"/>
              <a:gd name="connsiteX2618" fmla="*/ 1988061 w 5979492"/>
              <a:gd name="connsiteY2618" fmla="*/ 363027 h 5913566"/>
              <a:gd name="connsiteX2619" fmla="*/ 1989479 w 5979492"/>
              <a:gd name="connsiteY2619" fmla="*/ 360290 h 5913566"/>
              <a:gd name="connsiteX2620" fmla="*/ 1991180 w 5979492"/>
              <a:gd name="connsiteY2620" fmla="*/ 357279 h 5913566"/>
              <a:gd name="connsiteX2621" fmla="*/ 1993164 w 5979492"/>
              <a:gd name="connsiteY2621" fmla="*/ 354541 h 5913566"/>
              <a:gd name="connsiteX2622" fmla="*/ 1995149 w 5979492"/>
              <a:gd name="connsiteY2622" fmla="*/ 351803 h 5913566"/>
              <a:gd name="connsiteX2623" fmla="*/ 1997417 w 5979492"/>
              <a:gd name="connsiteY2623" fmla="*/ 349613 h 5913566"/>
              <a:gd name="connsiteX2624" fmla="*/ 1999969 w 5979492"/>
              <a:gd name="connsiteY2624" fmla="*/ 347423 h 5913566"/>
              <a:gd name="connsiteX2625" fmla="*/ 2002521 w 5979492"/>
              <a:gd name="connsiteY2625" fmla="*/ 345232 h 5913566"/>
              <a:gd name="connsiteX2626" fmla="*/ 2005639 w 5979492"/>
              <a:gd name="connsiteY2626" fmla="*/ 343315 h 5913566"/>
              <a:gd name="connsiteX2627" fmla="*/ 2008758 w 5979492"/>
              <a:gd name="connsiteY2627" fmla="*/ 341673 h 5913566"/>
              <a:gd name="connsiteX2628" fmla="*/ 2012444 w 5979492"/>
              <a:gd name="connsiteY2628" fmla="*/ 340304 h 5913566"/>
              <a:gd name="connsiteX2629" fmla="*/ 2016413 w 5979492"/>
              <a:gd name="connsiteY2629" fmla="*/ 338662 h 5913566"/>
              <a:gd name="connsiteX2630" fmla="*/ 2020382 w 5979492"/>
              <a:gd name="connsiteY2630" fmla="*/ 337567 h 5913566"/>
              <a:gd name="connsiteX2631" fmla="*/ 2024919 w 5979492"/>
              <a:gd name="connsiteY2631" fmla="*/ 336472 h 5913566"/>
              <a:gd name="connsiteX2632" fmla="*/ 2029739 w 5979492"/>
              <a:gd name="connsiteY2632" fmla="*/ 335924 h 5913566"/>
              <a:gd name="connsiteX2633" fmla="*/ 2034558 w 5979492"/>
              <a:gd name="connsiteY2633" fmla="*/ 335376 h 5913566"/>
              <a:gd name="connsiteX2634" fmla="*/ 2039946 w 5979492"/>
              <a:gd name="connsiteY2634" fmla="*/ 335102 h 5913566"/>
              <a:gd name="connsiteX2635" fmla="*/ 2045616 w 5979492"/>
              <a:gd name="connsiteY2635" fmla="*/ 335376 h 5913566"/>
              <a:gd name="connsiteX2636" fmla="*/ 2108274 w 5979492"/>
              <a:gd name="connsiteY2636" fmla="*/ 331269 h 5913566"/>
              <a:gd name="connsiteX2637" fmla="*/ 2122734 w 5979492"/>
              <a:gd name="connsiteY2637" fmla="*/ 329627 h 5913566"/>
              <a:gd name="connsiteX2638" fmla="*/ 2136911 w 5979492"/>
              <a:gd name="connsiteY2638" fmla="*/ 328258 h 5913566"/>
              <a:gd name="connsiteX2639" fmla="*/ 2151087 w 5979492"/>
              <a:gd name="connsiteY2639" fmla="*/ 326616 h 5913566"/>
              <a:gd name="connsiteX2640" fmla="*/ 2165263 w 5979492"/>
              <a:gd name="connsiteY2640" fmla="*/ 325521 h 5913566"/>
              <a:gd name="connsiteX2641" fmla="*/ 2179722 w 5979492"/>
              <a:gd name="connsiteY2641" fmla="*/ 324699 h 5913566"/>
              <a:gd name="connsiteX2642" fmla="*/ 2193615 w 5979492"/>
              <a:gd name="connsiteY2642" fmla="*/ 324151 h 5913566"/>
              <a:gd name="connsiteX2643" fmla="*/ 2207791 w 5979492"/>
              <a:gd name="connsiteY2643" fmla="*/ 323604 h 5913566"/>
              <a:gd name="connsiteX2644" fmla="*/ 2221683 w 5979492"/>
              <a:gd name="connsiteY2644" fmla="*/ 323604 h 5913566"/>
              <a:gd name="connsiteX2645" fmla="*/ 2235576 w 5979492"/>
              <a:gd name="connsiteY2645" fmla="*/ 323604 h 5913566"/>
              <a:gd name="connsiteX2646" fmla="*/ 2249469 w 5979492"/>
              <a:gd name="connsiteY2646" fmla="*/ 323878 h 5913566"/>
              <a:gd name="connsiteX2647" fmla="*/ 2263362 w 5979492"/>
              <a:gd name="connsiteY2647" fmla="*/ 324425 h 5913566"/>
              <a:gd name="connsiteX2648" fmla="*/ 2276971 w 5979492"/>
              <a:gd name="connsiteY2648" fmla="*/ 324973 h 5913566"/>
              <a:gd name="connsiteX2649" fmla="*/ 2291147 w 5979492"/>
              <a:gd name="connsiteY2649" fmla="*/ 326068 h 5913566"/>
              <a:gd name="connsiteX2650" fmla="*/ 2304756 w 5979492"/>
              <a:gd name="connsiteY2650" fmla="*/ 327711 h 5913566"/>
              <a:gd name="connsiteX2651" fmla="*/ 2318365 w 5979492"/>
              <a:gd name="connsiteY2651" fmla="*/ 329353 h 5913566"/>
              <a:gd name="connsiteX2652" fmla="*/ 2331974 w 5979492"/>
              <a:gd name="connsiteY2652" fmla="*/ 330996 h 5913566"/>
              <a:gd name="connsiteX2653" fmla="*/ 2345299 w 5979492"/>
              <a:gd name="connsiteY2653" fmla="*/ 333460 h 5913566"/>
              <a:gd name="connsiteX2654" fmla="*/ 2358625 w 5979492"/>
              <a:gd name="connsiteY2654" fmla="*/ 335924 h 5913566"/>
              <a:gd name="connsiteX2655" fmla="*/ 2371950 w 5979492"/>
              <a:gd name="connsiteY2655" fmla="*/ 338662 h 5913566"/>
              <a:gd name="connsiteX2656" fmla="*/ 2385276 w 5979492"/>
              <a:gd name="connsiteY2656" fmla="*/ 342220 h 5913566"/>
              <a:gd name="connsiteX2657" fmla="*/ 2398602 w 5979492"/>
              <a:gd name="connsiteY2657" fmla="*/ 345506 h 5913566"/>
              <a:gd name="connsiteX2658" fmla="*/ 2411644 w 5979492"/>
              <a:gd name="connsiteY2658" fmla="*/ 349613 h 5913566"/>
              <a:gd name="connsiteX2659" fmla="*/ 2424686 w 5979492"/>
              <a:gd name="connsiteY2659" fmla="*/ 353993 h 5913566"/>
              <a:gd name="connsiteX2660" fmla="*/ 2437728 w 5979492"/>
              <a:gd name="connsiteY2660" fmla="*/ 358647 h 5913566"/>
              <a:gd name="connsiteX2661" fmla="*/ 2450487 w 5979492"/>
              <a:gd name="connsiteY2661" fmla="*/ 363302 h 5913566"/>
              <a:gd name="connsiteX2662" fmla="*/ 2463246 w 5979492"/>
              <a:gd name="connsiteY2662" fmla="*/ 368777 h 5913566"/>
              <a:gd name="connsiteX2663" fmla="*/ 2476004 w 5979492"/>
              <a:gd name="connsiteY2663" fmla="*/ 374526 h 5913566"/>
              <a:gd name="connsiteX2664" fmla="*/ 2488762 w 5979492"/>
              <a:gd name="connsiteY2664" fmla="*/ 380823 h 5913566"/>
              <a:gd name="connsiteX2665" fmla="*/ 2501238 w 5979492"/>
              <a:gd name="connsiteY2665" fmla="*/ 387394 h 5913566"/>
              <a:gd name="connsiteX2666" fmla="*/ 2513712 w 5979492"/>
              <a:gd name="connsiteY2666" fmla="*/ 394238 h 5913566"/>
              <a:gd name="connsiteX2667" fmla="*/ 2526187 w 5979492"/>
              <a:gd name="connsiteY2667" fmla="*/ 401630 h 5913566"/>
              <a:gd name="connsiteX2668" fmla="*/ 2538379 w 5979492"/>
              <a:gd name="connsiteY2668" fmla="*/ 409569 h 5913566"/>
              <a:gd name="connsiteX2669" fmla="*/ 2546034 w 5979492"/>
              <a:gd name="connsiteY2669" fmla="*/ 413950 h 5913566"/>
              <a:gd name="connsiteX2670" fmla="*/ 2553405 w 5979492"/>
              <a:gd name="connsiteY2670" fmla="*/ 418330 h 5913566"/>
              <a:gd name="connsiteX2671" fmla="*/ 2561343 w 5979492"/>
              <a:gd name="connsiteY2671" fmla="*/ 422437 h 5913566"/>
              <a:gd name="connsiteX2672" fmla="*/ 2569282 w 5979492"/>
              <a:gd name="connsiteY2672" fmla="*/ 425996 h 5913566"/>
              <a:gd name="connsiteX2673" fmla="*/ 2585726 w 5979492"/>
              <a:gd name="connsiteY2673" fmla="*/ 433114 h 5913566"/>
              <a:gd name="connsiteX2674" fmla="*/ 2593665 w 5979492"/>
              <a:gd name="connsiteY2674" fmla="*/ 436947 h 5913566"/>
              <a:gd name="connsiteX2675" fmla="*/ 2601604 w 5979492"/>
              <a:gd name="connsiteY2675" fmla="*/ 440507 h 5913566"/>
              <a:gd name="connsiteX2676" fmla="*/ 2616914 w 5979492"/>
              <a:gd name="connsiteY2676" fmla="*/ 425996 h 5913566"/>
              <a:gd name="connsiteX2677" fmla="*/ 2608692 w 5979492"/>
              <a:gd name="connsiteY2677" fmla="*/ 418878 h 5913566"/>
              <a:gd name="connsiteX2678" fmla="*/ 2601604 w 5979492"/>
              <a:gd name="connsiteY2678" fmla="*/ 412307 h 5913566"/>
              <a:gd name="connsiteX2679" fmla="*/ 2595650 w 5979492"/>
              <a:gd name="connsiteY2679" fmla="*/ 406011 h 5913566"/>
              <a:gd name="connsiteX2680" fmla="*/ 2591397 w 5979492"/>
              <a:gd name="connsiteY2680" fmla="*/ 399988 h 5913566"/>
              <a:gd name="connsiteX2681" fmla="*/ 2589129 w 5979492"/>
              <a:gd name="connsiteY2681" fmla="*/ 397250 h 5913566"/>
              <a:gd name="connsiteX2682" fmla="*/ 2587712 w 5979492"/>
              <a:gd name="connsiteY2682" fmla="*/ 394512 h 5913566"/>
              <a:gd name="connsiteX2683" fmla="*/ 2586577 w 5979492"/>
              <a:gd name="connsiteY2683" fmla="*/ 392048 h 5913566"/>
              <a:gd name="connsiteX2684" fmla="*/ 2585726 w 5979492"/>
              <a:gd name="connsiteY2684" fmla="*/ 389584 h 5913566"/>
              <a:gd name="connsiteX2685" fmla="*/ 2585159 w 5979492"/>
              <a:gd name="connsiteY2685" fmla="*/ 387394 h 5913566"/>
              <a:gd name="connsiteX2686" fmla="*/ 2584876 w 5979492"/>
              <a:gd name="connsiteY2686" fmla="*/ 385204 h 5913566"/>
              <a:gd name="connsiteX2687" fmla="*/ 2584876 w 5979492"/>
              <a:gd name="connsiteY2687" fmla="*/ 383013 h 5913566"/>
              <a:gd name="connsiteX2688" fmla="*/ 2585443 w 5979492"/>
              <a:gd name="connsiteY2688" fmla="*/ 381097 h 5913566"/>
              <a:gd name="connsiteX2689" fmla="*/ 2586294 w 5979492"/>
              <a:gd name="connsiteY2689" fmla="*/ 379454 h 5913566"/>
              <a:gd name="connsiteX2690" fmla="*/ 2587144 w 5979492"/>
              <a:gd name="connsiteY2690" fmla="*/ 377811 h 5913566"/>
              <a:gd name="connsiteX2691" fmla="*/ 2588563 w 5979492"/>
              <a:gd name="connsiteY2691" fmla="*/ 375895 h 5913566"/>
              <a:gd name="connsiteX2692" fmla="*/ 2590263 w 5979492"/>
              <a:gd name="connsiteY2692" fmla="*/ 374526 h 5913566"/>
              <a:gd name="connsiteX2693" fmla="*/ 2592815 w 5979492"/>
              <a:gd name="connsiteY2693" fmla="*/ 373431 h 5913566"/>
              <a:gd name="connsiteX2694" fmla="*/ 2595083 w 5979492"/>
              <a:gd name="connsiteY2694" fmla="*/ 372063 h 5913566"/>
              <a:gd name="connsiteX2695" fmla="*/ 2598201 w 5979492"/>
              <a:gd name="connsiteY2695" fmla="*/ 370967 h 5913566"/>
              <a:gd name="connsiteX2696" fmla="*/ 2601321 w 5979492"/>
              <a:gd name="connsiteY2696" fmla="*/ 370146 h 5913566"/>
              <a:gd name="connsiteX2697" fmla="*/ 2605290 w 5979492"/>
              <a:gd name="connsiteY2697" fmla="*/ 369325 h 5913566"/>
              <a:gd name="connsiteX2698" fmla="*/ 2608975 w 5979492"/>
              <a:gd name="connsiteY2698" fmla="*/ 368777 h 5913566"/>
              <a:gd name="connsiteX2699" fmla="*/ 2613512 w 5979492"/>
              <a:gd name="connsiteY2699" fmla="*/ 368230 h 5913566"/>
              <a:gd name="connsiteX2700" fmla="*/ 2618332 w 5979492"/>
              <a:gd name="connsiteY2700" fmla="*/ 367955 h 5913566"/>
              <a:gd name="connsiteX2701" fmla="*/ 2629106 w 5979492"/>
              <a:gd name="connsiteY2701" fmla="*/ 367682 h 5913566"/>
              <a:gd name="connsiteX2702" fmla="*/ 2641581 w 5979492"/>
              <a:gd name="connsiteY2702" fmla="*/ 367955 h 5913566"/>
              <a:gd name="connsiteX2703" fmla="*/ 2641864 w 5979492"/>
              <a:gd name="connsiteY2703" fmla="*/ 363849 h 5913566"/>
              <a:gd name="connsiteX2704" fmla="*/ 2642148 w 5979492"/>
              <a:gd name="connsiteY2704" fmla="*/ 360290 h 5913566"/>
              <a:gd name="connsiteX2705" fmla="*/ 2641864 w 5979492"/>
              <a:gd name="connsiteY2705" fmla="*/ 356457 h 5913566"/>
              <a:gd name="connsiteX2706" fmla="*/ 2641014 w 5979492"/>
              <a:gd name="connsiteY2706" fmla="*/ 353446 h 5913566"/>
              <a:gd name="connsiteX2707" fmla="*/ 2640163 w 5979492"/>
              <a:gd name="connsiteY2707" fmla="*/ 350160 h 5913566"/>
              <a:gd name="connsiteX2708" fmla="*/ 2638745 w 5979492"/>
              <a:gd name="connsiteY2708" fmla="*/ 347148 h 5913566"/>
              <a:gd name="connsiteX2709" fmla="*/ 2637044 w 5979492"/>
              <a:gd name="connsiteY2709" fmla="*/ 344137 h 5913566"/>
              <a:gd name="connsiteX2710" fmla="*/ 2635059 w 5979492"/>
              <a:gd name="connsiteY2710" fmla="*/ 341673 h 5913566"/>
              <a:gd name="connsiteX2711" fmla="*/ 2633075 w 5979492"/>
              <a:gd name="connsiteY2711" fmla="*/ 338662 h 5913566"/>
              <a:gd name="connsiteX2712" fmla="*/ 2630807 w 5979492"/>
              <a:gd name="connsiteY2712" fmla="*/ 336472 h 5913566"/>
              <a:gd name="connsiteX2713" fmla="*/ 2625420 w 5979492"/>
              <a:gd name="connsiteY2713" fmla="*/ 331544 h 5913566"/>
              <a:gd name="connsiteX2714" fmla="*/ 2619750 w 5979492"/>
              <a:gd name="connsiteY2714" fmla="*/ 327436 h 5913566"/>
              <a:gd name="connsiteX2715" fmla="*/ 2613796 w 5979492"/>
              <a:gd name="connsiteY2715" fmla="*/ 323056 h 5913566"/>
              <a:gd name="connsiteX2716" fmla="*/ 2608125 w 5979492"/>
              <a:gd name="connsiteY2716" fmla="*/ 318676 h 5913566"/>
              <a:gd name="connsiteX2717" fmla="*/ 2602455 w 5979492"/>
              <a:gd name="connsiteY2717" fmla="*/ 314569 h 5913566"/>
              <a:gd name="connsiteX2718" fmla="*/ 2597351 w 5979492"/>
              <a:gd name="connsiteY2718" fmla="*/ 309642 h 5913566"/>
              <a:gd name="connsiteX2719" fmla="*/ 2595083 w 5979492"/>
              <a:gd name="connsiteY2719" fmla="*/ 307177 h 5913566"/>
              <a:gd name="connsiteX2720" fmla="*/ 2593099 w 5979492"/>
              <a:gd name="connsiteY2720" fmla="*/ 304714 h 5913566"/>
              <a:gd name="connsiteX2721" fmla="*/ 2591397 w 5979492"/>
              <a:gd name="connsiteY2721" fmla="*/ 301976 h 5913566"/>
              <a:gd name="connsiteX2722" fmla="*/ 2589696 w 5979492"/>
              <a:gd name="connsiteY2722" fmla="*/ 299238 h 5913566"/>
              <a:gd name="connsiteX2723" fmla="*/ 2588563 w 5979492"/>
              <a:gd name="connsiteY2723" fmla="*/ 296226 h 5913566"/>
              <a:gd name="connsiteX2724" fmla="*/ 2587712 w 5979492"/>
              <a:gd name="connsiteY2724" fmla="*/ 292941 h 5913566"/>
              <a:gd name="connsiteX2725" fmla="*/ 2587144 w 5979492"/>
              <a:gd name="connsiteY2725" fmla="*/ 289930 h 5913566"/>
              <a:gd name="connsiteX2726" fmla="*/ 2586860 w 5979492"/>
              <a:gd name="connsiteY2726" fmla="*/ 286097 h 5913566"/>
              <a:gd name="connsiteX2727" fmla="*/ 2587144 w 5979492"/>
              <a:gd name="connsiteY2727" fmla="*/ 282537 h 5913566"/>
              <a:gd name="connsiteX2728" fmla="*/ 2587995 w 5979492"/>
              <a:gd name="connsiteY2728" fmla="*/ 278431 h 5913566"/>
              <a:gd name="connsiteX2729" fmla="*/ 2602738 w 5979492"/>
              <a:gd name="connsiteY2729" fmla="*/ 254886 h 5913566"/>
              <a:gd name="connsiteX2730" fmla="*/ 2618048 w 5979492"/>
              <a:gd name="connsiteY2730" fmla="*/ 231067 h 5913566"/>
              <a:gd name="connsiteX2731" fmla="*/ 2610393 w 5979492"/>
              <a:gd name="connsiteY2731" fmla="*/ 226414 h 5913566"/>
              <a:gd name="connsiteX2732" fmla="*/ 2603305 w 5979492"/>
              <a:gd name="connsiteY2732" fmla="*/ 221486 h 5913566"/>
              <a:gd name="connsiteX2733" fmla="*/ 2599903 w 5979492"/>
              <a:gd name="connsiteY2733" fmla="*/ 218748 h 5913566"/>
              <a:gd name="connsiteX2734" fmla="*/ 2596500 w 5979492"/>
              <a:gd name="connsiteY2734" fmla="*/ 216010 h 5913566"/>
              <a:gd name="connsiteX2735" fmla="*/ 2593665 w 5979492"/>
              <a:gd name="connsiteY2735" fmla="*/ 213272 h 5913566"/>
              <a:gd name="connsiteX2736" fmla="*/ 2590547 w 5979492"/>
              <a:gd name="connsiteY2736" fmla="*/ 210260 h 5913566"/>
              <a:gd name="connsiteX2737" fmla="*/ 2588279 w 5979492"/>
              <a:gd name="connsiteY2737" fmla="*/ 207249 h 5913566"/>
              <a:gd name="connsiteX2738" fmla="*/ 2586294 w 5979492"/>
              <a:gd name="connsiteY2738" fmla="*/ 203964 h 5913566"/>
              <a:gd name="connsiteX2739" fmla="*/ 2584309 w 5979492"/>
              <a:gd name="connsiteY2739" fmla="*/ 200679 h 5913566"/>
              <a:gd name="connsiteX2740" fmla="*/ 2583175 w 5979492"/>
              <a:gd name="connsiteY2740" fmla="*/ 196846 h 5913566"/>
              <a:gd name="connsiteX2741" fmla="*/ 2582608 w 5979492"/>
              <a:gd name="connsiteY2741" fmla="*/ 193013 h 5913566"/>
              <a:gd name="connsiteX2742" fmla="*/ 2582608 w 5979492"/>
              <a:gd name="connsiteY2742" fmla="*/ 189180 h 5913566"/>
              <a:gd name="connsiteX2743" fmla="*/ 2583175 w 5979492"/>
              <a:gd name="connsiteY2743" fmla="*/ 184525 h 5913566"/>
              <a:gd name="connsiteX2744" fmla="*/ 2584309 w 5979492"/>
              <a:gd name="connsiteY2744" fmla="*/ 179872 h 5913566"/>
              <a:gd name="connsiteX2745" fmla="*/ 2586294 w 5979492"/>
              <a:gd name="connsiteY2745" fmla="*/ 175764 h 5913566"/>
              <a:gd name="connsiteX2746" fmla="*/ 2588563 w 5979492"/>
              <a:gd name="connsiteY2746" fmla="*/ 171932 h 5913566"/>
              <a:gd name="connsiteX2747" fmla="*/ 2590831 w 5979492"/>
              <a:gd name="connsiteY2747" fmla="*/ 169194 h 5913566"/>
              <a:gd name="connsiteX2748" fmla="*/ 2593665 w 5979492"/>
              <a:gd name="connsiteY2748" fmla="*/ 166730 h 5913566"/>
              <a:gd name="connsiteX2749" fmla="*/ 2596500 w 5979492"/>
              <a:gd name="connsiteY2749" fmla="*/ 164813 h 5913566"/>
              <a:gd name="connsiteX2750" fmla="*/ 2599903 w 5979492"/>
              <a:gd name="connsiteY2750" fmla="*/ 163718 h 5913566"/>
              <a:gd name="connsiteX2751" fmla="*/ 2603022 w 5979492"/>
              <a:gd name="connsiteY2751" fmla="*/ 162897 h 5913566"/>
              <a:gd name="connsiteX2752" fmla="*/ 2606707 w 5979492"/>
              <a:gd name="connsiteY2752" fmla="*/ 162350 h 5913566"/>
              <a:gd name="connsiteX2753" fmla="*/ 2610109 w 5979492"/>
              <a:gd name="connsiteY2753" fmla="*/ 162350 h 5913566"/>
              <a:gd name="connsiteX2754" fmla="*/ 2614079 w 5979492"/>
              <a:gd name="connsiteY2754" fmla="*/ 162623 h 5913566"/>
              <a:gd name="connsiteX2755" fmla="*/ 2618048 w 5979492"/>
              <a:gd name="connsiteY2755" fmla="*/ 162897 h 5913566"/>
              <a:gd name="connsiteX2756" fmla="*/ 2621734 w 5979492"/>
              <a:gd name="connsiteY2756" fmla="*/ 163445 h 5913566"/>
              <a:gd name="connsiteX2757" fmla="*/ 2629673 w 5979492"/>
              <a:gd name="connsiteY2757" fmla="*/ 165088 h 5913566"/>
              <a:gd name="connsiteX2758" fmla="*/ 2637611 w 5979492"/>
              <a:gd name="connsiteY2758" fmla="*/ 166730 h 5913566"/>
              <a:gd name="connsiteX2759" fmla="*/ 2641581 w 5979492"/>
              <a:gd name="connsiteY2759" fmla="*/ 167278 h 5913566"/>
              <a:gd name="connsiteX2760" fmla="*/ 2645266 w 5979492"/>
              <a:gd name="connsiteY2760" fmla="*/ 167551 h 5913566"/>
              <a:gd name="connsiteX2761" fmla="*/ 2648101 w 5979492"/>
              <a:gd name="connsiteY2761" fmla="*/ 167551 h 5913566"/>
              <a:gd name="connsiteX2762" fmla="*/ 2651221 w 5979492"/>
              <a:gd name="connsiteY2762" fmla="*/ 167278 h 5913566"/>
              <a:gd name="connsiteX2763" fmla="*/ 2653772 w 5979492"/>
              <a:gd name="connsiteY2763" fmla="*/ 166456 h 5913566"/>
              <a:gd name="connsiteX2764" fmla="*/ 2655757 w 5979492"/>
              <a:gd name="connsiteY2764" fmla="*/ 165635 h 5913566"/>
              <a:gd name="connsiteX2765" fmla="*/ 2657742 w 5979492"/>
              <a:gd name="connsiteY2765" fmla="*/ 164266 h 5913566"/>
              <a:gd name="connsiteX2766" fmla="*/ 2659442 w 5979492"/>
              <a:gd name="connsiteY2766" fmla="*/ 162623 h 5913566"/>
              <a:gd name="connsiteX2767" fmla="*/ 2660576 w 5979492"/>
              <a:gd name="connsiteY2767" fmla="*/ 160707 h 5913566"/>
              <a:gd name="connsiteX2768" fmla="*/ 2661710 w 5979492"/>
              <a:gd name="connsiteY2768" fmla="*/ 158790 h 5913566"/>
              <a:gd name="connsiteX2769" fmla="*/ 2662561 w 5979492"/>
              <a:gd name="connsiteY2769" fmla="*/ 156600 h 5913566"/>
              <a:gd name="connsiteX2770" fmla="*/ 2663411 w 5979492"/>
              <a:gd name="connsiteY2770" fmla="*/ 153862 h 5913566"/>
              <a:gd name="connsiteX2771" fmla="*/ 2663979 w 5979492"/>
              <a:gd name="connsiteY2771" fmla="*/ 151399 h 5913566"/>
              <a:gd name="connsiteX2772" fmla="*/ 2664263 w 5979492"/>
              <a:gd name="connsiteY2772" fmla="*/ 148387 h 5913566"/>
              <a:gd name="connsiteX2773" fmla="*/ 2664263 w 5979492"/>
              <a:gd name="connsiteY2773" fmla="*/ 142364 h 5913566"/>
              <a:gd name="connsiteX2774" fmla="*/ 2647818 w 5979492"/>
              <a:gd name="connsiteY2774" fmla="*/ 129497 h 5913566"/>
              <a:gd name="connsiteX2775" fmla="*/ 2645833 w 5979492"/>
              <a:gd name="connsiteY2775" fmla="*/ 126485 h 5913566"/>
              <a:gd name="connsiteX2776" fmla="*/ 2642998 w 5979492"/>
              <a:gd name="connsiteY2776" fmla="*/ 123199 h 5913566"/>
              <a:gd name="connsiteX2777" fmla="*/ 2640163 w 5979492"/>
              <a:gd name="connsiteY2777" fmla="*/ 120188 h 5913566"/>
              <a:gd name="connsiteX2778" fmla="*/ 2637327 w 5979492"/>
              <a:gd name="connsiteY2778" fmla="*/ 117176 h 5913566"/>
              <a:gd name="connsiteX2779" fmla="*/ 2630807 w 5979492"/>
              <a:gd name="connsiteY2779" fmla="*/ 111975 h 5913566"/>
              <a:gd name="connsiteX2780" fmla="*/ 2623435 w 5979492"/>
              <a:gd name="connsiteY2780" fmla="*/ 106499 h 5913566"/>
              <a:gd name="connsiteX2781" fmla="*/ 2608408 w 5979492"/>
              <a:gd name="connsiteY2781" fmla="*/ 96096 h 5913566"/>
              <a:gd name="connsiteX2782" fmla="*/ 2601321 w 5979492"/>
              <a:gd name="connsiteY2782" fmla="*/ 90894 h 5913566"/>
              <a:gd name="connsiteX2783" fmla="*/ 2594516 w 5979492"/>
              <a:gd name="connsiteY2783" fmla="*/ 85418 h 5913566"/>
              <a:gd name="connsiteX2784" fmla="*/ 2591397 w 5979492"/>
              <a:gd name="connsiteY2784" fmla="*/ 82681 h 5913566"/>
              <a:gd name="connsiteX2785" fmla="*/ 2588279 w 5979492"/>
              <a:gd name="connsiteY2785" fmla="*/ 79669 h 5913566"/>
              <a:gd name="connsiteX2786" fmla="*/ 2585726 w 5979492"/>
              <a:gd name="connsiteY2786" fmla="*/ 76658 h 5913566"/>
              <a:gd name="connsiteX2787" fmla="*/ 2583175 w 5979492"/>
              <a:gd name="connsiteY2787" fmla="*/ 73646 h 5913566"/>
              <a:gd name="connsiteX2788" fmla="*/ 2581190 w 5979492"/>
              <a:gd name="connsiteY2788" fmla="*/ 70087 h 5913566"/>
              <a:gd name="connsiteX2789" fmla="*/ 2579490 w 5979492"/>
              <a:gd name="connsiteY2789" fmla="*/ 66801 h 5913566"/>
              <a:gd name="connsiteX2790" fmla="*/ 2577788 w 5979492"/>
              <a:gd name="connsiteY2790" fmla="*/ 62969 h 5913566"/>
              <a:gd name="connsiteX2791" fmla="*/ 2576654 w 5979492"/>
              <a:gd name="connsiteY2791" fmla="*/ 59136 h 5913566"/>
              <a:gd name="connsiteX2792" fmla="*/ 2576087 w 5979492"/>
              <a:gd name="connsiteY2792" fmla="*/ 55303 h 5913566"/>
              <a:gd name="connsiteX2793" fmla="*/ 2575804 w 5979492"/>
              <a:gd name="connsiteY2793" fmla="*/ 50922 h 5913566"/>
              <a:gd name="connsiteX2794" fmla="*/ 2576087 w 5979492"/>
              <a:gd name="connsiteY2794" fmla="*/ 46269 h 5913566"/>
              <a:gd name="connsiteX2795" fmla="*/ 2576654 w 5979492"/>
              <a:gd name="connsiteY2795" fmla="*/ 41888 h 5913566"/>
              <a:gd name="connsiteX2796" fmla="*/ 2578355 w 5979492"/>
              <a:gd name="connsiteY2796" fmla="*/ 36960 h 5913566"/>
              <a:gd name="connsiteX2797" fmla="*/ 2580056 w 5979492"/>
              <a:gd name="connsiteY2797" fmla="*/ 31485 h 5913566"/>
              <a:gd name="connsiteX2798" fmla="*/ 2582324 w 5979492"/>
              <a:gd name="connsiteY2798" fmla="*/ 26009 h 5913566"/>
              <a:gd name="connsiteX2799" fmla="*/ 2585726 w 5979492"/>
              <a:gd name="connsiteY2799" fmla="*/ 20260 h 5913566"/>
              <a:gd name="connsiteX2800" fmla="*/ 2595367 w 5979492"/>
              <a:gd name="connsiteY2800" fmla="*/ 17248 h 5913566"/>
              <a:gd name="connsiteX2801" fmla="*/ 2605290 w 5979492"/>
              <a:gd name="connsiteY2801" fmla="*/ 14236 h 5913566"/>
              <a:gd name="connsiteX2802" fmla="*/ 2615213 w 5979492"/>
              <a:gd name="connsiteY2802" fmla="*/ 11773 h 5913566"/>
              <a:gd name="connsiteX2803" fmla="*/ 2625136 w 5979492"/>
              <a:gd name="connsiteY2803" fmla="*/ 9309 h 5913566"/>
              <a:gd name="connsiteX2804" fmla="*/ 2635059 w 5979492"/>
              <a:gd name="connsiteY2804" fmla="*/ 7392 h 5913566"/>
              <a:gd name="connsiteX2805" fmla="*/ 2644983 w 5979492"/>
              <a:gd name="connsiteY2805" fmla="*/ 5750 h 5913566"/>
              <a:gd name="connsiteX2806" fmla="*/ 2654623 w 5979492"/>
              <a:gd name="connsiteY2806" fmla="*/ 4381 h 5913566"/>
              <a:gd name="connsiteX2807" fmla="*/ 2664547 w 5979492"/>
              <a:gd name="connsiteY2807" fmla="*/ 2738 h 5913566"/>
              <a:gd name="connsiteX2808" fmla="*/ 2674469 w 5979492"/>
              <a:gd name="connsiteY2808" fmla="*/ 1917 h 5913566"/>
              <a:gd name="connsiteX2809" fmla="*/ 2684392 w 5979492"/>
              <a:gd name="connsiteY2809" fmla="*/ 1095 h 5913566"/>
              <a:gd name="connsiteX2810" fmla="*/ 2694032 w 5979492"/>
              <a:gd name="connsiteY2810" fmla="*/ 548 h 591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Lst>
            <a:rect l="l" t="t" r="r" b="b"/>
            <a:pathLst>
              <a:path w="5979492" h="5913566">
                <a:moveTo>
                  <a:pt x="1130405" y="1793782"/>
                </a:moveTo>
                <a:lnTo>
                  <a:pt x="1128704" y="1797067"/>
                </a:lnTo>
                <a:lnTo>
                  <a:pt x="1127570" y="1800353"/>
                </a:lnTo>
                <a:lnTo>
                  <a:pt x="1126719" y="1803091"/>
                </a:lnTo>
                <a:lnTo>
                  <a:pt x="1127570" y="1801995"/>
                </a:lnTo>
                <a:lnTo>
                  <a:pt x="1128420" y="1800627"/>
                </a:lnTo>
                <a:lnTo>
                  <a:pt x="1129271" y="1799258"/>
                </a:lnTo>
                <a:lnTo>
                  <a:pt x="1130405" y="1797889"/>
                </a:lnTo>
                <a:lnTo>
                  <a:pt x="1131822" y="1796794"/>
                </a:lnTo>
                <a:lnTo>
                  <a:pt x="1133241" y="1795972"/>
                </a:lnTo>
                <a:lnTo>
                  <a:pt x="1130405" y="1794056"/>
                </a:lnTo>
                <a:close/>
                <a:moveTo>
                  <a:pt x="2703956" y="0"/>
                </a:moveTo>
                <a:lnTo>
                  <a:pt x="2713879" y="0"/>
                </a:lnTo>
                <a:lnTo>
                  <a:pt x="2723802" y="0"/>
                </a:lnTo>
                <a:lnTo>
                  <a:pt x="2733442" y="0"/>
                </a:lnTo>
                <a:lnTo>
                  <a:pt x="2743365" y="548"/>
                </a:lnTo>
                <a:lnTo>
                  <a:pt x="2763211" y="1643"/>
                </a:lnTo>
                <a:lnTo>
                  <a:pt x="2782775" y="3560"/>
                </a:lnTo>
                <a:lnTo>
                  <a:pt x="2802621" y="5476"/>
                </a:lnTo>
                <a:lnTo>
                  <a:pt x="2822468" y="8213"/>
                </a:lnTo>
                <a:lnTo>
                  <a:pt x="2842315" y="11225"/>
                </a:lnTo>
                <a:lnTo>
                  <a:pt x="2862161" y="14511"/>
                </a:lnTo>
                <a:lnTo>
                  <a:pt x="2902137" y="21629"/>
                </a:lnTo>
                <a:lnTo>
                  <a:pt x="2916031" y="24640"/>
                </a:lnTo>
                <a:lnTo>
                  <a:pt x="2929923" y="27652"/>
                </a:lnTo>
                <a:lnTo>
                  <a:pt x="2943532" y="31211"/>
                </a:lnTo>
                <a:lnTo>
                  <a:pt x="2956858" y="35318"/>
                </a:lnTo>
                <a:lnTo>
                  <a:pt x="2969900" y="39424"/>
                </a:lnTo>
                <a:lnTo>
                  <a:pt x="2982942" y="43804"/>
                </a:lnTo>
                <a:lnTo>
                  <a:pt x="2995700" y="48732"/>
                </a:lnTo>
                <a:lnTo>
                  <a:pt x="3008459" y="53660"/>
                </a:lnTo>
                <a:lnTo>
                  <a:pt x="3020934" y="58862"/>
                </a:lnTo>
                <a:lnTo>
                  <a:pt x="3033125" y="64338"/>
                </a:lnTo>
                <a:lnTo>
                  <a:pt x="3045317" y="70361"/>
                </a:lnTo>
                <a:lnTo>
                  <a:pt x="3057225" y="76110"/>
                </a:lnTo>
                <a:lnTo>
                  <a:pt x="3069133" y="82407"/>
                </a:lnTo>
                <a:lnTo>
                  <a:pt x="3080757" y="88704"/>
                </a:lnTo>
                <a:lnTo>
                  <a:pt x="3092382" y="95274"/>
                </a:lnTo>
                <a:lnTo>
                  <a:pt x="3104005" y="101845"/>
                </a:lnTo>
                <a:lnTo>
                  <a:pt x="3126687" y="115534"/>
                </a:lnTo>
                <a:lnTo>
                  <a:pt x="3149369" y="129497"/>
                </a:lnTo>
                <a:lnTo>
                  <a:pt x="3171768" y="144006"/>
                </a:lnTo>
                <a:lnTo>
                  <a:pt x="3193883" y="158243"/>
                </a:lnTo>
                <a:lnTo>
                  <a:pt x="3237828" y="186990"/>
                </a:lnTo>
                <a:lnTo>
                  <a:pt x="3260227" y="201499"/>
                </a:lnTo>
                <a:lnTo>
                  <a:pt x="3282342" y="215188"/>
                </a:lnTo>
                <a:lnTo>
                  <a:pt x="3317215" y="235722"/>
                </a:lnTo>
                <a:lnTo>
                  <a:pt x="3334226" y="245851"/>
                </a:lnTo>
                <a:lnTo>
                  <a:pt x="3351521" y="255434"/>
                </a:lnTo>
                <a:lnTo>
                  <a:pt x="3369100" y="265016"/>
                </a:lnTo>
                <a:lnTo>
                  <a:pt x="3386111" y="274324"/>
                </a:lnTo>
                <a:lnTo>
                  <a:pt x="3403689" y="283359"/>
                </a:lnTo>
                <a:lnTo>
                  <a:pt x="3421551" y="291846"/>
                </a:lnTo>
                <a:lnTo>
                  <a:pt x="3439129" y="300059"/>
                </a:lnTo>
                <a:lnTo>
                  <a:pt x="3456992" y="308272"/>
                </a:lnTo>
                <a:lnTo>
                  <a:pt x="3475420" y="315938"/>
                </a:lnTo>
                <a:lnTo>
                  <a:pt x="3493850" y="323056"/>
                </a:lnTo>
                <a:lnTo>
                  <a:pt x="3511995" y="329901"/>
                </a:lnTo>
                <a:lnTo>
                  <a:pt x="3530991" y="336472"/>
                </a:lnTo>
                <a:lnTo>
                  <a:pt x="3549987" y="342495"/>
                </a:lnTo>
                <a:lnTo>
                  <a:pt x="3569550" y="348244"/>
                </a:lnTo>
                <a:lnTo>
                  <a:pt x="3588829" y="353719"/>
                </a:lnTo>
                <a:lnTo>
                  <a:pt x="3607542" y="359469"/>
                </a:lnTo>
                <a:lnTo>
                  <a:pt x="3626538" y="365765"/>
                </a:lnTo>
                <a:lnTo>
                  <a:pt x="3644967" y="372336"/>
                </a:lnTo>
                <a:lnTo>
                  <a:pt x="3663396" y="379181"/>
                </a:lnTo>
                <a:lnTo>
                  <a:pt x="3681258" y="386299"/>
                </a:lnTo>
                <a:lnTo>
                  <a:pt x="3699120" y="393965"/>
                </a:lnTo>
                <a:lnTo>
                  <a:pt x="3716981" y="402178"/>
                </a:lnTo>
                <a:lnTo>
                  <a:pt x="3733993" y="410939"/>
                </a:lnTo>
                <a:lnTo>
                  <a:pt x="3751288" y="419700"/>
                </a:lnTo>
                <a:lnTo>
                  <a:pt x="3768015" y="429555"/>
                </a:lnTo>
                <a:lnTo>
                  <a:pt x="3784460" y="439411"/>
                </a:lnTo>
                <a:lnTo>
                  <a:pt x="3800621" y="450088"/>
                </a:lnTo>
                <a:lnTo>
                  <a:pt x="3816215" y="461313"/>
                </a:lnTo>
                <a:lnTo>
                  <a:pt x="3831525" y="473085"/>
                </a:lnTo>
                <a:lnTo>
                  <a:pt x="3839463" y="479383"/>
                </a:lnTo>
                <a:lnTo>
                  <a:pt x="3846835" y="485679"/>
                </a:lnTo>
                <a:lnTo>
                  <a:pt x="3850804" y="483763"/>
                </a:lnTo>
                <a:lnTo>
                  <a:pt x="3854491" y="482941"/>
                </a:lnTo>
                <a:lnTo>
                  <a:pt x="3857893" y="482668"/>
                </a:lnTo>
                <a:lnTo>
                  <a:pt x="3861295" y="482941"/>
                </a:lnTo>
                <a:lnTo>
                  <a:pt x="3864413" y="483489"/>
                </a:lnTo>
                <a:lnTo>
                  <a:pt x="3867533" y="484584"/>
                </a:lnTo>
                <a:lnTo>
                  <a:pt x="3870084" y="485953"/>
                </a:lnTo>
                <a:lnTo>
                  <a:pt x="3873203" y="487596"/>
                </a:lnTo>
                <a:lnTo>
                  <a:pt x="3878022" y="491155"/>
                </a:lnTo>
                <a:lnTo>
                  <a:pt x="3883410" y="494988"/>
                </a:lnTo>
                <a:lnTo>
                  <a:pt x="3888513" y="498820"/>
                </a:lnTo>
                <a:lnTo>
                  <a:pt x="3891348" y="500190"/>
                </a:lnTo>
                <a:lnTo>
                  <a:pt x="3894183" y="501558"/>
                </a:lnTo>
                <a:lnTo>
                  <a:pt x="3901271" y="503475"/>
                </a:lnTo>
                <a:lnTo>
                  <a:pt x="3908076" y="505665"/>
                </a:lnTo>
                <a:lnTo>
                  <a:pt x="3914597" y="507856"/>
                </a:lnTo>
                <a:lnTo>
                  <a:pt x="3921402" y="510319"/>
                </a:lnTo>
                <a:lnTo>
                  <a:pt x="3934444" y="515521"/>
                </a:lnTo>
                <a:lnTo>
                  <a:pt x="3947202" y="521270"/>
                </a:lnTo>
                <a:lnTo>
                  <a:pt x="3959677" y="527567"/>
                </a:lnTo>
                <a:lnTo>
                  <a:pt x="3971869" y="534138"/>
                </a:lnTo>
                <a:lnTo>
                  <a:pt x="3984060" y="540982"/>
                </a:lnTo>
                <a:lnTo>
                  <a:pt x="3995685" y="548100"/>
                </a:lnTo>
                <a:lnTo>
                  <a:pt x="4019501" y="562611"/>
                </a:lnTo>
                <a:lnTo>
                  <a:pt x="4043599" y="576847"/>
                </a:lnTo>
                <a:lnTo>
                  <a:pt x="4055507" y="583691"/>
                </a:lnTo>
                <a:lnTo>
                  <a:pt x="4067699" y="590536"/>
                </a:lnTo>
                <a:lnTo>
                  <a:pt x="4079891" y="596832"/>
                </a:lnTo>
                <a:lnTo>
                  <a:pt x="4092649" y="602582"/>
                </a:lnTo>
                <a:lnTo>
                  <a:pt x="4134894" y="629412"/>
                </a:lnTo>
                <a:lnTo>
                  <a:pt x="4177139" y="655968"/>
                </a:lnTo>
                <a:lnTo>
                  <a:pt x="4219383" y="683072"/>
                </a:lnTo>
                <a:lnTo>
                  <a:pt x="4261062" y="710176"/>
                </a:lnTo>
                <a:lnTo>
                  <a:pt x="4281759" y="724139"/>
                </a:lnTo>
                <a:lnTo>
                  <a:pt x="4302172" y="738101"/>
                </a:lnTo>
                <a:lnTo>
                  <a:pt x="4322586" y="752337"/>
                </a:lnTo>
                <a:lnTo>
                  <a:pt x="4342999" y="766848"/>
                </a:lnTo>
                <a:lnTo>
                  <a:pt x="4363130" y="781358"/>
                </a:lnTo>
                <a:lnTo>
                  <a:pt x="4382977" y="796141"/>
                </a:lnTo>
                <a:lnTo>
                  <a:pt x="4402539" y="811473"/>
                </a:lnTo>
                <a:lnTo>
                  <a:pt x="4421819" y="827079"/>
                </a:lnTo>
                <a:lnTo>
                  <a:pt x="4431459" y="835018"/>
                </a:lnTo>
                <a:lnTo>
                  <a:pt x="4441382" y="842958"/>
                </a:lnTo>
                <a:lnTo>
                  <a:pt x="4460662" y="858837"/>
                </a:lnTo>
                <a:lnTo>
                  <a:pt x="4479941" y="875263"/>
                </a:lnTo>
                <a:lnTo>
                  <a:pt x="4499504" y="891142"/>
                </a:lnTo>
                <a:lnTo>
                  <a:pt x="4509143" y="899081"/>
                </a:lnTo>
                <a:lnTo>
                  <a:pt x="4518783" y="906747"/>
                </a:lnTo>
                <a:lnTo>
                  <a:pt x="4528991" y="914413"/>
                </a:lnTo>
                <a:lnTo>
                  <a:pt x="4539481" y="921531"/>
                </a:lnTo>
                <a:lnTo>
                  <a:pt x="4549971" y="928649"/>
                </a:lnTo>
                <a:lnTo>
                  <a:pt x="4560745" y="935494"/>
                </a:lnTo>
                <a:lnTo>
                  <a:pt x="4572085" y="942065"/>
                </a:lnTo>
                <a:lnTo>
                  <a:pt x="4583143" y="948088"/>
                </a:lnTo>
                <a:lnTo>
                  <a:pt x="4588247" y="954384"/>
                </a:lnTo>
                <a:lnTo>
                  <a:pt x="4593633" y="960681"/>
                </a:lnTo>
                <a:lnTo>
                  <a:pt x="4599021" y="966704"/>
                </a:lnTo>
                <a:lnTo>
                  <a:pt x="4604691" y="972728"/>
                </a:lnTo>
                <a:lnTo>
                  <a:pt x="4610078" y="978476"/>
                </a:lnTo>
                <a:lnTo>
                  <a:pt x="4616032" y="984226"/>
                </a:lnTo>
                <a:lnTo>
                  <a:pt x="4627940" y="995451"/>
                </a:lnTo>
                <a:lnTo>
                  <a:pt x="4640415" y="1006128"/>
                </a:lnTo>
                <a:lnTo>
                  <a:pt x="4653173" y="1016258"/>
                </a:lnTo>
                <a:lnTo>
                  <a:pt x="4666215" y="1026388"/>
                </a:lnTo>
                <a:lnTo>
                  <a:pt x="4679257" y="1035969"/>
                </a:lnTo>
                <a:lnTo>
                  <a:pt x="4705909" y="1055134"/>
                </a:lnTo>
                <a:lnTo>
                  <a:pt x="4732843" y="1074298"/>
                </a:lnTo>
                <a:lnTo>
                  <a:pt x="4745885" y="1084154"/>
                </a:lnTo>
                <a:lnTo>
                  <a:pt x="4758927" y="1094010"/>
                </a:lnTo>
                <a:lnTo>
                  <a:pt x="4771969" y="1104414"/>
                </a:lnTo>
                <a:lnTo>
                  <a:pt x="4784445" y="1114817"/>
                </a:lnTo>
                <a:lnTo>
                  <a:pt x="4792383" y="1121662"/>
                </a:lnTo>
                <a:lnTo>
                  <a:pt x="4801172" y="1128233"/>
                </a:lnTo>
                <a:lnTo>
                  <a:pt x="4809395" y="1134803"/>
                </a:lnTo>
                <a:lnTo>
                  <a:pt x="4817333" y="1141647"/>
                </a:lnTo>
                <a:lnTo>
                  <a:pt x="4824988" y="1148492"/>
                </a:lnTo>
                <a:lnTo>
                  <a:pt x="4828957" y="1152325"/>
                </a:lnTo>
                <a:lnTo>
                  <a:pt x="4832359" y="1155883"/>
                </a:lnTo>
                <a:lnTo>
                  <a:pt x="4835762" y="1159991"/>
                </a:lnTo>
                <a:lnTo>
                  <a:pt x="4838881" y="1163823"/>
                </a:lnTo>
                <a:lnTo>
                  <a:pt x="4841999" y="1168204"/>
                </a:lnTo>
                <a:lnTo>
                  <a:pt x="4844835" y="1172858"/>
                </a:lnTo>
                <a:lnTo>
                  <a:pt x="4946619" y="1258276"/>
                </a:lnTo>
                <a:lnTo>
                  <a:pt x="5026289" y="1327815"/>
                </a:lnTo>
                <a:lnTo>
                  <a:pt x="5105675" y="1397902"/>
                </a:lnTo>
                <a:lnTo>
                  <a:pt x="5123821" y="1426649"/>
                </a:lnTo>
                <a:lnTo>
                  <a:pt x="5132327" y="1431029"/>
                </a:lnTo>
                <a:lnTo>
                  <a:pt x="5140832" y="1435409"/>
                </a:lnTo>
                <a:lnTo>
                  <a:pt x="5149054" y="1440063"/>
                </a:lnTo>
                <a:lnTo>
                  <a:pt x="5156993" y="1444991"/>
                </a:lnTo>
                <a:lnTo>
                  <a:pt x="5164648" y="1450193"/>
                </a:lnTo>
                <a:lnTo>
                  <a:pt x="5172587" y="1455121"/>
                </a:lnTo>
                <a:lnTo>
                  <a:pt x="5179958" y="1460597"/>
                </a:lnTo>
                <a:lnTo>
                  <a:pt x="5187330" y="1466072"/>
                </a:lnTo>
                <a:lnTo>
                  <a:pt x="5194701" y="1471548"/>
                </a:lnTo>
                <a:lnTo>
                  <a:pt x="5201790" y="1477297"/>
                </a:lnTo>
                <a:lnTo>
                  <a:pt x="5215399" y="1489070"/>
                </a:lnTo>
                <a:lnTo>
                  <a:pt x="5228724" y="1501389"/>
                </a:lnTo>
                <a:lnTo>
                  <a:pt x="5241766" y="1513709"/>
                </a:lnTo>
                <a:lnTo>
                  <a:pt x="5254524" y="1526577"/>
                </a:lnTo>
                <a:lnTo>
                  <a:pt x="5266716" y="1539718"/>
                </a:lnTo>
                <a:lnTo>
                  <a:pt x="5279191" y="1552859"/>
                </a:lnTo>
                <a:lnTo>
                  <a:pt x="5291099" y="1566275"/>
                </a:lnTo>
                <a:lnTo>
                  <a:pt x="5314631" y="1593378"/>
                </a:lnTo>
                <a:lnTo>
                  <a:pt x="5338731" y="1620208"/>
                </a:lnTo>
                <a:lnTo>
                  <a:pt x="5350922" y="1627326"/>
                </a:lnTo>
                <a:lnTo>
                  <a:pt x="5362831" y="1635266"/>
                </a:lnTo>
                <a:lnTo>
                  <a:pt x="5368785" y="1639099"/>
                </a:lnTo>
                <a:lnTo>
                  <a:pt x="5373887" y="1643479"/>
                </a:lnTo>
                <a:lnTo>
                  <a:pt x="5379558" y="1647860"/>
                </a:lnTo>
                <a:lnTo>
                  <a:pt x="5384661" y="1651966"/>
                </a:lnTo>
                <a:lnTo>
                  <a:pt x="5389765" y="1656621"/>
                </a:lnTo>
                <a:lnTo>
                  <a:pt x="5394869" y="1661549"/>
                </a:lnTo>
                <a:lnTo>
                  <a:pt x="5399405" y="1666477"/>
                </a:lnTo>
                <a:lnTo>
                  <a:pt x="5403941" y="1671405"/>
                </a:lnTo>
                <a:lnTo>
                  <a:pt x="5408477" y="1676606"/>
                </a:lnTo>
                <a:lnTo>
                  <a:pt x="5412447" y="1682081"/>
                </a:lnTo>
                <a:lnTo>
                  <a:pt x="5416416" y="1687831"/>
                </a:lnTo>
                <a:lnTo>
                  <a:pt x="5420101" y="1693854"/>
                </a:lnTo>
                <a:lnTo>
                  <a:pt x="5429174" y="1699877"/>
                </a:lnTo>
                <a:lnTo>
                  <a:pt x="5437964" y="1706174"/>
                </a:lnTo>
                <a:lnTo>
                  <a:pt x="5446469" y="1712471"/>
                </a:lnTo>
                <a:lnTo>
                  <a:pt x="5455258" y="1718767"/>
                </a:lnTo>
                <a:lnTo>
                  <a:pt x="5463197" y="1725338"/>
                </a:lnTo>
                <a:lnTo>
                  <a:pt x="5471419" y="1732183"/>
                </a:lnTo>
                <a:lnTo>
                  <a:pt x="5479074" y="1739027"/>
                </a:lnTo>
                <a:lnTo>
                  <a:pt x="5486729" y="1746419"/>
                </a:lnTo>
                <a:lnTo>
                  <a:pt x="5494101" y="1753811"/>
                </a:lnTo>
                <a:lnTo>
                  <a:pt x="5500906" y="1761477"/>
                </a:lnTo>
                <a:lnTo>
                  <a:pt x="5507427" y="1769416"/>
                </a:lnTo>
                <a:lnTo>
                  <a:pt x="5513948" y="1777630"/>
                </a:lnTo>
                <a:lnTo>
                  <a:pt x="5519619" y="1786391"/>
                </a:lnTo>
                <a:lnTo>
                  <a:pt x="5525005" y="1795151"/>
                </a:lnTo>
                <a:lnTo>
                  <a:pt x="5530108" y="1804186"/>
                </a:lnTo>
                <a:lnTo>
                  <a:pt x="5534929" y="1813768"/>
                </a:lnTo>
                <a:lnTo>
                  <a:pt x="5553641" y="1829921"/>
                </a:lnTo>
                <a:lnTo>
                  <a:pt x="5562997" y="1833206"/>
                </a:lnTo>
                <a:lnTo>
                  <a:pt x="5572353" y="1837039"/>
                </a:lnTo>
                <a:lnTo>
                  <a:pt x="5580859" y="1840872"/>
                </a:lnTo>
                <a:lnTo>
                  <a:pt x="5588798" y="1845526"/>
                </a:lnTo>
                <a:lnTo>
                  <a:pt x="5596453" y="1850728"/>
                </a:lnTo>
                <a:lnTo>
                  <a:pt x="5604108" y="1855656"/>
                </a:lnTo>
                <a:lnTo>
                  <a:pt x="5610913" y="1861405"/>
                </a:lnTo>
                <a:lnTo>
                  <a:pt x="5617433" y="1867702"/>
                </a:lnTo>
                <a:lnTo>
                  <a:pt x="5623671" y="1873999"/>
                </a:lnTo>
                <a:lnTo>
                  <a:pt x="5629342" y="1880570"/>
                </a:lnTo>
                <a:lnTo>
                  <a:pt x="5635013" y="1887414"/>
                </a:lnTo>
                <a:lnTo>
                  <a:pt x="5640399" y="1894806"/>
                </a:lnTo>
                <a:lnTo>
                  <a:pt x="5645785" y="1902198"/>
                </a:lnTo>
                <a:lnTo>
                  <a:pt x="5650889" y="1909590"/>
                </a:lnTo>
                <a:lnTo>
                  <a:pt x="5655426" y="1917256"/>
                </a:lnTo>
                <a:lnTo>
                  <a:pt x="5659963" y="1925195"/>
                </a:lnTo>
                <a:lnTo>
                  <a:pt x="5744735" y="2026766"/>
                </a:lnTo>
                <a:lnTo>
                  <a:pt x="5839432" y="2139288"/>
                </a:lnTo>
                <a:lnTo>
                  <a:pt x="5886497" y="2195686"/>
                </a:lnTo>
                <a:lnTo>
                  <a:pt x="5909463" y="2224158"/>
                </a:lnTo>
                <a:lnTo>
                  <a:pt x="5932711" y="2252631"/>
                </a:lnTo>
                <a:lnTo>
                  <a:pt x="5937815" y="2258928"/>
                </a:lnTo>
                <a:lnTo>
                  <a:pt x="5942917" y="2265225"/>
                </a:lnTo>
                <a:lnTo>
                  <a:pt x="5948021" y="2272070"/>
                </a:lnTo>
                <a:lnTo>
                  <a:pt x="5950289" y="2275628"/>
                </a:lnTo>
                <a:lnTo>
                  <a:pt x="5952274" y="2279188"/>
                </a:lnTo>
                <a:lnTo>
                  <a:pt x="5953975" y="2283021"/>
                </a:lnTo>
                <a:lnTo>
                  <a:pt x="5955392" y="2286579"/>
                </a:lnTo>
                <a:lnTo>
                  <a:pt x="5956810" y="2290686"/>
                </a:lnTo>
                <a:lnTo>
                  <a:pt x="5957661" y="2294793"/>
                </a:lnTo>
                <a:lnTo>
                  <a:pt x="5958229" y="2298900"/>
                </a:lnTo>
                <a:lnTo>
                  <a:pt x="5957945" y="2303280"/>
                </a:lnTo>
                <a:lnTo>
                  <a:pt x="5957661" y="2307661"/>
                </a:lnTo>
                <a:lnTo>
                  <a:pt x="5956243" y="2312041"/>
                </a:lnTo>
                <a:lnTo>
                  <a:pt x="5959363" y="2317516"/>
                </a:lnTo>
                <a:lnTo>
                  <a:pt x="5961913" y="2322992"/>
                </a:lnTo>
                <a:lnTo>
                  <a:pt x="5964465" y="2328193"/>
                </a:lnTo>
                <a:lnTo>
                  <a:pt x="5966733" y="2333669"/>
                </a:lnTo>
                <a:lnTo>
                  <a:pt x="5968435" y="2339144"/>
                </a:lnTo>
                <a:lnTo>
                  <a:pt x="5970419" y="2344347"/>
                </a:lnTo>
                <a:lnTo>
                  <a:pt x="5971553" y="2349822"/>
                </a:lnTo>
                <a:lnTo>
                  <a:pt x="5972687" y="2355298"/>
                </a:lnTo>
                <a:lnTo>
                  <a:pt x="5973821" y="2361046"/>
                </a:lnTo>
                <a:lnTo>
                  <a:pt x="5974389" y="2366522"/>
                </a:lnTo>
                <a:lnTo>
                  <a:pt x="5975523" y="2377473"/>
                </a:lnTo>
                <a:lnTo>
                  <a:pt x="5976373" y="2388424"/>
                </a:lnTo>
                <a:lnTo>
                  <a:pt x="5976373" y="2399649"/>
                </a:lnTo>
                <a:lnTo>
                  <a:pt x="5975806" y="2410874"/>
                </a:lnTo>
                <a:lnTo>
                  <a:pt x="5975523" y="2422099"/>
                </a:lnTo>
                <a:lnTo>
                  <a:pt x="5974389" y="2444274"/>
                </a:lnTo>
                <a:lnTo>
                  <a:pt x="5974105" y="2455773"/>
                </a:lnTo>
                <a:lnTo>
                  <a:pt x="5973821" y="2466724"/>
                </a:lnTo>
                <a:lnTo>
                  <a:pt x="5974105" y="2477949"/>
                </a:lnTo>
                <a:lnTo>
                  <a:pt x="5974671" y="2488900"/>
                </a:lnTo>
                <a:lnTo>
                  <a:pt x="5976940" y="2503684"/>
                </a:lnTo>
                <a:lnTo>
                  <a:pt x="5978642" y="2518468"/>
                </a:lnTo>
                <a:lnTo>
                  <a:pt x="5979208" y="2525586"/>
                </a:lnTo>
                <a:lnTo>
                  <a:pt x="5979492" y="2532705"/>
                </a:lnTo>
                <a:lnTo>
                  <a:pt x="5979492" y="2539823"/>
                </a:lnTo>
                <a:lnTo>
                  <a:pt x="5978925" y="2546667"/>
                </a:lnTo>
                <a:lnTo>
                  <a:pt x="5978358" y="2550226"/>
                </a:lnTo>
                <a:lnTo>
                  <a:pt x="5977791" y="2553237"/>
                </a:lnTo>
                <a:lnTo>
                  <a:pt x="5976657" y="2556797"/>
                </a:lnTo>
                <a:lnTo>
                  <a:pt x="5975523" y="2559808"/>
                </a:lnTo>
                <a:lnTo>
                  <a:pt x="5974105" y="2563368"/>
                </a:lnTo>
                <a:lnTo>
                  <a:pt x="5972687" y="2566379"/>
                </a:lnTo>
                <a:lnTo>
                  <a:pt x="5970987" y="2569391"/>
                </a:lnTo>
                <a:lnTo>
                  <a:pt x="5968718" y="2572402"/>
                </a:lnTo>
                <a:lnTo>
                  <a:pt x="5966450" y="2575414"/>
                </a:lnTo>
                <a:lnTo>
                  <a:pt x="5964182" y="2578151"/>
                </a:lnTo>
                <a:lnTo>
                  <a:pt x="5961063" y="2581163"/>
                </a:lnTo>
                <a:lnTo>
                  <a:pt x="5957945" y="2583900"/>
                </a:lnTo>
                <a:lnTo>
                  <a:pt x="5954258" y="2586638"/>
                </a:lnTo>
                <a:lnTo>
                  <a:pt x="5950856" y="2589102"/>
                </a:lnTo>
                <a:lnTo>
                  <a:pt x="5946603" y="2591293"/>
                </a:lnTo>
                <a:lnTo>
                  <a:pt x="5942067" y="2594030"/>
                </a:lnTo>
                <a:lnTo>
                  <a:pt x="5940933" y="2588007"/>
                </a:lnTo>
                <a:lnTo>
                  <a:pt x="5940649" y="2584995"/>
                </a:lnTo>
                <a:lnTo>
                  <a:pt x="5939799" y="2582532"/>
                </a:lnTo>
                <a:lnTo>
                  <a:pt x="5940649" y="2588281"/>
                </a:lnTo>
                <a:lnTo>
                  <a:pt x="5942067" y="2594030"/>
                </a:lnTo>
                <a:lnTo>
                  <a:pt x="5939515" y="2593209"/>
                </a:lnTo>
                <a:lnTo>
                  <a:pt x="5931576" y="2596768"/>
                </a:lnTo>
                <a:lnTo>
                  <a:pt x="5923355" y="2600874"/>
                </a:lnTo>
                <a:lnTo>
                  <a:pt x="5925623" y="2600874"/>
                </a:lnTo>
                <a:lnTo>
                  <a:pt x="5927608" y="2600601"/>
                </a:lnTo>
                <a:lnTo>
                  <a:pt x="5929592" y="2600054"/>
                </a:lnTo>
                <a:lnTo>
                  <a:pt x="5931576" y="2599232"/>
                </a:lnTo>
                <a:lnTo>
                  <a:pt x="5933561" y="2597863"/>
                </a:lnTo>
                <a:lnTo>
                  <a:pt x="5935547" y="2596494"/>
                </a:lnTo>
                <a:lnTo>
                  <a:pt x="5937531" y="2594851"/>
                </a:lnTo>
                <a:lnTo>
                  <a:pt x="5939515" y="2593209"/>
                </a:lnTo>
                <a:lnTo>
                  <a:pt x="5937531" y="2599232"/>
                </a:lnTo>
                <a:lnTo>
                  <a:pt x="5934979" y="2605529"/>
                </a:lnTo>
                <a:lnTo>
                  <a:pt x="5932711" y="2611825"/>
                </a:lnTo>
                <a:lnTo>
                  <a:pt x="5929592" y="2617849"/>
                </a:lnTo>
                <a:lnTo>
                  <a:pt x="5926473" y="2623872"/>
                </a:lnTo>
                <a:lnTo>
                  <a:pt x="5923071" y="2629622"/>
                </a:lnTo>
                <a:lnTo>
                  <a:pt x="5919385" y="2635644"/>
                </a:lnTo>
                <a:lnTo>
                  <a:pt x="5915416" y="2641668"/>
                </a:lnTo>
                <a:lnTo>
                  <a:pt x="5911447" y="2647416"/>
                </a:lnTo>
                <a:lnTo>
                  <a:pt x="5906910" y="2652892"/>
                </a:lnTo>
                <a:lnTo>
                  <a:pt x="5902090" y="2658367"/>
                </a:lnTo>
                <a:lnTo>
                  <a:pt x="5897271" y="2663843"/>
                </a:lnTo>
                <a:lnTo>
                  <a:pt x="5892167" y="2669045"/>
                </a:lnTo>
                <a:lnTo>
                  <a:pt x="5887063" y="2673973"/>
                </a:lnTo>
                <a:lnTo>
                  <a:pt x="5881393" y="2678901"/>
                </a:lnTo>
                <a:lnTo>
                  <a:pt x="5876006" y="2683555"/>
                </a:lnTo>
                <a:lnTo>
                  <a:pt x="5870053" y="2688210"/>
                </a:lnTo>
                <a:lnTo>
                  <a:pt x="5864099" y="2692316"/>
                </a:lnTo>
                <a:lnTo>
                  <a:pt x="5858145" y="2696423"/>
                </a:lnTo>
                <a:lnTo>
                  <a:pt x="5852474" y="2700256"/>
                </a:lnTo>
                <a:lnTo>
                  <a:pt x="5846237" y="2703814"/>
                </a:lnTo>
                <a:lnTo>
                  <a:pt x="5839715" y="2707374"/>
                </a:lnTo>
                <a:lnTo>
                  <a:pt x="5833479" y="2710385"/>
                </a:lnTo>
                <a:lnTo>
                  <a:pt x="5826957" y="2713123"/>
                </a:lnTo>
                <a:lnTo>
                  <a:pt x="5820435" y="2715587"/>
                </a:lnTo>
                <a:lnTo>
                  <a:pt x="5813915" y="2717777"/>
                </a:lnTo>
                <a:lnTo>
                  <a:pt x="5807110" y="2719968"/>
                </a:lnTo>
                <a:lnTo>
                  <a:pt x="5800589" y="2721610"/>
                </a:lnTo>
                <a:lnTo>
                  <a:pt x="5793785" y="2722705"/>
                </a:lnTo>
                <a:lnTo>
                  <a:pt x="5787263" y="2723800"/>
                </a:lnTo>
                <a:lnTo>
                  <a:pt x="5780742" y="2724348"/>
                </a:lnTo>
                <a:lnTo>
                  <a:pt x="5773937" y="2724622"/>
                </a:lnTo>
                <a:lnTo>
                  <a:pt x="5755226" y="2724896"/>
                </a:lnTo>
                <a:lnTo>
                  <a:pt x="5736513" y="2725991"/>
                </a:lnTo>
                <a:lnTo>
                  <a:pt x="5698521" y="2728454"/>
                </a:lnTo>
                <a:lnTo>
                  <a:pt x="5679808" y="2729549"/>
                </a:lnTo>
                <a:lnTo>
                  <a:pt x="5660813" y="2730644"/>
                </a:lnTo>
                <a:lnTo>
                  <a:pt x="5641817" y="2730919"/>
                </a:lnTo>
                <a:lnTo>
                  <a:pt x="5632745" y="2730919"/>
                </a:lnTo>
                <a:lnTo>
                  <a:pt x="5623103" y="2730919"/>
                </a:lnTo>
                <a:lnTo>
                  <a:pt x="5614031" y="2730644"/>
                </a:lnTo>
                <a:lnTo>
                  <a:pt x="5604958" y="2730097"/>
                </a:lnTo>
                <a:lnTo>
                  <a:pt x="5595319" y="2729276"/>
                </a:lnTo>
                <a:lnTo>
                  <a:pt x="5586247" y="2728181"/>
                </a:lnTo>
                <a:lnTo>
                  <a:pt x="5576890" y="2726812"/>
                </a:lnTo>
                <a:lnTo>
                  <a:pt x="5568101" y="2724896"/>
                </a:lnTo>
                <a:lnTo>
                  <a:pt x="5559029" y="2722979"/>
                </a:lnTo>
                <a:lnTo>
                  <a:pt x="5549955" y="2720788"/>
                </a:lnTo>
                <a:lnTo>
                  <a:pt x="5541166" y="2717777"/>
                </a:lnTo>
                <a:lnTo>
                  <a:pt x="5532377" y="2714765"/>
                </a:lnTo>
                <a:lnTo>
                  <a:pt x="5523303" y="2711207"/>
                </a:lnTo>
                <a:lnTo>
                  <a:pt x="5514799" y="2707374"/>
                </a:lnTo>
                <a:lnTo>
                  <a:pt x="5506009" y="2702719"/>
                </a:lnTo>
                <a:lnTo>
                  <a:pt x="5497219" y="2697518"/>
                </a:lnTo>
                <a:lnTo>
                  <a:pt x="5488998" y="2692042"/>
                </a:lnTo>
                <a:lnTo>
                  <a:pt x="5480776" y="2686019"/>
                </a:lnTo>
                <a:lnTo>
                  <a:pt x="5472269" y="2683829"/>
                </a:lnTo>
                <a:lnTo>
                  <a:pt x="5464331" y="2681639"/>
                </a:lnTo>
                <a:lnTo>
                  <a:pt x="5456961" y="2678354"/>
                </a:lnTo>
                <a:lnTo>
                  <a:pt x="5449305" y="2675342"/>
                </a:lnTo>
                <a:lnTo>
                  <a:pt x="5442217" y="2671783"/>
                </a:lnTo>
                <a:lnTo>
                  <a:pt x="5435129" y="2668223"/>
                </a:lnTo>
                <a:lnTo>
                  <a:pt x="5428324" y="2664117"/>
                </a:lnTo>
                <a:lnTo>
                  <a:pt x="5421519" y="2659737"/>
                </a:lnTo>
                <a:lnTo>
                  <a:pt x="5408195" y="2650976"/>
                </a:lnTo>
                <a:lnTo>
                  <a:pt x="5395151" y="2641941"/>
                </a:lnTo>
                <a:lnTo>
                  <a:pt x="5382111" y="2632907"/>
                </a:lnTo>
                <a:lnTo>
                  <a:pt x="5368785" y="2624146"/>
                </a:lnTo>
                <a:lnTo>
                  <a:pt x="5321435" y="2591566"/>
                </a:lnTo>
                <a:lnTo>
                  <a:pt x="5251406" y="2551047"/>
                </a:lnTo>
                <a:lnTo>
                  <a:pt x="5218801" y="2523122"/>
                </a:lnTo>
                <a:lnTo>
                  <a:pt x="5207743" y="2518468"/>
                </a:lnTo>
                <a:lnTo>
                  <a:pt x="5196685" y="2513814"/>
                </a:lnTo>
                <a:lnTo>
                  <a:pt x="5185913" y="2508886"/>
                </a:lnTo>
                <a:lnTo>
                  <a:pt x="5175422" y="2504232"/>
                </a:lnTo>
                <a:lnTo>
                  <a:pt x="5170035" y="2501220"/>
                </a:lnTo>
                <a:lnTo>
                  <a:pt x="5164931" y="2498482"/>
                </a:lnTo>
                <a:lnTo>
                  <a:pt x="5160111" y="2495197"/>
                </a:lnTo>
                <a:lnTo>
                  <a:pt x="5155292" y="2491911"/>
                </a:lnTo>
                <a:lnTo>
                  <a:pt x="5150756" y="2488353"/>
                </a:lnTo>
                <a:lnTo>
                  <a:pt x="5146503" y="2484520"/>
                </a:lnTo>
                <a:lnTo>
                  <a:pt x="5142249" y="2480413"/>
                </a:lnTo>
                <a:lnTo>
                  <a:pt x="5138281" y="2475759"/>
                </a:lnTo>
                <a:lnTo>
                  <a:pt x="5131759" y="2468914"/>
                </a:lnTo>
                <a:lnTo>
                  <a:pt x="5125522" y="2461796"/>
                </a:lnTo>
                <a:lnTo>
                  <a:pt x="5119285" y="2454678"/>
                </a:lnTo>
                <a:lnTo>
                  <a:pt x="5113047" y="2447560"/>
                </a:lnTo>
                <a:lnTo>
                  <a:pt x="5106527" y="2440716"/>
                </a:lnTo>
                <a:lnTo>
                  <a:pt x="5099722" y="2434145"/>
                </a:lnTo>
                <a:lnTo>
                  <a:pt x="5096319" y="2431133"/>
                </a:lnTo>
                <a:lnTo>
                  <a:pt x="5092633" y="2428395"/>
                </a:lnTo>
                <a:lnTo>
                  <a:pt x="5088947" y="2425658"/>
                </a:lnTo>
                <a:lnTo>
                  <a:pt x="5084695" y="2423194"/>
                </a:lnTo>
                <a:lnTo>
                  <a:pt x="5080725" y="2421004"/>
                </a:lnTo>
                <a:lnTo>
                  <a:pt x="5076756" y="2418266"/>
                </a:lnTo>
                <a:lnTo>
                  <a:pt x="5068533" y="2412516"/>
                </a:lnTo>
                <a:lnTo>
                  <a:pt x="5063997" y="2410053"/>
                </a:lnTo>
                <a:lnTo>
                  <a:pt x="5059461" y="2407315"/>
                </a:lnTo>
                <a:lnTo>
                  <a:pt x="5055209" y="2405125"/>
                </a:lnTo>
                <a:lnTo>
                  <a:pt x="5050388" y="2403482"/>
                </a:lnTo>
                <a:lnTo>
                  <a:pt x="5045569" y="2402387"/>
                </a:lnTo>
                <a:lnTo>
                  <a:pt x="5043301" y="2401840"/>
                </a:lnTo>
                <a:lnTo>
                  <a:pt x="5040749" y="2401840"/>
                </a:lnTo>
                <a:lnTo>
                  <a:pt x="5038481" y="2401840"/>
                </a:lnTo>
                <a:lnTo>
                  <a:pt x="5036213" y="2401840"/>
                </a:lnTo>
                <a:lnTo>
                  <a:pt x="5033377" y="2402387"/>
                </a:lnTo>
                <a:lnTo>
                  <a:pt x="5031109" y="2402935"/>
                </a:lnTo>
                <a:lnTo>
                  <a:pt x="5028841" y="2403756"/>
                </a:lnTo>
                <a:lnTo>
                  <a:pt x="5026006" y="2404851"/>
                </a:lnTo>
                <a:lnTo>
                  <a:pt x="5023737" y="2406220"/>
                </a:lnTo>
                <a:lnTo>
                  <a:pt x="5020903" y="2408136"/>
                </a:lnTo>
                <a:lnTo>
                  <a:pt x="5018635" y="2410326"/>
                </a:lnTo>
                <a:lnTo>
                  <a:pt x="5016082" y="2412516"/>
                </a:lnTo>
                <a:lnTo>
                  <a:pt x="5013531" y="2415254"/>
                </a:lnTo>
                <a:lnTo>
                  <a:pt x="5010979" y="2418266"/>
                </a:lnTo>
                <a:lnTo>
                  <a:pt x="5012113" y="2419635"/>
                </a:lnTo>
                <a:lnTo>
                  <a:pt x="5012680" y="2421551"/>
                </a:lnTo>
                <a:lnTo>
                  <a:pt x="5012964" y="2422920"/>
                </a:lnTo>
                <a:lnTo>
                  <a:pt x="5012964" y="2424289"/>
                </a:lnTo>
                <a:lnTo>
                  <a:pt x="5012964" y="2425658"/>
                </a:lnTo>
                <a:lnTo>
                  <a:pt x="5012397" y="2427300"/>
                </a:lnTo>
                <a:lnTo>
                  <a:pt x="5011546" y="2428943"/>
                </a:lnTo>
                <a:lnTo>
                  <a:pt x="5010411" y="2430312"/>
                </a:lnTo>
                <a:lnTo>
                  <a:pt x="5012680" y="2435788"/>
                </a:lnTo>
                <a:lnTo>
                  <a:pt x="5013247" y="2438526"/>
                </a:lnTo>
                <a:lnTo>
                  <a:pt x="5014098" y="2441263"/>
                </a:lnTo>
                <a:lnTo>
                  <a:pt x="5014381" y="2444001"/>
                </a:lnTo>
                <a:lnTo>
                  <a:pt x="5014665" y="2447012"/>
                </a:lnTo>
                <a:lnTo>
                  <a:pt x="5014665" y="2452214"/>
                </a:lnTo>
                <a:lnTo>
                  <a:pt x="5014098" y="2457690"/>
                </a:lnTo>
                <a:lnTo>
                  <a:pt x="5012964" y="2463166"/>
                </a:lnTo>
                <a:lnTo>
                  <a:pt x="5010979" y="2468641"/>
                </a:lnTo>
                <a:lnTo>
                  <a:pt x="5008427" y="2473842"/>
                </a:lnTo>
                <a:lnTo>
                  <a:pt x="5007293" y="2478223"/>
                </a:lnTo>
                <a:lnTo>
                  <a:pt x="5005593" y="2482056"/>
                </a:lnTo>
                <a:lnTo>
                  <a:pt x="5003607" y="2485888"/>
                </a:lnTo>
                <a:lnTo>
                  <a:pt x="5000772" y="2489174"/>
                </a:lnTo>
                <a:lnTo>
                  <a:pt x="4998221" y="2492733"/>
                </a:lnTo>
                <a:lnTo>
                  <a:pt x="4994819" y="2496019"/>
                </a:lnTo>
                <a:lnTo>
                  <a:pt x="4988581" y="2502589"/>
                </a:lnTo>
                <a:lnTo>
                  <a:pt x="4985745" y="2505875"/>
                </a:lnTo>
                <a:lnTo>
                  <a:pt x="4982627" y="2509160"/>
                </a:lnTo>
                <a:lnTo>
                  <a:pt x="4980359" y="2512993"/>
                </a:lnTo>
                <a:lnTo>
                  <a:pt x="4978090" y="2516826"/>
                </a:lnTo>
                <a:lnTo>
                  <a:pt x="4976106" y="2520384"/>
                </a:lnTo>
                <a:lnTo>
                  <a:pt x="4974972" y="2524765"/>
                </a:lnTo>
                <a:lnTo>
                  <a:pt x="4974688" y="2526955"/>
                </a:lnTo>
                <a:lnTo>
                  <a:pt x="4974405" y="2529145"/>
                </a:lnTo>
                <a:lnTo>
                  <a:pt x="4974405" y="2531609"/>
                </a:lnTo>
                <a:lnTo>
                  <a:pt x="4974405" y="2533800"/>
                </a:lnTo>
                <a:lnTo>
                  <a:pt x="4982059" y="2537358"/>
                </a:lnTo>
                <a:lnTo>
                  <a:pt x="4988297" y="2540644"/>
                </a:lnTo>
                <a:lnTo>
                  <a:pt x="4990849" y="2542561"/>
                </a:lnTo>
                <a:lnTo>
                  <a:pt x="4993117" y="2544203"/>
                </a:lnTo>
                <a:lnTo>
                  <a:pt x="4994819" y="2545846"/>
                </a:lnTo>
                <a:lnTo>
                  <a:pt x="4996519" y="2547214"/>
                </a:lnTo>
                <a:lnTo>
                  <a:pt x="4997937" y="2549131"/>
                </a:lnTo>
                <a:lnTo>
                  <a:pt x="4998787" y="2550774"/>
                </a:lnTo>
                <a:lnTo>
                  <a:pt x="4999355" y="2552416"/>
                </a:lnTo>
                <a:lnTo>
                  <a:pt x="4999922" y="2554332"/>
                </a:lnTo>
                <a:lnTo>
                  <a:pt x="4999922" y="2555702"/>
                </a:lnTo>
                <a:lnTo>
                  <a:pt x="4999922" y="2557344"/>
                </a:lnTo>
                <a:lnTo>
                  <a:pt x="4999638" y="2558987"/>
                </a:lnTo>
                <a:lnTo>
                  <a:pt x="4999355" y="2560903"/>
                </a:lnTo>
                <a:lnTo>
                  <a:pt x="4997937" y="2563915"/>
                </a:lnTo>
                <a:lnTo>
                  <a:pt x="4995669" y="2567474"/>
                </a:lnTo>
                <a:lnTo>
                  <a:pt x="4992833" y="2570486"/>
                </a:lnTo>
                <a:lnTo>
                  <a:pt x="4989715" y="2574045"/>
                </a:lnTo>
                <a:lnTo>
                  <a:pt x="4986029" y="2577330"/>
                </a:lnTo>
                <a:lnTo>
                  <a:pt x="4982059" y="2580615"/>
                </a:lnTo>
                <a:lnTo>
                  <a:pt x="4973837" y="2587460"/>
                </a:lnTo>
                <a:lnTo>
                  <a:pt x="4964765" y="2594851"/>
                </a:lnTo>
                <a:lnTo>
                  <a:pt x="4955409" y="2601696"/>
                </a:lnTo>
                <a:lnTo>
                  <a:pt x="4946335" y="2608267"/>
                </a:lnTo>
                <a:lnTo>
                  <a:pt x="4936696" y="2614290"/>
                </a:lnTo>
                <a:lnTo>
                  <a:pt x="4927340" y="2619765"/>
                </a:lnTo>
                <a:lnTo>
                  <a:pt x="4917983" y="2624967"/>
                </a:lnTo>
                <a:lnTo>
                  <a:pt x="4908061" y="2629622"/>
                </a:lnTo>
                <a:lnTo>
                  <a:pt x="4898704" y="2634002"/>
                </a:lnTo>
                <a:lnTo>
                  <a:pt x="4888781" y="2638108"/>
                </a:lnTo>
                <a:lnTo>
                  <a:pt x="4878857" y="2641394"/>
                </a:lnTo>
                <a:lnTo>
                  <a:pt x="4868935" y="2644679"/>
                </a:lnTo>
                <a:lnTo>
                  <a:pt x="4859011" y="2647416"/>
                </a:lnTo>
                <a:lnTo>
                  <a:pt x="4848804" y="2650154"/>
                </a:lnTo>
                <a:lnTo>
                  <a:pt x="4838597" y="2652071"/>
                </a:lnTo>
                <a:lnTo>
                  <a:pt x="4828674" y="2653714"/>
                </a:lnTo>
                <a:lnTo>
                  <a:pt x="4818183" y="2655082"/>
                </a:lnTo>
                <a:lnTo>
                  <a:pt x="4808261" y="2656177"/>
                </a:lnTo>
                <a:lnTo>
                  <a:pt x="4797769" y="2656999"/>
                </a:lnTo>
                <a:lnTo>
                  <a:pt x="4787280" y="2657273"/>
                </a:lnTo>
                <a:lnTo>
                  <a:pt x="4776789" y="2657547"/>
                </a:lnTo>
                <a:lnTo>
                  <a:pt x="4766299" y="2657273"/>
                </a:lnTo>
                <a:lnTo>
                  <a:pt x="4755809" y="2656725"/>
                </a:lnTo>
                <a:lnTo>
                  <a:pt x="4745035" y="2656177"/>
                </a:lnTo>
                <a:lnTo>
                  <a:pt x="4734261" y="2654809"/>
                </a:lnTo>
                <a:lnTo>
                  <a:pt x="4723771" y="2653439"/>
                </a:lnTo>
                <a:lnTo>
                  <a:pt x="4712713" y="2652071"/>
                </a:lnTo>
                <a:lnTo>
                  <a:pt x="4702223" y="2650154"/>
                </a:lnTo>
                <a:lnTo>
                  <a:pt x="4691165" y="2647964"/>
                </a:lnTo>
                <a:lnTo>
                  <a:pt x="4680109" y="2645774"/>
                </a:lnTo>
                <a:lnTo>
                  <a:pt x="4669051" y="2643310"/>
                </a:lnTo>
                <a:lnTo>
                  <a:pt x="4658277" y="2640298"/>
                </a:lnTo>
                <a:lnTo>
                  <a:pt x="4647219" y="2637560"/>
                </a:lnTo>
                <a:lnTo>
                  <a:pt x="4647787" y="2670414"/>
                </a:lnTo>
                <a:lnTo>
                  <a:pt x="4761479" y="2774449"/>
                </a:lnTo>
                <a:lnTo>
                  <a:pt x="4770551" y="2784305"/>
                </a:lnTo>
                <a:lnTo>
                  <a:pt x="4779625" y="2793340"/>
                </a:lnTo>
                <a:lnTo>
                  <a:pt x="4789548" y="2802648"/>
                </a:lnTo>
                <a:lnTo>
                  <a:pt x="4799188" y="2811409"/>
                </a:lnTo>
                <a:lnTo>
                  <a:pt x="4819035" y="2829204"/>
                </a:lnTo>
                <a:lnTo>
                  <a:pt x="4838881" y="2847000"/>
                </a:lnTo>
                <a:lnTo>
                  <a:pt x="4848804" y="2855761"/>
                </a:lnTo>
                <a:lnTo>
                  <a:pt x="4858161" y="2864521"/>
                </a:lnTo>
                <a:lnTo>
                  <a:pt x="4867801" y="2874103"/>
                </a:lnTo>
                <a:lnTo>
                  <a:pt x="4876873" y="2883412"/>
                </a:lnTo>
                <a:lnTo>
                  <a:pt x="4885945" y="2893267"/>
                </a:lnTo>
                <a:lnTo>
                  <a:pt x="4894167" y="2903398"/>
                </a:lnTo>
                <a:lnTo>
                  <a:pt x="4902106" y="2913527"/>
                </a:lnTo>
                <a:lnTo>
                  <a:pt x="4906075" y="2919002"/>
                </a:lnTo>
                <a:lnTo>
                  <a:pt x="4909477" y="2924478"/>
                </a:lnTo>
                <a:lnTo>
                  <a:pt x="4912597" y="2926121"/>
                </a:lnTo>
                <a:lnTo>
                  <a:pt x="4914865" y="2927763"/>
                </a:lnTo>
                <a:lnTo>
                  <a:pt x="4916849" y="2929953"/>
                </a:lnTo>
                <a:lnTo>
                  <a:pt x="4918835" y="2931870"/>
                </a:lnTo>
                <a:lnTo>
                  <a:pt x="4920251" y="2934061"/>
                </a:lnTo>
                <a:lnTo>
                  <a:pt x="4921385" y="2936524"/>
                </a:lnTo>
                <a:lnTo>
                  <a:pt x="4922237" y="2938714"/>
                </a:lnTo>
                <a:lnTo>
                  <a:pt x="4922803" y="2941452"/>
                </a:lnTo>
                <a:lnTo>
                  <a:pt x="4923371" y="2943917"/>
                </a:lnTo>
                <a:lnTo>
                  <a:pt x="4923654" y="2946380"/>
                </a:lnTo>
                <a:lnTo>
                  <a:pt x="4923937" y="2951582"/>
                </a:lnTo>
                <a:lnTo>
                  <a:pt x="4923937" y="2957058"/>
                </a:lnTo>
                <a:lnTo>
                  <a:pt x="4923654" y="2962533"/>
                </a:lnTo>
                <a:lnTo>
                  <a:pt x="4923371" y="2968009"/>
                </a:lnTo>
                <a:lnTo>
                  <a:pt x="4923371" y="2973484"/>
                </a:lnTo>
                <a:lnTo>
                  <a:pt x="4923937" y="2978412"/>
                </a:lnTo>
                <a:lnTo>
                  <a:pt x="4924505" y="2981150"/>
                </a:lnTo>
                <a:lnTo>
                  <a:pt x="4925355" y="2983340"/>
                </a:lnTo>
                <a:lnTo>
                  <a:pt x="4926206" y="2986078"/>
                </a:lnTo>
                <a:lnTo>
                  <a:pt x="4927340" y="2988268"/>
                </a:lnTo>
                <a:lnTo>
                  <a:pt x="4928757" y="2990184"/>
                </a:lnTo>
                <a:lnTo>
                  <a:pt x="4930459" y="2992374"/>
                </a:lnTo>
                <a:lnTo>
                  <a:pt x="4933011" y="2994291"/>
                </a:lnTo>
                <a:lnTo>
                  <a:pt x="4935279" y="2995934"/>
                </a:lnTo>
                <a:lnTo>
                  <a:pt x="4938397" y="2997577"/>
                </a:lnTo>
                <a:lnTo>
                  <a:pt x="4941516" y="2999219"/>
                </a:lnTo>
                <a:lnTo>
                  <a:pt x="4946053" y="2999219"/>
                </a:lnTo>
                <a:lnTo>
                  <a:pt x="4950589" y="2999219"/>
                </a:lnTo>
                <a:lnTo>
                  <a:pt x="4959377" y="2998672"/>
                </a:lnTo>
                <a:lnTo>
                  <a:pt x="4967883" y="2997850"/>
                </a:lnTo>
                <a:lnTo>
                  <a:pt x="4972419" y="2997850"/>
                </a:lnTo>
                <a:lnTo>
                  <a:pt x="4976956" y="2997850"/>
                </a:lnTo>
                <a:lnTo>
                  <a:pt x="4980925" y="2998398"/>
                </a:lnTo>
                <a:lnTo>
                  <a:pt x="4985461" y="2998945"/>
                </a:lnTo>
                <a:lnTo>
                  <a:pt x="4989715" y="3000040"/>
                </a:lnTo>
                <a:lnTo>
                  <a:pt x="4993401" y="3001410"/>
                </a:lnTo>
                <a:lnTo>
                  <a:pt x="4997653" y="3003052"/>
                </a:lnTo>
                <a:lnTo>
                  <a:pt x="5001339" y="3005790"/>
                </a:lnTo>
                <a:lnTo>
                  <a:pt x="5005025" y="3008801"/>
                </a:lnTo>
                <a:lnTo>
                  <a:pt x="5008427" y="3012634"/>
                </a:lnTo>
                <a:lnTo>
                  <a:pt x="5018635" y="3024133"/>
                </a:lnTo>
                <a:lnTo>
                  <a:pt x="5028841" y="3035084"/>
                </a:lnTo>
                <a:lnTo>
                  <a:pt x="5039331" y="3046035"/>
                </a:lnTo>
                <a:lnTo>
                  <a:pt x="5050388" y="3056986"/>
                </a:lnTo>
                <a:lnTo>
                  <a:pt x="5072503" y="3078067"/>
                </a:lnTo>
                <a:lnTo>
                  <a:pt x="5094901" y="3099147"/>
                </a:lnTo>
                <a:lnTo>
                  <a:pt x="5105675" y="3109825"/>
                </a:lnTo>
                <a:lnTo>
                  <a:pt x="5116449" y="3120776"/>
                </a:lnTo>
                <a:lnTo>
                  <a:pt x="5126940" y="3132000"/>
                </a:lnTo>
                <a:lnTo>
                  <a:pt x="5136579" y="3143226"/>
                </a:lnTo>
                <a:lnTo>
                  <a:pt x="5146503" y="3154998"/>
                </a:lnTo>
                <a:lnTo>
                  <a:pt x="5150756" y="3161021"/>
                </a:lnTo>
                <a:lnTo>
                  <a:pt x="5155292" y="3167044"/>
                </a:lnTo>
                <a:lnTo>
                  <a:pt x="5159829" y="3173341"/>
                </a:lnTo>
                <a:lnTo>
                  <a:pt x="5163797" y="3179637"/>
                </a:lnTo>
                <a:lnTo>
                  <a:pt x="5167767" y="3186208"/>
                </a:lnTo>
                <a:lnTo>
                  <a:pt x="5171453" y="3192779"/>
                </a:lnTo>
                <a:lnTo>
                  <a:pt x="5177974" y="3199897"/>
                </a:lnTo>
                <a:lnTo>
                  <a:pt x="5184495" y="3206742"/>
                </a:lnTo>
                <a:lnTo>
                  <a:pt x="5191299" y="3213586"/>
                </a:lnTo>
                <a:lnTo>
                  <a:pt x="5194985" y="3217145"/>
                </a:lnTo>
                <a:lnTo>
                  <a:pt x="5198954" y="3219883"/>
                </a:lnTo>
                <a:lnTo>
                  <a:pt x="5208311" y="3227822"/>
                </a:lnTo>
                <a:lnTo>
                  <a:pt x="5217383" y="3235214"/>
                </a:lnTo>
                <a:lnTo>
                  <a:pt x="5226456" y="3242880"/>
                </a:lnTo>
                <a:lnTo>
                  <a:pt x="5234961" y="3250819"/>
                </a:lnTo>
                <a:lnTo>
                  <a:pt x="5243183" y="3258759"/>
                </a:lnTo>
                <a:lnTo>
                  <a:pt x="5251122" y="3266972"/>
                </a:lnTo>
                <a:lnTo>
                  <a:pt x="5258495" y="3274912"/>
                </a:lnTo>
                <a:lnTo>
                  <a:pt x="5265582" y="3283125"/>
                </a:lnTo>
                <a:lnTo>
                  <a:pt x="5272387" y="3291886"/>
                </a:lnTo>
                <a:lnTo>
                  <a:pt x="5278624" y="3300373"/>
                </a:lnTo>
                <a:lnTo>
                  <a:pt x="5284579" y="3309134"/>
                </a:lnTo>
                <a:lnTo>
                  <a:pt x="5290249" y="3317895"/>
                </a:lnTo>
                <a:lnTo>
                  <a:pt x="5295351" y="3326656"/>
                </a:lnTo>
                <a:lnTo>
                  <a:pt x="5300172" y="3335964"/>
                </a:lnTo>
                <a:lnTo>
                  <a:pt x="5304708" y="3344998"/>
                </a:lnTo>
                <a:lnTo>
                  <a:pt x="5308677" y="3354581"/>
                </a:lnTo>
                <a:lnTo>
                  <a:pt x="5312363" y="3363889"/>
                </a:lnTo>
                <a:lnTo>
                  <a:pt x="5315482" y="3373471"/>
                </a:lnTo>
                <a:lnTo>
                  <a:pt x="5318601" y="3383054"/>
                </a:lnTo>
                <a:lnTo>
                  <a:pt x="5320869" y="3392910"/>
                </a:lnTo>
                <a:lnTo>
                  <a:pt x="5323137" y="3402765"/>
                </a:lnTo>
                <a:lnTo>
                  <a:pt x="5324838" y="3413169"/>
                </a:lnTo>
                <a:lnTo>
                  <a:pt x="5325972" y="3423298"/>
                </a:lnTo>
                <a:lnTo>
                  <a:pt x="5326823" y="3433702"/>
                </a:lnTo>
                <a:lnTo>
                  <a:pt x="5327106" y="3444105"/>
                </a:lnTo>
                <a:lnTo>
                  <a:pt x="5327106" y="3455056"/>
                </a:lnTo>
                <a:lnTo>
                  <a:pt x="5326823" y="3465460"/>
                </a:lnTo>
                <a:lnTo>
                  <a:pt x="5325972" y="3476685"/>
                </a:lnTo>
                <a:lnTo>
                  <a:pt x="5324838" y="3487636"/>
                </a:lnTo>
                <a:lnTo>
                  <a:pt x="5323137" y="3498861"/>
                </a:lnTo>
                <a:lnTo>
                  <a:pt x="5320869" y="3510086"/>
                </a:lnTo>
                <a:lnTo>
                  <a:pt x="5318317" y="3521858"/>
                </a:lnTo>
                <a:lnTo>
                  <a:pt x="5318601" y="3565936"/>
                </a:lnTo>
                <a:lnTo>
                  <a:pt x="5318033" y="3569221"/>
                </a:lnTo>
                <a:lnTo>
                  <a:pt x="5316899" y="3572507"/>
                </a:lnTo>
                <a:lnTo>
                  <a:pt x="5315199" y="3575792"/>
                </a:lnTo>
                <a:lnTo>
                  <a:pt x="5313781" y="3578803"/>
                </a:lnTo>
                <a:lnTo>
                  <a:pt x="5312080" y="3582088"/>
                </a:lnTo>
                <a:lnTo>
                  <a:pt x="5310095" y="3584826"/>
                </a:lnTo>
                <a:lnTo>
                  <a:pt x="5305559" y="3590849"/>
                </a:lnTo>
                <a:lnTo>
                  <a:pt x="5300456" y="3596599"/>
                </a:lnTo>
                <a:lnTo>
                  <a:pt x="5295351" y="3602348"/>
                </a:lnTo>
                <a:lnTo>
                  <a:pt x="5290532" y="3608098"/>
                </a:lnTo>
                <a:lnTo>
                  <a:pt x="5285429" y="3614121"/>
                </a:lnTo>
                <a:lnTo>
                  <a:pt x="5281176" y="3619596"/>
                </a:lnTo>
                <a:lnTo>
                  <a:pt x="5279191" y="3622882"/>
                </a:lnTo>
                <a:lnTo>
                  <a:pt x="5277490" y="3625893"/>
                </a:lnTo>
                <a:lnTo>
                  <a:pt x="5275789" y="3629178"/>
                </a:lnTo>
                <a:lnTo>
                  <a:pt x="5274655" y="3632190"/>
                </a:lnTo>
                <a:lnTo>
                  <a:pt x="5273804" y="3635749"/>
                </a:lnTo>
                <a:lnTo>
                  <a:pt x="5273237" y="3639308"/>
                </a:lnTo>
                <a:lnTo>
                  <a:pt x="5272953" y="3642593"/>
                </a:lnTo>
                <a:lnTo>
                  <a:pt x="5272953" y="3646426"/>
                </a:lnTo>
                <a:lnTo>
                  <a:pt x="5273521" y="3649985"/>
                </a:lnTo>
                <a:lnTo>
                  <a:pt x="5274655" y="3654092"/>
                </a:lnTo>
                <a:lnTo>
                  <a:pt x="5275789" y="3658198"/>
                </a:lnTo>
                <a:lnTo>
                  <a:pt x="5278057" y="3662031"/>
                </a:lnTo>
                <a:lnTo>
                  <a:pt x="5280325" y="3666412"/>
                </a:lnTo>
                <a:lnTo>
                  <a:pt x="5283161" y="3671066"/>
                </a:lnTo>
                <a:lnTo>
                  <a:pt x="5283161" y="3671887"/>
                </a:lnTo>
                <a:lnTo>
                  <a:pt x="5282311" y="3672982"/>
                </a:lnTo>
                <a:lnTo>
                  <a:pt x="5279758" y="3676268"/>
                </a:lnTo>
                <a:lnTo>
                  <a:pt x="5276640" y="3679279"/>
                </a:lnTo>
                <a:lnTo>
                  <a:pt x="5275222" y="3680100"/>
                </a:lnTo>
                <a:lnTo>
                  <a:pt x="5274371" y="3680375"/>
                </a:lnTo>
                <a:lnTo>
                  <a:pt x="5265865" y="3678184"/>
                </a:lnTo>
                <a:lnTo>
                  <a:pt x="5257927" y="3676542"/>
                </a:lnTo>
                <a:lnTo>
                  <a:pt x="5254241" y="3675994"/>
                </a:lnTo>
                <a:lnTo>
                  <a:pt x="5250556" y="3675720"/>
                </a:lnTo>
                <a:lnTo>
                  <a:pt x="5247437" y="3675720"/>
                </a:lnTo>
                <a:lnTo>
                  <a:pt x="5244035" y="3675994"/>
                </a:lnTo>
                <a:lnTo>
                  <a:pt x="5241199" y="3676268"/>
                </a:lnTo>
                <a:lnTo>
                  <a:pt x="5238364" y="3676542"/>
                </a:lnTo>
                <a:lnTo>
                  <a:pt x="5235529" y="3677637"/>
                </a:lnTo>
                <a:lnTo>
                  <a:pt x="5232977" y="3678458"/>
                </a:lnTo>
                <a:lnTo>
                  <a:pt x="5230425" y="3679279"/>
                </a:lnTo>
                <a:lnTo>
                  <a:pt x="5228440" y="3680648"/>
                </a:lnTo>
                <a:lnTo>
                  <a:pt x="5226172" y="3681743"/>
                </a:lnTo>
                <a:lnTo>
                  <a:pt x="5224187" y="3683660"/>
                </a:lnTo>
                <a:lnTo>
                  <a:pt x="5222487" y="3685303"/>
                </a:lnTo>
                <a:lnTo>
                  <a:pt x="5220785" y="3686945"/>
                </a:lnTo>
                <a:lnTo>
                  <a:pt x="5219367" y="3688861"/>
                </a:lnTo>
                <a:lnTo>
                  <a:pt x="5217667" y="3691051"/>
                </a:lnTo>
                <a:lnTo>
                  <a:pt x="5215115" y="3695706"/>
                </a:lnTo>
                <a:lnTo>
                  <a:pt x="5213131" y="3700907"/>
                </a:lnTo>
                <a:lnTo>
                  <a:pt x="5211145" y="3706930"/>
                </a:lnTo>
                <a:lnTo>
                  <a:pt x="5210011" y="3713228"/>
                </a:lnTo>
                <a:lnTo>
                  <a:pt x="5209161" y="3720072"/>
                </a:lnTo>
                <a:lnTo>
                  <a:pt x="5208595" y="3727190"/>
                </a:lnTo>
                <a:lnTo>
                  <a:pt x="5207743" y="3727464"/>
                </a:lnTo>
                <a:lnTo>
                  <a:pt x="5204624" y="3728012"/>
                </a:lnTo>
                <a:lnTo>
                  <a:pt x="5194985" y="3728559"/>
                </a:lnTo>
                <a:lnTo>
                  <a:pt x="5171169" y="3729107"/>
                </a:lnTo>
                <a:lnTo>
                  <a:pt x="5165215" y="3728559"/>
                </a:lnTo>
                <a:lnTo>
                  <a:pt x="5158977" y="3728285"/>
                </a:lnTo>
                <a:lnTo>
                  <a:pt x="5153024" y="3728285"/>
                </a:lnTo>
                <a:lnTo>
                  <a:pt x="5146785" y="3728559"/>
                </a:lnTo>
                <a:lnTo>
                  <a:pt x="5134027" y="3729380"/>
                </a:lnTo>
                <a:lnTo>
                  <a:pt x="5121553" y="3730749"/>
                </a:lnTo>
                <a:lnTo>
                  <a:pt x="5109077" y="3732392"/>
                </a:lnTo>
                <a:lnTo>
                  <a:pt x="5096319" y="3734308"/>
                </a:lnTo>
                <a:lnTo>
                  <a:pt x="5083845" y="3736225"/>
                </a:lnTo>
                <a:lnTo>
                  <a:pt x="5071369" y="3737593"/>
                </a:lnTo>
                <a:lnTo>
                  <a:pt x="5058611" y="3738689"/>
                </a:lnTo>
                <a:lnTo>
                  <a:pt x="5052373" y="3738963"/>
                </a:lnTo>
                <a:lnTo>
                  <a:pt x="5046135" y="3739236"/>
                </a:lnTo>
                <a:lnTo>
                  <a:pt x="5039898" y="3739236"/>
                </a:lnTo>
                <a:lnTo>
                  <a:pt x="5033661" y="3738963"/>
                </a:lnTo>
                <a:lnTo>
                  <a:pt x="5027707" y="3738415"/>
                </a:lnTo>
                <a:lnTo>
                  <a:pt x="5021469" y="3737593"/>
                </a:lnTo>
                <a:lnTo>
                  <a:pt x="5015232" y="3736498"/>
                </a:lnTo>
                <a:lnTo>
                  <a:pt x="5009277" y="3735130"/>
                </a:lnTo>
                <a:lnTo>
                  <a:pt x="5003324" y="3732940"/>
                </a:lnTo>
                <a:lnTo>
                  <a:pt x="4997087" y="3731023"/>
                </a:lnTo>
                <a:lnTo>
                  <a:pt x="4991132" y="3728559"/>
                </a:lnTo>
                <a:lnTo>
                  <a:pt x="4984895" y="3725274"/>
                </a:lnTo>
                <a:lnTo>
                  <a:pt x="4978941" y="3721989"/>
                </a:lnTo>
                <a:lnTo>
                  <a:pt x="4972987" y="3718156"/>
                </a:lnTo>
                <a:lnTo>
                  <a:pt x="4910329" y="3704193"/>
                </a:lnTo>
                <a:lnTo>
                  <a:pt x="4908627" y="3707752"/>
                </a:lnTo>
                <a:lnTo>
                  <a:pt x="4906927" y="3711311"/>
                </a:lnTo>
                <a:lnTo>
                  <a:pt x="4905225" y="3714323"/>
                </a:lnTo>
                <a:lnTo>
                  <a:pt x="4902673" y="3717334"/>
                </a:lnTo>
                <a:lnTo>
                  <a:pt x="4900689" y="3719798"/>
                </a:lnTo>
                <a:lnTo>
                  <a:pt x="4898137" y="3722262"/>
                </a:lnTo>
                <a:lnTo>
                  <a:pt x="4895585" y="3723905"/>
                </a:lnTo>
                <a:lnTo>
                  <a:pt x="4892751" y="3725274"/>
                </a:lnTo>
                <a:lnTo>
                  <a:pt x="4889915" y="3726369"/>
                </a:lnTo>
                <a:lnTo>
                  <a:pt x="4887080" y="3726917"/>
                </a:lnTo>
                <a:lnTo>
                  <a:pt x="4883961" y="3727190"/>
                </a:lnTo>
                <a:lnTo>
                  <a:pt x="4880843" y="3726917"/>
                </a:lnTo>
                <a:lnTo>
                  <a:pt x="4877440" y="3726095"/>
                </a:lnTo>
                <a:lnTo>
                  <a:pt x="4874321" y="3724726"/>
                </a:lnTo>
                <a:lnTo>
                  <a:pt x="4870635" y="3722809"/>
                </a:lnTo>
                <a:lnTo>
                  <a:pt x="4867517" y="3720072"/>
                </a:lnTo>
                <a:lnTo>
                  <a:pt x="4854758" y="3709942"/>
                </a:lnTo>
                <a:lnTo>
                  <a:pt x="4841716" y="3699539"/>
                </a:lnTo>
                <a:lnTo>
                  <a:pt x="4815632" y="3679279"/>
                </a:lnTo>
                <a:lnTo>
                  <a:pt x="4789264" y="3659293"/>
                </a:lnTo>
                <a:lnTo>
                  <a:pt x="4763180" y="3639034"/>
                </a:lnTo>
                <a:lnTo>
                  <a:pt x="4750422" y="3628630"/>
                </a:lnTo>
                <a:lnTo>
                  <a:pt x="4737380" y="3618227"/>
                </a:lnTo>
                <a:lnTo>
                  <a:pt x="4724905" y="3607823"/>
                </a:lnTo>
                <a:lnTo>
                  <a:pt x="4712430" y="3596872"/>
                </a:lnTo>
                <a:lnTo>
                  <a:pt x="4700238" y="3585921"/>
                </a:lnTo>
                <a:lnTo>
                  <a:pt x="4688614" y="3574423"/>
                </a:lnTo>
                <a:lnTo>
                  <a:pt x="4677273" y="3562924"/>
                </a:lnTo>
                <a:lnTo>
                  <a:pt x="4666215" y="3550878"/>
                </a:lnTo>
                <a:lnTo>
                  <a:pt x="4657143" y="3542939"/>
                </a:lnTo>
                <a:lnTo>
                  <a:pt x="4647787" y="3535547"/>
                </a:lnTo>
                <a:lnTo>
                  <a:pt x="4638147" y="3528703"/>
                </a:lnTo>
                <a:lnTo>
                  <a:pt x="4628223" y="3521858"/>
                </a:lnTo>
                <a:lnTo>
                  <a:pt x="4608377" y="3508716"/>
                </a:lnTo>
                <a:lnTo>
                  <a:pt x="4588247" y="3495575"/>
                </a:lnTo>
                <a:lnTo>
                  <a:pt x="4578607" y="3489005"/>
                </a:lnTo>
                <a:lnTo>
                  <a:pt x="4568401" y="3482161"/>
                </a:lnTo>
                <a:lnTo>
                  <a:pt x="4559043" y="3475042"/>
                </a:lnTo>
                <a:lnTo>
                  <a:pt x="4549688" y="3467377"/>
                </a:lnTo>
                <a:lnTo>
                  <a:pt x="4540615" y="3459711"/>
                </a:lnTo>
                <a:lnTo>
                  <a:pt x="4531825" y="3451771"/>
                </a:lnTo>
                <a:lnTo>
                  <a:pt x="4527856" y="3447391"/>
                </a:lnTo>
                <a:lnTo>
                  <a:pt x="4523887" y="3443284"/>
                </a:lnTo>
                <a:lnTo>
                  <a:pt x="4520201" y="3438630"/>
                </a:lnTo>
                <a:lnTo>
                  <a:pt x="4516232" y="3433976"/>
                </a:lnTo>
                <a:lnTo>
                  <a:pt x="4506309" y="3429321"/>
                </a:lnTo>
                <a:lnTo>
                  <a:pt x="4496669" y="3424668"/>
                </a:lnTo>
                <a:lnTo>
                  <a:pt x="4487313" y="3419465"/>
                </a:lnTo>
                <a:lnTo>
                  <a:pt x="4477956" y="3413717"/>
                </a:lnTo>
                <a:lnTo>
                  <a:pt x="4469451" y="3407693"/>
                </a:lnTo>
                <a:lnTo>
                  <a:pt x="4460945" y="3401670"/>
                </a:lnTo>
                <a:lnTo>
                  <a:pt x="4452439" y="3395100"/>
                </a:lnTo>
                <a:lnTo>
                  <a:pt x="4444501" y="3388529"/>
                </a:lnTo>
                <a:lnTo>
                  <a:pt x="4436562" y="3381684"/>
                </a:lnTo>
                <a:lnTo>
                  <a:pt x="4428623" y="3374840"/>
                </a:lnTo>
                <a:lnTo>
                  <a:pt x="4413313" y="3360604"/>
                </a:lnTo>
                <a:lnTo>
                  <a:pt x="4383259" y="3331309"/>
                </a:lnTo>
                <a:lnTo>
                  <a:pt x="4319751" y="3283125"/>
                </a:lnTo>
                <a:lnTo>
                  <a:pt x="4255959" y="3222073"/>
                </a:lnTo>
                <a:lnTo>
                  <a:pt x="4170618" y="3149249"/>
                </a:lnTo>
                <a:lnTo>
                  <a:pt x="4076205" y="3057260"/>
                </a:lnTo>
                <a:lnTo>
                  <a:pt x="3927639" y="2908599"/>
                </a:lnTo>
                <a:lnTo>
                  <a:pt x="3852505" y="2827014"/>
                </a:lnTo>
                <a:lnTo>
                  <a:pt x="3777088" y="2745155"/>
                </a:lnTo>
                <a:lnTo>
                  <a:pt x="3689763" y="2668498"/>
                </a:lnTo>
                <a:lnTo>
                  <a:pt x="3602155" y="2591293"/>
                </a:lnTo>
                <a:lnTo>
                  <a:pt x="3596201" y="2590745"/>
                </a:lnTo>
                <a:lnTo>
                  <a:pt x="3590815" y="2589924"/>
                </a:lnTo>
                <a:lnTo>
                  <a:pt x="3585711" y="2588555"/>
                </a:lnTo>
                <a:lnTo>
                  <a:pt x="3580891" y="2586638"/>
                </a:lnTo>
                <a:lnTo>
                  <a:pt x="3576354" y="2584448"/>
                </a:lnTo>
                <a:lnTo>
                  <a:pt x="3572102" y="2581984"/>
                </a:lnTo>
                <a:lnTo>
                  <a:pt x="3567849" y="2579520"/>
                </a:lnTo>
                <a:lnTo>
                  <a:pt x="3563879" y="2576509"/>
                </a:lnTo>
                <a:lnTo>
                  <a:pt x="3560194" y="2573497"/>
                </a:lnTo>
                <a:lnTo>
                  <a:pt x="3556225" y="2569938"/>
                </a:lnTo>
                <a:lnTo>
                  <a:pt x="3549136" y="2563093"/>
                </a:lnTo>
                <a:lnTo>
                  <a:pt x="3542331" y="2556249"/>
                </a:lnTo>
                <a:lnTo>
                  <a:pt x="3535244" y="2549131"/>
                </a:lnTo>
                <a:lnTo>
                  <a:pt x="3483359" y="2513266"/>
                </a:lnTo>
                <a:lnTo>
                  <a:pt x="3457559" y="2495197"/>
                </a:lnTo>
                <a:lnTo>
                  <a:pt x="3431758" y="2476854"/>
                </a:lnTo>
                <a:lnTo>
                  <a:pt x="3428073" y="2474390"/>
                </a:lnTo>
                <a:lnTo>
                  <a:pt x="3424103" y="2472474"/>
                </a:lnTo>
                <a:lnTo>
                  <a:pt x="3420701" y="2470831"/>
                </a:lnTo>
                <a:lnTo>
                  <a:pt x="3418149" y="2470284"/>
                </a:lnTo>
                <a:lnTo>
                  <a:pt x="3415597" y="2470009"/>
                </a:lnTo>
                <a:lnTo>
                  <a:pt x="3413329" y="2470284"/>
                </a:lnTo>
                <a:lnTo>
                  <a:pt x="3411344" y="2471104"/>
                </a:lnTo>
                <a:lnTo>
                  <a:pt x="3409643" y="2472474"/>
                </a:lnTo>
                <a:lnTo>
                  <a:pt x="3408226" y="2474116"/>
                </a:lnTo>
                <a:lnTo>
                  <a:pt x="3406808" y="2475759"/>
                </a:lnTo>
                <a:lnTo>
                  <a:pt x="3405674" y="2478223"/>
                </a:lnTo>
                <a:lnTo>
                  <a:pt x="3404539" y="2480413"/>
                </a:lnTo>
                <a:lnTo>
                  <a:pt x="3402839" y="2485615"/>
                </a:lnTo>
                <a:lnTo>
                  <a:pt x="3400854" y="2491091"/>
                </a:lnTo>
                <a:lnTo>
                  <a:pt x="3405958" y="2492459"/>
                </a:lnTo>
                <a:lnTo>
                  <a:pt x="3410494" y="2494102"/>
                </a:lnTo>
                <a:lnTo>
                  <a:pt x="3415030" y="2495744"/>
                </a:lnTo>
                <a:lnTo>
                  <a:pt x="3419283" y="2497935"/>
                </a:lnTo>
                <a:lnTo>
                  <a:pt x="3423252" y="2500125"/>
                </a:lnTo>
                <a:lnTo>
                  <a:pt x="3426938" y="2502315"/>
                </a:lnTo>
                <a:lnTo>
                  <a:pt x="3430624" y="2505053"/>
                </a:lnTo>
                <a:lnTo>
                  <a:pt x="3433743" y="2507791"/>
                </a:lnTo>
                <a:lnTo>
                  <a:pt x="3436861" y="2511076"/>
                </a:lnTo>
                <a:lnTo>
                  <a:pt x="3439697" y="2514088"/>
                </a:lnTo>
                <a:lnTo>
                  <a:pt x="3442531" y="2517646"/>
                </a:lnTo>
                <a:lnTo>
                  <a:pt x="3444800" y="2521206"/>
                </a:lnTo>
                <a:lnTo>
                  <a:pt x="3446785" y="2525312"/>
                </a:lnTo>
                <a:lnTo>
                  <a:pt x="3448769" y="2529419"/>
                </a:lnTo>
                <a:lnTo>
                  <a:pt x="3450470" y="2533525"/>
                </a:lnTo>
                <a:lnTo>
                  <a:pt x="3451888" y="2538180"/>
                </a:lnTo>
                <a:lnTo>
                  <a:pt x="3465497" y="2550226"/>
                </a:lnTo>
                <a:lnTo>
                  <a:pt x="3475137" y="2557070"/>
                </a:lnTo>
                <a:lnTo>
                  <a:pt x="3484493" y="2563641"/>
                </a:lnTo>
                <a:lnTo>
                  <a:pt x="3494417" y="2570212"/>
                </a:lnTo>
                <a:lnTo>
                  <a:pt x="3504339" y="2576235"/>
                </a:lnTo>
                <a:lnTo>
                  <a:pt x="3524470" y="2588828"/>
                </a:lnTo>
                <a:lnTo>
                  <a:pt x="3534393" y="2595126"/>
                </a:lnTo>
                <a:lnTo>
                  <a:pt x="3543750" y="2601696"/>
                </a:lnTo>
                <a:lnTo>
                  <a:pt x="3553105" y="2608540"/>
                </a:lnTo>
                <a:lnTo>
                  <a:pt x="3557359" y="2612100"/>
                </a:lnTo>
                <a:lnTo>
                  <a:pt x="3561895" y="2615658"/>
                </a:lnTo>
                <a:lnTo>
                  <a:pt x="3566147" y="2619765"/>
                </a:lnTo>
                <a:lnTo>
                  <a:pt x="3569834" y="2623872"/>
                </a:lnTo>
                <a:lnTo>
                  <a:pt x="3573803" y="2627705"/>
                </a:lnTo>
                <a:lnTo>
                  <a:pt x="3577205" y="2632085"/>
                </a:lnTo>
                <a:lnTo>
                  <a:pt x="3580891" y="2636740"/>
                </a:lnTo>
                <a:lnTo>
                  <a:pt x="3584010" y="2641120"/>
                </a:lnTo>
                <a:lnTo>
                  <a:pt x="3587128" y="2646048"/>
                </a:lnTo>
                <a:lnTo>
                  <a:pt x="3589680" y="2651249"/>
                </a:lnTo>
                <a:lnTo>
                  <a:pt x="3592515" y="2656725"/>
                </a:lnTo>
                <a:lnTo>
                  <a:pt x="3594784" y="2662200"/>
                </a:lnTo>
                <a:lnTo>
                  <a:pt x="3596485" y="2667676"/>
                </a:lnTo>
                <a:lnTo>
                  <a:pt x="3598469" y="2673699"/>
                </a:lnTo>
                <a:lnTo>
                  <a:pt x="3605557" y="2684924"/>
                </a:lnTo>
                <a:lnTo>
                  <a:pt x="3613212" y="2695601"/>
                </a:lnTo>
                <a:lnTo>
                  <a:pt x="3621435" y="2705457"/>
                </a:lnTo>
                <a:lnTo>
                  <a:pt x="3629657" y="2715587"/>
                </a:lnTo>
                <a:lnTo>
                  <a:pt x="3638729" y="2724896"/>
                </a:lnTo>
                <a:lnTo>
                  <a:pt x="3647802" y="2734477"/>
                </a:lnTo>
                <a:lnTo>
                  <a:pt x="3657159" y="2743238"/>
                </a:lnTo>
                <a:lnTo>
                  <a:pt x="3666799" y="2752273"/>
                </a:lnTo>
                <a:lnTo>
                  <a:pt x="3676721" y="2761034"/>
                </a:lnTo>
                <a:lnTo>
                  <a:pt x="3686361" y="2769795"/>
                </a:lnTo>
                <a:lnTo>
                  <a:pt x="3706775" y="2786495"/>
                </a:lnTo>
                <a:lnTo>
                  <a:pt x="3726905" y="2803196"/>
                </a:lnTo>
                <a:lnTo>
                  <a:pt x="3747035" y="2820170"/>
                </a:lnTo>
                <a:lnTo>
                  <a:pt x="3749020" y="2821812"/>
                </a:lnTo>
                <a:lnTo>
                  <a:pt x="3750437" y="2823181"/>
                </a:lnTo>
                <a:lnTo>
                  <a:pt x="3751288" y="2824550"/>
                </a:lnTo>
                <a:lnTo>
                  <a:pt x="3751855" y="2825919"/>
                </a:lnTo>
                <a:lnTo>
                  <a:pt x="3756108" y="2831394"/>
                </a:lnTo>
                <a:lnTo>
                  <a:pt x="3760361" y="2836322"/>
                </a:lnTo>
                <a:lnTo>
                  <a:pt x="3769434" y="2846452"/>
                </a:lnTo>
                <a:lnTo>
                  <a:pt x="3778506" y="2855761"/>
                </a:lnTo>
                <a:lnTo>
                  <a:pt x="3788429" y="2865069"/>
                </a:lnTo>
                <a:lnTo>
                  <a:pt x="3798353" y="2873830"/>
                </a:lnTo>
                <a:lnTo>
                  <a:pt x="3808560" y="2882591"/>
                </a:lnTo>
                <a:lnTo>
                  <a:pt x="3829257" y="2900386"/>
                </a:lnTo>
                <a:lnTo>
                  <a:pt x="3839463" y="2909421"/>
                </a:lnTo>
                <a:lnTo>
                  <a:pt x="3849103" y="2918455"/>
                </a:lnTo>
                <a:lnTo>
                  <a:pt x="3858460" y="2927490"/>
                </a:lnTo>
                <a:lnTo>
                  <a:pt x="3867815" y="2937346"/>
                </a:lnTo>
                <a:lnTo>
                  <a:pt x="3872352" y="2942547"/>
                </a:lnTo>
                <a:lnTo>
                  <a:pt x="3876605" y="2947475"/>
                </a:lnTo>
                <a:lnTo>
                  <a:pt x="3880575" y="2952677"/>
                </a:lnTo>
                <a:lnTo>
                  <a:pt x="3884544" y="2957879"/>
                </a:lnTo>
                <a:lnTo>
                  <a:pt x="3888513" y="2963354"/>
                </a:lnTo>
                <a:lnTo>
                  <a:pt x="3892199" y="2969104"/>
                </a:lnTo>
                <a:lnTo>
                  <a:pt x="3895318" y="2974853"/>
                </a:lnTo>
                <a:lnTo>
                  <a:pt x="3898720" y="2980876"/>
                </a:lnTo>
                <a:lnTo>
                  <a:pt x="3905807" y="2990732"/>
                </a:lnTo>
                <a:lnTo>
                  <a:pt x="3913179" y="3000862"/>
                </a:lnTo>
                <a:lnTo>
                  <a:pt x="3920551" y="3010444"/>
                </a:lnTo>
                <a:lnTo>
                  <a:pt x="3928206" y="3020300"/>
                </a:lnTo>
                <a:lnTo>
                  <a:pt x="3936145" y="3029608"/>
                </a:lnTo>
                <a:lnTo>
                  <a:pt x="3944651" y="3039191"/>
                </a:lnTo>
                <a:lnTo>
                  <a:pt x="3952872" y="3048225"/>
                </a:lnTo>
                <a:lnTo>
                  <a:pt x="3961095" y="3057260"/>
                </a:lnTo>
                <a:lnTo>
                  <a:pt x="3978673" y="3075055"/>
                </a:lnTo>
                <a:lnTo>
                  <a:pt x="3996535" y="3092303"/>
                </a:lnTo>
                <a:lnTo>
                  <a:pt x="4014397" y="3109551"/>
                </a:lnTo>
                <a:lnTo>
                  <a:pt x="4033110" y="3126525"/>
                </a:lnTo>
                <a:lnTo>
                  <a:pt x="4070251" y="3160200"/>
                </a:lnTo>
                <a:lnTo>
                  <a:pt x="4088680" y="3177174"/>
                </a:lnTo>
                <a:lnTo>
                  <a:pt x="4106541" y="3194148"/>
                </a:lnTo>
                <a:lnTo>
                  <a:pt x="4124404" y="3211670"/>
                </a:lnTo>
                <a:lnTo>
                  <a:pt x="4141982" y="3229465"/>
                </a:lnTo>
                <a:lnTo>
                  <a:pt x="4150204" y="3238226"/>
                </a:lnTo>
                <a:lnTo>
                  <a:pt x="4158710" y="3247534"/>
                </a:lnTo>
                <a:lnTo>
                  <a:pt x="4166932" y="3256842"/>
                </a:lnTo>
                <a:lnTo>
                  <a:pt x="4174871" y="3266425"/>
                </a:lnTo>
                <a:lnTo>
                  <a:pt x="4184227" y="3274638"/>
                </a:lnTo>
                <a:lnTo>
                  <a:pt x="4194433" y="3282577"/>
                </a:lnTo>
                <a:lnTo>
                  <a:pt x="4204073" y="3291065"/>
                </a:lnTo>
                <a:lnTo>
                  <a:pt x="4208893" y="3294898"/>
                </a:lnTo>
                <a:lnTo>
                  <a:pt x="4213713" y="3299278"/>
                </a:lnTo>
                <a:lnTo>
                  <a:pt x="4217967" y="3303658"/>
                </a:lnTo>
                <a:lnTo>
                  <a:pt x="4222219" y="3308039"/>
                </a:lnTo>
                <a:lnTo>
                  <a:pt x="4226472" y="3312967"/>
                </a:lnTo>
                <a:lnTo>
                  <a:pt x="4229875" y="3317895"/>
                </a:lnTo>
                <a:lnTo>
                  <a:pt x="4233559" y="3323096"/>
                </a:lnTo>
                <a:lnTo>
                  <a:pt x="4236395" y="3328572"/>
                </a:lnTo>
                <a:lnTo>
                  <a:pt x="4238947" y="3334595"/>
                </a:lnTo>
                <a:lnTo>
                  <a:pt x="4240931" y="3340345"/>
                </a:lnTo>
                <a:lnTo>
                  <a:pt x="4257375" y="3355128"/>
                </a:lnTo>
                <a:lnTo>
                  <a:pt x="4274104" y="3369365"/>
                </a:lnTo>
                <a:lnTo>
                  <a:pt x="4283177" y="3376483"/>
                </a:lnTo>
                <a:lnTo>
                  <a:pt x="4291965" y="3383874"/>
                </a:lnTo>
                <a:lnTo>
                  <a:pt x="4300188" y="3391814"/>
                </a:lnTo>
                <a:lnTo>
                  <a:pt x="4307843" y="3399754"/>
                </a:lnTo>
                <a:lnTo>
                  <a:pt x="4315498" y="3407967"/>
                </a:lnTo>
                <a:lnTo>
                  <a:pt x="4322586" y="3416180"/>
                </a:lnTo>
                <a:lnTo>
                  <a:pt x="4329675" y="3424941"/>
                </a:lnTo>
                <a:lnTo>
                  <a:pt x="4336479" y="3433702"/>
                </a:lnTo>
                <a:lnTo>
                  <a:pt x="4342999" y="3442737"/>
                </a:lnTo>
                <a:lnTo>
                  <a:pt x="4349237" y="3451771"/>
                </a:lnTo>
                <a:lnTo>
                  <a:pt x="4361429" y="3470114"/>
                </a:lnTo>
                <a:lnTo>
                  <a:pt x="4373337" y="3488457"/>
                </a:lnTo>
                <a:lnTo>
                  <a:pt x="4385528" y="3506800"/>
                </a:lnTo>
                <a:lnTo>
                  <a:pt x="4391199" y="3513371"/>
                </a:lnTo>
                <a:lnTo>
                  <a:pt x="4397153" y="3519942"/>
                </a:lnTo>
                <a:lnTo>
                  <a:pt x="4402823" y="3526512"/>
                </a:lnTo>
                <a:lnTo>
                  <a:pt x="4408209" y="3533083"/>
                </a:lnTo>
                <a:lnTo>
                  <a:pt x="4410478" y="3536368"/>
                </a:lnTo>
                <a:lnTo>
                  <a:pt x="4412463" y="3540201"/>
                </a:lnTo>
                <a:lnTo>
                  <a:pt x="4414731" y="3544034"/>
                </a:lnTo>
                <a:lnTo>
                  <a:pt x="4416433" y="3547593"/>
                </a:lnTo>
                <a:lnTo>
                  <a:pt x="4417849" y="3551700"/>
                </a:lnTo>
                <a:lnTo>
                  <a:pt x="4418983" y="3555533"/>
                </a:lnTo>
                <a:lnTo>
                  <a:pt x="4419835" y="3559913"/>
                </a:lnTo>
                <a:lnTo>
                  <a:pt x="4420117" y="3564567"/>
                </a:lnTo>
                <a:lnTo>
                  <a:pt x="4425221" y="3569495"/>
                </a:lnTo>
                <a:lnTo>
                  <a:pt x="4429475" y="3574149"/>
                </a:lnTo>
                <a:lnTo>
                  <a:pt x="4432877" y="3578803"/>
                </a:lnTo>
                <a:lnTo>
                  <a:pt x="4435995" y="3583731"/>
                </a:lnTo>
                <a:lnTo>
                  <a:pt x="4438263" y="3588659"/>
                </a:lnTo>
                <a:lnTo>
                  <a:pt x="4439681" y="3593314"/>
                </a:lnTo>
                <a:lnTo>
                  <a:pt x="4440815" y="3598242"/>
                </a:lnTo>
                <a:lnTo>
                  <a:pt x="4441099" y="3603170"/>
                </a:lnTo>
                <a:lnTo>
                  <a:pt x="4440815" y="3608098"/>
                </a:lnTo>
                <a:lnTo>
                  <a:pt x="4439397" y="3612751"/>
                </a:lnTo>
                <a:lnTo>
                  <a:pt x="4437980" y="3617679"/>
                </a:lnTo>
                <a:lnTo>
                  <a:pt x="4435712" y="3622607"/>
                </a:lnTo>
                <a:lnTo>
                  <a:pt x="4432593" y="3627535"/>
                </a:lnTo>
                <a:lnTo>
                  <a:pt x="4429191" y="3632190"/>
                </a:lnTo>
                <a:lnTo>
                  <a:pt x="4424938" y="3636844"/>
                </a:lnTo>
                <a:lnTo>
                  <a:pt x="4420401" y="3641772"/>
                </a:lnTo>
                <a:lnTo>
                  <a:pt x="4433443" y="3670792"/>
                </a:lnTo>
                <a:lnTo>
                  <a:pt x="4434861" y="3684481"/>
                </a:lnTo>
                <a:lnTo>
                  <a:pt x="4435995" y="3698444"/>
                </a:lnTo>
                <a:lnTo>
                  <a:pt x="4437129" y="3712133"/>
                </a:lnTo>
                <a:lnTo>
                  <a:pt x="4437413" y="3718977"/>
                </a:lnTo>
                <a:lnTo>
                  <a:pt x="4437413" y="3725821"/>
                </a:lnTo>
                <a:lnTo>
                  <a:pt x="4437129" y="3732665"/>
                </a:lnTo>
                <a:lnTo>
                  <a:pt x="4436562" y="3739510"/>
                </a:lnTo>
                <a:lnTo>
                  <a:pt x="4435712" y="3746354"/>
                </a:lnTo>
                <a:lnTo>
                  <a:pt x="4434293" y="3752925"/>
                </a:lnTo>
                <a:lnTo>
                  <a:pt x="4432025" y="3759770"/>
                </a:lnTo>
                <a:lnTo>
                  <a:pt x="4429475" y="3766340"/>
                </a:lnTo>
                <a:lnTo>
                  <a:pt x="4426072" y="3772911"/>
                </a:lnTo>
                <a:lnTo>
                  <a:pt x="4422103" y="3779482"/>
                </a:lnTo>
                <a:lnTo>
                  <a:pt x="4421819" y="3781945"/>
                </a:lnTo>
                <a:lnTo>
                  <a:pt x="4421251" y="3784410"/>
                </a:lnTo>
                <a:lnTo>
                  <a:pt x="4420117" y="3787147"/>
                </a:lnTo>
                <a:lnTo>
                  <a:pt x="4419267" y="3789611"/>
                </a:lnTo>
                <a:lnTo>
                  <a:pt x="4416999" y="3794266"/>
                </a:lnTo>
                <a:lnTo>
                  <a:pt x="4413880" y="3799193"/>
                </a:lnTo>
                <a:lnTo>
                  <a:pt x="4410762" y="3803574"/>
                </a:lnTo>
                <a:lnTo>
                  <a:pt x="4407075" y="3808228"/>
                </a:lnTo>
                <a:lnTo>
                  <a:pt x="4403957" y="3813156"/>
                </a:lnTo>
                <a:lnTo>
                  <a:pt x="4400555" y="3817810"/>
                </a:lnTo>
                <a:lnTo>
                  <a:pt x="4397720" y="3822464"/>
                </a:lnTo>
                <a:lnTo>
                  <a:pt x="4396585" y="3825202"/>
                </a:lnTo>
                <a:lnTo>
                  <a:pt x="4395735" y="3827666"/>
                </a:lnTo>
                <a:lnTo>
                  <a:pt x="4394601" y="3830404"/>
                </a:lnTo>
                <a:lnTo>
                  <a:pt x="4394033" y="3832868"/>
                </a:lnTo>
                <a:lnTo>
                  <a:pt x="4393467" y="3835332"/>
                </a:lnTo>
                <a:lnTo>
                  <a:pt x="4393467" y="3838343"/>
                </a:lnTo>
                <a:lnTo>
                  <a:pt x="4393467" y="3841081"/>
                </a:lnTo>
                <a:lnTo>
                  <a:pt x="4394033" y="3844093"/>
                </a:lnTo>
                <a:lnTo>
                  <a:pt x="4394601" y="3847104"/>
                </a:lnTo>
                <a:lnTo>
                  <a:pt x="4396019" y="3850116"/>
                </a:lnTo>
                <a:lnTo>
                  <a:pt x="4397436" y="3853401"/>
                </a:lnTo>
                <a:lnTo>
                  <a:pt x="4399137" y="3856687"/>
                </a:lnTo>
                <a:lnTo>
                  <a:pt x="4401689" y="3859972"/>
                </a:lnTo>
                <a:lnTo>
                  <a:pt x="4404241" y="3863530"/>
                </a:lnTo>
                <a:lnTo>
                  <a:pt x="4407075" y="3867638"/>
                </a:lnTo>
                <a:lnTo>
                  <a:pt x="4409061" y="3870923"/>
                </a:lnTo>
                <a:lnTo>
                  <a:pt x="4410478" y="3874208"/>
                </a:lnTo>
                <a:lnTo>
                  <a:pt x="4410762" y="3876946"/>
                </a:lnTo>
                <a:lnTo>
                  <a:pt x="4410478" y="3879409"/>
                </a:lnTo>
                <a:lnTo>
                  <a:pt x="4409911" y="3881874"/>
                </a:lnTo>
                <a:lnTo>
                  <a:pt x="4408493" y="3883790"/>
                </a:lnTo>
                <a:lnTo>
                  <a:pt x="4406225" y="3885159"/>
                </a:lnTo>
                <a:lnTo>
                  <a:pt x="4403957" y="3886528"/>
                </a:lnTo>
                <a:lnTo>
                  <a:pt x="4400838" y="3887349"/>
                </a:lnTo>
                <a:lnTo>
                  <a:pt x="4397720" y="3887897"/>
                </a:lnTo>
                <a:lnTo>
                  <a:pt x="4394033" y="3888170"/>
                </a:lnTo>
                <a:lnTo>
                  <a:pt x="4390631" y="3887897"/>
                </a:lnTo>
                <a:lnTo>
                  <a:pt x="4386379" y="3887349"/>
                </a:lnTo>
                <a:lnTo>
                  <a:pt x="4382409" y="3885980"/>
                </a:lnTo>
                <a:lnTo>
                  <a:pt x="4378157" y="3884612"/>
                </a:lnTo>
                <a:lnTo>
                  <a:pt x="4372486" y="3882969"/>
                </a:lnTo>
                <a:lnTo>
                  <a:pt x="4367667" y="3881874"/>
                </a:lnTo>
                <a:lnTo>
                  <a:pt x="4363413" y="3881326"/>
                </a:lnTo>
                <a:lnTo>
                  <a:pt x="4359444" y="3881326"/>
                </a:lnTo>
                <a:lnTo>
                  <a:pt x="4356041" y="3881874"/>
                </a:lnTo>
                <a:lnTo>
                  <a:pt x="4352639" y="3882969"/>
                </a:lnTo>
                <a:lnTo>
                  <a:pt x="4350088" y="3884337"/>
                </a:lnTo>
                <a:lnTo>
                  <a:pt x="4347536" y="3885980"/>
                </a:lnTo>
                <a:lnTo>
                  <a:pt x="4345551" y="3888445"/>
                </a:lnTo>
                <a:lnTo>
                  <a:pt x="4343851" y="3890908"/>
                </a:lnTo>
                <a:lnTo>
                  <a:pt x="4342149" y="3893920"/>
                </a:lnTo>
                <a:lnTo>
                  <a:pt x="4340731" y="3896931"/>
                </a:lnTo>
                <a:lnTo>
                  <a:pt x="4339597" y="3900491"/>
                </a:lnTo>
                <a:lnTo>
                  <a:pt x="4338463" y="3904049"/>
                </a:lnTo>
                <a:lnTo>
                  <a:pt x="4337046" y="3911442"/>
                </a:lnTo>
                <a:lnTo>
                  <a:pt x="4337613" y="3915275"/>
                </a:lnTo>
                <a:lnTo>
                  <a:pt x="4338463" y="3918833"/>
                </a:lnTo>
                <a:lnTo>
                  <a:pt x="4339597" y="3922119"/>
                </a:lnTo>
                <a:lnTo>
                  <a:pt x="4340731" y="3925404"/>
                </a:lnTo>
                <a:lnTo>
                  <a:pt x="4342717" y="3928142"/>
                </a:lnTo>
                <a:lnTo>
                  <a:pt x="4344417" y="3931154"/>
                </a:lnTo>
                <a:lnTo>
                  <a:pt x="4346401" y="3933891"/>
                </a:lnTo>
                <a:lnTo>
                  <a:pt x="4348670" y="3936355"/>
                </a:lnTo>
                <a:lnTo>
                  <a:pt x="4353490" y="3941283"/>
                </a:lnTo>
                <a:lnTo>
                  <a:pt x="4359161" y="3945938"/>
                </a:lnTo>
                <a:lnTo>
                  <a:pt x="4364831" y="3950591"/>
                </a:lnTo>
                <a:lnTo>
                  <a:pt x="4370785" y="3954698"/>
                </a:lnTo>
                <a:lnTo>
                  <a:pt x="4375321" y="3956889"/>
                </a:lnTo>
                <a:lnTo>
                  <a:pt x="4379575" y="3959352"/>
                </a:lnTo>
                <a:lnTo>
                  <a:pt x="4387513" y="3964280"/>
                </a:lnTo>
                <a:lnTo>
                  <a:pt x="4395451" y="3969756"/>
                </a:lnTo>
                <a:lnTo>
                  <a:pt x="4402256" y="3975505"/>
                </a:lnTo>
                <a:lnTo>
                  <a:pt x="4409061" y="3981802"/>
                </a:lnTo>
                <a:lnTo>
                  <a:pt x="4415298" y="3988099"/>
                </a:lnTo>
                <a:lnTo>
                  <a:pt x="4421251" y="3994943"/>
                </a:lnTo>
                <a:lnTo>
                  <a:pt x="4426639" y="4001788"/>
                </a:lnTo>
                <a:lnTo>
                  <a:pt x="4432309" y="4008632"/>
                </a:lnTo>
                <a:lnTo>
                  <a:pt x="4437696" y="4015750"/>
                </a:lnTo>
                <a:lnTo>
                  <a:pt x="4447903" y="4030261"/>
                </a:lnTo>
                <a:lnTo>
                  <a:pt x="4458393" y="4045318"/>
                </a:lnTo>
                <a:lnTo>
                  <a:pt x="4463497" y="4052436"/>
                </a:lnTo>
                <a:lnTo>
                  <a:pt x="4469167" y="4059281"/>
                </a:lnTo>
                <a:lnTo>
                  <a:pt x="4479375" y="4070780"/>
                </a:lnTo>
                <a:lnTo>
                  <a:pt x="4489581" y="4082278"/>
                </a:lnTo>
                <a:lnTo>
                  <a:pt x="4499504" y="4094050"/>
                </a:lnTo>
                <a:lnTo>
                  <a:pt x="4508861" y="4105823"/>
                </a:lnTo>
                <a:lnTo>
                  <a:pt x="4518217" y="4117869"/>
                </a:lnTo>
                <a:lnTo>
                  <a:pt x="4527573" y="4129915"/>
                </a:lnTo>
                <a:lnTo>
                  <a:pt x="4545719" y="4154555"/>
                </a:lnTo>
                <a:lnTo>
                  <a:pt x="4563013" y="4179195"/>
                </a:lnTo>
                <a:lnTo>
                  <a:pt x="4580309" y="4204382"/>
                </a:lnTo>
                <a:lnTo>
                  <a:pt x="4597035" y="4229570"/>
                </a:lnTo>
                <a:lnTo>
                  <a:pt x="4614047" y="4254757"/>
                </a:lnTo>
                <a:lnTo>
                  <a:pt x="4633893" y="4282682"/>
                </a:lnTo>
                <a:lnTo>
                  <a:pt x="4654024" y="4310333"/>
                </a:lnTo>
                <a:lnTo>
                  <a:pt x="4661112" y="4317178"/>
                </a:lnTo>
                <a:lnTo>
                  <a:pt x="4667633" y="4324570"/>
                </a:lnTo>
                <a:lnTo>
                  <a:pt x="4673303" y="4331688"/>
                </a:lnTo>
                <a:lnTo>
                  <a:pt x="4678407" y="4338806"/>
                </a:lnTo>
                <a:lnTo>
                  <a:pt x="4682659" y="4346199"/>
                </a:lnTo>
                <a:lnTo>
                  <a:pt x="4686062" y="4353317"/>
                </a:lnTo>
                <a:lnTo>
                  <a:pt x="4689181" y="4360708"/>
                </a:lnTo>
                <a:lnTo>
                  <a:pt x="4691449" y="4368101"/>
                </a:lnTo>
                <a:lnTo>
                  <a:pt x="4693433" y="4376040"/>
                </a:lnTo>
                <a:lnTo>
                  <a:pt x="4694567" y="4383432"/>
                </a:lnTo>
                <a:lnTo>
                  <a:pt x="4695701" y="4391098"/>
                </a:lnTo>
                <a:lnTo>
                  <a:pt x="4696269" y="4398489"/>
                </a:lnTo>
                <a:lnTo>
                  <a:pt x="4696269" y="4406155"/>
                </a:lnTo>
                <a:lnTo>
                  <a:pt x="4695985" y="4414095"/>
                </a:lnTo>
                <a:lnTo>
                  <a:pt x="4695701" y="4421761"/>
                </a:lnTo>
                <a:lnTo>
                  <a:pt x="4694567" y="4429427"/>
                </a:lnTo>
                <a:lnTo>
                  <a:pt x="4693717" y="4437092"/>
                </a:lnTo>
                <a:lnTo>
                  <a:pt x="4692583" y="4445306"/>
                </a:lnTo>
                <a:lnTo>
                  <a:pt x="4690031" y="4460637"/>
                </a:lnTo>
                <a:lnTo>
                  <a:pt x="4686913" y="4476242"/>
                </a:lnTo>
                <a:lnTo>
                  <a:pt x="4684361" y="4492121"/>
                </a:lnTo>
                <a:lnTo>
                  <a:pt x="4682093" y="4507452"/>
                </a:lnTo>
                <a:lnTo>
                  <a:pt x="4681243" y="4515392"/>
                </a:lnTo>
                <a:lnTo>
                  <a:pt x="4680675" y="4523058"/>
                </a:lnTo>
                <a:lnTo>
                  <a:pt x="4680391" y="4530724"/>
                </a:lnTo>
                <a:lnTo>
                  <a:pt x="4680109" y="4538389"/>
                </a:lnTo>
                <a:lnTo>
                  <a:pt x="4680675" y="4546055"/>
                </a:lnTo>
                <a:lnTo>
                  <a:pt x="4681243" y="4553721"/>
                </a:lnTo>
                <a:lnTo>
                  <a:pt x="4682093" y="4557554"/>
                </a:lnTo>
                <a:lnTo>
                  <a:pt x="4682943" y="4561660"/>
                </a:lnTo>
                <a:lnTo>
                  <a:pt x="4682943" y="4564945"/>
                </a:lnTo>
                <a:lnTo>
                  <a:pt x="4682659" y="4568778"/>
                </a:lnTo>
                <a:lnTo>
                  <a:pt x="4681525" y="4572338"/>
                </a:lnTo>
                <a:lnTo>
                  <a:pt x="4680675" y="4575623"/>
                </a:lnTo>
                <a:lnTo>
                  <a:pt x="4679257" y="4578908"/>
                </a:lnTo>
                <a:lnTo>
                  <a:pt x="4677840" y="4582194"/>
                </a:lnTo>
                <a:lnTo>
                  <a:pt x="4675572" y="4585479"/>
                </a:lnTo>
                <a:lnTo>
                  <a:pt x="4673871" y="4588217"/>
                </a:lnTo>
                <a:lnTo>
                  <a:pt x="4669051" y="4594513"/>
                </a:lnTo>
                <a:lnTo>
                  <a:pt x="4664231" y="4600263"/>
                </a:lnTo>
                <a:lnTo>
                  <a:pt x="4659127" y="4606286"/>
                </a:lnTo>
                <a:lnTo>
                  <a:pt x="4654024" y="4612035"/>
                </a:lnTo>
                <a:lnTo>
                  <a:pt x="4649771" y="4618058"/>
                </a:lnTo>
                <a:lnTo>
                  <a:pt x="4647503" y="4621070"/>
                </a:lnTo>
                <a:lnTo>
                  <a:pt x="4645801" y="4624355"/>
                </a:lnTo>
                <a:lnTo>
                  <a:pt x="4644101" y="4627366"/>
                </a:lnTo>
                <a:lnTo>
                  <a:pt x="4642399" y="4630926"/>
                </a:lnTo>
                <a:lnTo>
                  <a:pt x="4641549" y="4634211"/>
                </a:lnTo>
                <a:lnTo>
                  <a:pt x="4640698" y="4637770"/>
                </a:lnTo>
                <a:lnTo>
                  <a:pt x="4640415" y="4641055"/>
                </a:lnTo>
                <a:lnTo>
                  <a:pt x="4640415" y="4644888"/>
                </a:lnTo>
                <a:lnTo>
                  <a:pt x="4640698" y="4648721"/>
                </a:lnTo>
                <a:lnTo>
                  <a:pt x="4641549" y="4652554"/>
                </a:lnTo>
                <a:lnTo>
                  <a:pt x="4642683" y="4656661"/>
                </a:lnTo>
                <a:lnTo>
                  <a:pt x="4644951" y="4661041"/>
                </a:lnTo>
                <a:lnTo>
                  <a:pt x="4637013" y="4657208"/>
                </a:lnTo>
                <a:lnTo>
                  <a:pt x="4629641" y="4655018"/>
                </a:lnTo>
                <a:lnTo>
                  <a:pt x="4626522" y="4653649"/>
                </a:lnTo>
                <a:lnTo>
                  <a:pt x="4623120" y="4653101"/>
                </a:lnTo>
                <a:lnTo>
                  <a:pt x="4620285" y="4652554"/>
                </a:lnTo>
                <a:lnTo>
                  <a:pt x="4617449" y="4652280"/>
                </a:lnTo>
                <a:lnTo>
                  <a:pt x="4614614" y="4652280"/>
                </a:lnTo>
                <a:lnTo>
                  <a:pt x="4612063" y="4652280"/>
                </a:lnTo>
                <a:lnTo>
                  <a:pt x="4609227" y="4652554"/>
                </a:lnTo>
                <a:lnTo>
                  <a:pt x="4606959" y="4653101"/>
                </a:lnTo>
                <a:lnTo>
                  <a:pt x="4604975" y="4653649"/>
                </a:lnTo>
                <a:lnTo>
                  <a:pt x="4602423" y="4654744"/>
                </a:lnTo>
                <a:lnTo>
                  <a:pt x="4600438" y="4655839"/>
                </a:lnTo>
                <a:lnTo>
                  <a:pt x="4598737" y="4656934"/>
                </a:lnTo>
                <a:lnTo>
                  <a:pt x="4595051" y="4659399"/>
                </a:lnTo>
                <a:lnTo>
                  <a:pt x="4591933" y="4662684"/>
                </a:lnTo>
                <a:lnTo>
                  <a:pt x="4588530" y="4665969"/>
                </a:lnTo>
                <a:lnTo>
                  <a:pt x="4585979" y="4670075"/>
                </a:lnTo>
                <a:lnTo>
                  <a:pt x="4583427" y="4674456"/>
                </a:lnTo>
                <a:lnTo>
                  <a:pt x="4581159" y="4678836"/>
                </a:lnTo>
                <a:lnTo>
                  <a:pt x="4576622" y="4688419"/>
                </a:lnTo>
                <a:lnTo>
                  <a:pt x="4572369" y="4698001"/>
                </a:lnTo>
                <a:lnTo>
                  <a:pt x="4567833" y="4707583"/>
                </a:lnTo>
                <a:lnTo>
                  <a:pt x="4565565" y="4712237"/>
                </a:lnTo>
                <a:lnTo>
                  <a:pt x="4562730" y="4716344"/>
                </a:lnTo>
                <a:lnTo>
                  <a:pt x="4560178" y="4720450"/>
                </a:lnTo>
                <a:lnTo>
                  <a:pt x="4557059" y="4724283"/>
                </a:lnTo>
                <a:lnTo>
                  <a:pt x="4553657" y="4727295"/>
                </a:lnTo>
                <a:lnTo>
                  <a:pt x="4549971" y="4729759"/>
                </a:lnTo>
                <a:lnTo>
                  <a:pt x="4547987" y="4731401"/>
                </a:lnTo>
                <a:lnTo>
                  <a:pt x="4546001" y="4732223"/>
                </a:lnTo>
                <a:lnTo>
                  <a:pt x="4543451" y="4733044"/>
                </a:lnTo>
                <a:lnTo>
                  <a:pt x="4541465" y="4733866"/>
                </a:lnTo>
                <a:lnTo>
                  <a:pt x="4538914" y="4734139"/>
                </a:lnTo>
                <a:lnTo>
                  <a:pt x="4536362" y="4734687"/>
                </a:lnTo>
                <a:lnTo>
                  <a:pt x="4533811" y="4734687"/>
                </a:lnTo>
                <a:lnTo>
                  <a:pt x="4530691" y="4734687"/>
                </a:lnTo>
                <a:lnTo>
                  <a:pt x="4527856" y="4734687"/>
                </a:lnTo>
                <a:lnTo>
                  <a:pt x="4524738" y="4734139"/>
                </a:lnTo>
                <a:lnTo>
                  <a:pt x="4521619" y="4733592"/>
                </a:lnTo>
                <a:lnTo>
                  <a:pt x="4517933" y="4732771"/>
                </a:lnTo>
                <a:lnTo>
                  <a:pt x="4512830" y="4731401"/>
                </a:lnTo>
                <a:lnTo>
                  <a:pt x="4507159" y="4730580"/>
                </a:lnTo>
                <a:lnTo>
                  <a:pt x="4501489" y="4729485"/>
                </a:lnTo>
                <a:lnTo>
                  <a:pt x="4495819" y="4728938"/>
                </a:lnTo>
                <a:lnTo>
                  <a:pt x="4490148" y="4728664"/>
                </a:lnTo>
                <a:lnTo>
                  <a:pt x="4484477" y="4728664"/>
                </a:lnTo>
                <a:lnTo>
                  <a:pt x="4473420" y="4728938"/>
                </a:lnTo>
                <a:lnTo>
                  <a:pt x="4461796" y="4729485"/>
                </a:lnTo>
                <a:lnTo>
                  <a:pt x="4450171" y="4730854"/>
                </a:lnTo>
                <a:lnTo>
                  <a:pt x="4427206" y="4733318"/>
                </a:lnTo>
                <a:lnTo>
                  <a:pt x="4415865" y="4734413"/>
                </a:lnTo>
                <a:lnTo>
                  <a:pt x="4404241" y="4734961"/>
                </a:lnTo>
                <a:lnTo>
                  <a:pt x="4398570" y="4734961"/>
                </a:lnTo>
                <a:lnTo>
                  <a:pt x="4392617" y="4734961"/>
                </a:lnTo>
                <a:lnTo>
                  <a:pt x="4386946" y="4734413"/>
                </a:lnTo>
                <a:lnTo>
                  <a:pt x="4381275" y="4734139"/>
                </a:lnTo>
                <a:lnTo>
                  <a:pt x="4375888" y="4733318"/>
                </a:lnTo>
                <a:lnTo>
                  <a:pt x="4370217" y="4732223"/>
                </a:lnTo>
                <a:lnTo>
                  <a:pt x="4364547" y="4731128"/>
                </a:lnTo>
                <a:lnTo>
                  <a:pt x="4358877" y="4729211"/>
                </a:lnTo>
                <a:lnTo>
                  <a:pt x="4353207" y="4727295"/>
                </a:lnTo>
                <a:lnTo>
                  <a:pt x="4347820" y="4725105"/>
                </a:lnTo>
                <a:lnTo>
                  <a:pt x="4342149" y="4722093"/>
                </a:lnTo>
                <a:lnTo>
                  <a:pt x="4337046" y="4719082"/>
                </a:lnTo>
                <a:lnTo>
                  <a:pt x="4331375" y="4720177"/>
                </a:lnTo>
                <a:lnTo>
                  <a:pt x="4325705" y="4720724"/>
                </a:lnTo>
                <a:lnTo>
                  <a:pt x="4320317" y="4721272"/>
                </a:lnTo>
                <a:lnTo>
                  <a:pt x="4314931" y="4721545"/>
                </a:lnTo>
                <a:lnTo>
                  <a:pt x="4310111" y="4721545"/>
                </a:lnTo>
                <a:lnTo>
                  <a:pt x="4305007" y="4721545"/>
                </a:lnTo>
                <a:lnTo>
                  <a:pt x="4299904" y="4720998"/>
                </a:lnTo>
                <a:lnTo>
                  <a:pt x="4295085" y="4720450"/>
                </a:lnTo>
                <a:lnTo>
                  <a:pt x="4290831" y="4719629"/>
                </a:lnTo>
                <a:lnTo>
                  <a:pt x="4286012" y="4718808"/>
                </a:lnTo>
                <a:lnTo>
                  <a:pt x="4281475" y="4717165"/>
                </a:lnTo>
                <a:lnTo>
                  <a:pt x="4277506" y="4716070"/>
                </a:lnTo>
                <a:lnTo>
                  <a:pt x="4272970" y="4714427"/>
                </a:lnTo>
                <a:lnTo>
                  <a:pt x="4268717" y="4712785"/>
                </a:lnTo>
                <a:lnTo>
                  <a:pt x="4265031" y="4710594"/>
                </a:lnTo>
                <a:lnTo>
                  <a:pt x="4260778" y="4708678"/>
                </a:lnTo>
                <a:lnTo>
                  <a:pt x="4256809" y="4706488"/>
                </a:lnTo>
                <a:lnTo>
                  <a:pt x="4253407" y="4704024"/>
                </a:lnTo>
                <a:lnTo>
                  <a:pt x="4246035" y="4699096"/>
                </a:lnTo>
                <a:lnTo>
                  <a:pt x="4238947" y="4693347"/>
                </a:lnTo>
                <a:lnTo>
                  <a:pt x="4232143" y="4687050"/>
                </a:lnTo>
                <a:lnTo>
                  <a:pt x="4225621" y="4680479"/>
                </a:lnTo>
                <a:lnTo>
                  <a:pt x="4219383" y="4673361"/>
                </a:lnTo>
                <a:lnTo>
                  <a:pt x="4213146" y="4665969"/>
                </a:lnTo>
                <a:lnTo>
                  <a:pt x="4207193" y="4658303"/>
                </a:lnTo>
                <a:lnTo>
                  <a:pt x="4182526" y="4635580"/>
                </a:lnTo>
                <a:lnTo>
                  <a:pt x="4158143" y="4612582"/>
                </a:lnTo>
                <a:lnTo>
                  <a:pt x="4103990" y="4556459"/>
                </a:lnTo>
                <a:lnTo>
                  <a:pt x="4072803" y="4527986"/>
                </a:lnTo>
                <a:lnTo>
                  <a:pt x="4026305" y="4478980"/>
                </a:lnTo>
                <a:lnTo>
                  <a:pt x="4026021" y="4479801"/>
                </a:lnTo>
                <a:lnTo>
                  <a:pt x="3876321" y="4331962"/>
                </a:lnTo>
                <a:lnTo>
                  <a:pt x="3728039" y="4196443"/>
                </a:lnTo>
                <a:lnTo>
                  <a:pt x="3716699" y="4194252"/>
                </a:lnTo>
                <a:lnTo>
                  <a:pt x="3712162" y="4192884"/>
                </a:lnTo>
                <a:lnTo>
                  <a:pt x="3708193" y="4191241"/>
                </a:lnTo>
                <a:lnTo>
                  <a:pt x="3704507" y="4189324"/>
                </a:lnTo>
                <a:lnTo>
                  <a:pt x="3700537" y="4187408"/>
                </a:lnTo>
                <a:lnTo>
                  <a:pt x="3697135" y="4185218"/>
                </a:lnTo>
                <a:lnTo>
                  <a:pt x="3693733" y="4182754"/>
                </a:lnTo>
                <a:lnTo>
                  <a:pt x="3690614" y="4180290"/>
                </a:lnTo>
                <a:lnTo>
                  <a:pt x="3687212" y="4177278"/>
                </a:lnTo>
                <a:lnTo>
                  <a:pt x="3681258" y="4172077"/>
                </a:lnTo>
                <a:lnTo>
                  <a:pt x="3676154" y="4166054"/>
                </a:lnTo>
                <a:lnTo>
                  <a:pt x="3670484" y="4159756"/>
                </a:lnTo>
                <a:lnTo>
                  <a:pt x="3665381" y="4153460"/>
                </a:lnTo>
                <a:lnTo>
                  <a:pt x="3667365" y="4147984"/>
                </a:lnTo>
                <a:lnTo>
                  <a:pt x="3663679" y="4147710"/>
                </a:lnTo>
                <a:lnTo>
                  <a:pt x="3660277" y="4147437"/>
                </a:lnTo>
                <a:lnTo>
                  <a:pt x="3657442" y="4146615"/>
                </a:lnTo>
                <a:lnTo>
                  <a:pt x="3654607" y="4145247"/>
                </a:lnTo>
                <a:lnTo>
                  <a:pt x="3652338" y="4143604"/>
                </a:lnTo>
                <a:lnTo>
                  <a:pt x="3650070" y="4141961"/>
                </a:lnTo>
                <a:lnTo>
                  <a:pt x="3648086" y="4140319"/>
                </a:lnTo>
                <a:lnTo>
                  <a:pt x="3646385" y="4137854"/>
                </a:lnTo>
                <a:lnTo>
                  <a:pt x="3642983" y="4133474"/>
                </a:lnTo>
                <a:lnTo>
                  <a:pt x="3640147" y="4128820"/>
                </a:lnTo>
                <a:lnTo>
                  <a:pt x="3637312" y="4124165"/>
                </a:lnTo>
                <a:lnTo>
                  <a:pt x="3635327" y="4122249"/>
                </a:lnTo>
                <a:lnTo>
                  <a:pt x="3633626" y="4120059"/>
                </a:lnTo>
                <a:lnTo>
                  <a:pt x="3625687" y="4115952"/>
                </a:lnTo>
                <a:lnTo>
                  <a:pt x="3618033" y="4111572"/>
                </a:lnTo>
                <a:lnTo>
                  <a:pt x="3610944" y="4106644"/>
                </a:lnTo>
                <a:lnTo>
                  <a:pt x="3607542" y="4104180"/>
                </a:lnTo>
                <a:lnTo>
                  <a:pt x="3604423" y="4101442"/>
                </a:lnTo>
                <a:lnTo>
                  <a:pt x="3601304" y="4098705"/>
                </a:lnTo>
                <a:lnTo>
                  <a:pt x="3598469" y="4095419"/>
                </a:lnTo>
                <a:lnTo>
                  <a:pt x="3595634" y="4092407"/>
                </a:lnTo>
                <a:lnTo>
                  <a:pt x="3593366" y="4088849"/>
                </a:lnTo>
                <a:lnTo>
                  <a:pt x="3591381" y="4085563"/>
                </a:lnTo>
                <a:lnTo>
                  <a:pt x="3589396" y="4081456"/>
                </a:lnTo>
                <a:lnTo>
                  <a:pt x="3587979" y="4077623"/>
                </a:lnTo>
                <a:lnTo>
                  <a:pt x="3586561" y="4073243"/>
                </a:lnTo>
                <a:lnTo>
                  <a:pt x="3564446" y="4094872"/>
                </a:lnTo>
                <a:lnTo>
                  <a:pt x="3581742" y="4136759"/>
                </a:lnTo>
                <a:lnTo>
                  <a:pt x="3585711" y="4134296"/>
                </a:lnTo>
                <a:lnTo>
                  <a:pt x="3592515" y="4135664"/>
                </a:lnTo>
                <a:lnTo>
                  <a:pt x="3599036" y="4137307"/>
                </a:lnTo>
                <a:lnTo>
                  <a:pt x="3605273" y="4139224"/>
                </a:lnTo>
                <a:lnTo>
                  <a:pt x="3610944" y="4141687"/>
                </a:lnTo>
                <a:lnTo>
                  <a:pt x="3616331" y="4143877"/>
                </a:lnTo>
                <a:lnTo>
                  <a:pt x="3621435" y="4146889"/>
                </a:lnTo>
                <a:lnTo>
                  <a:pt x="3626254" y="4150175"/>
                </a:lnTo>
                <a:lnTo>
                  <a:pt x="3630791" y="4153733"/>
                </a:lnTo>
                <a:lnTo>
                  <a:pt x="3634477" y="4157566"/>
                </a:lnTo>
                <a:lnTo>
                  <a:pt x="3638162" y="4161947"/>
                </a:lnTo>
                <a:lnTo>
                  <a:pt x="3641281" y="4166601"/>
                </a:lnTo>
                <a:lnTo>
                  <a:pt x="3643833" y="4171255"/>
                </a:lnTo>
                <a:lnTo>
                  <a:pt x="3646101" y="4176730"/>
                </a:lnTo>
                <a:lnTo>
                  <a:pt x="3647519" y="4182754"/>
                </a:lnTo>
                <a:lnTo>
                  <a:pt x="3648653" y="4189051"/>
                </a:lnTo>
                <a:lnTo>
                  <a:pt x="3649503" y="4195622"/>
                </a:lnTo>
                <a:lnTo>
                  <a:pt x="3667649" y="4224368"/>
                </a:lnTo>
                <a:lnTo>
                  <a:pt x="3672752" y="4227380"/>
                </a:lnTo>
                <a:lnTo>
                  <a:pt x="3677288" y="4230938"/>
                </a:lnTo>
                <a:lnTo>
                  <a:pt x="3686361" y="4238057"/>
                </a:lnTo>
                <a:lnTo>
                  <a:pt x="3694584" y="4245449"/>
                </a:lnTo>
                <a:lnTo>
                  <a:pt x="3702805" y="4253388"/>
                </a:lnTo>
                <a:lnTo>
                  <a:pt x="3710177" y="4261601"/>
                </a:lnTo>
                <a:lnTo>
                  <a:pt x="3717265" y="4270089"/>
                </a:lnTo>
                <a:lnTo>
                  <a:pt x="3724070" y="4278575"/>
                </a:lnTo>
                <a:lnTo>
                  <a:pt x="3730875" y="4287336"/>
                </a:lnTo>
                <a:lnTo>
                  <a:pt x="3737112" y="4296097"/>
                </a:lnTo>
                <a:lnTo>
                  <a:pt x="3743349" y="4305405"/>
                </a:lnTo>
                <a:lnTo>
                  <a:pt x="3755825" y="4323201"/>
                </a:lnTo>
                <a:lnTo>
                  <a:pt x="3768299" y="4341271"/>
                </a:lnTo>
                <a:lnTo>
                  <a:pt x="3774820" y="4350579"/>
                </a:lnTo>
                <a:lnTo>
                  <a:pt x="3781341" y="4359066"/>
                </a:lnTo>
                <a:lnTo>
                  <a:pt x="3836912" y="4430247"/>
                </a:lnTo>
                <a:lnTo>
                  <a:pt x="3864413" y="4466386"/>
                </a:lnTo>
                <a:lnTo>
                  <a:pt x="3878022" y="4484455"/>
                </a:lnTo>
                <a:lnTo>
                  <a:pt x="3891065" y="4502799"/>
                </a:lnTo>
                <a:lnTo>
                  <a:pt x="3904107" y="4521141"/>
                </a:lnTo>
                <a:lnTo>
                  <a:pt x="3916865" y="4539210"/>
                </a:lnTo>
                <a:lnTo>
                  <a:pt x="3929341" y="4558101"/>
                </a:lnTo>
                <a:lnTo>
                  <a:pt x="3941531" y="4576991"/>
                </a:lnTo>
                <a:lnTo>
                  <a:pt x="3953156" y="4596156"/>
                </a:lnTo>
                <a:lnTo>
                  <a:pt x="3964497" y="4615594"/>
                </a:lnTo>
                <a:lnTo>
                  <a:pt x="3974987" y="4635306"/>
                </a:lnTo>
                <a:lnTo>
                  <a:pt x="3985194" y="4655291"/>
                </a:lnTo>
                <a:lnTo>
                  <a:pt x="3989163" y="4663779"/>
                </a:lnTo>
                <a:lnTo>
                  <a:pt x="3991148" y="4668159"/>
                </a:lnTo>
                <a:lnTo>
                  <a:pt x="3992565" y="4671992"/>
                </a:lnTo>
                <a:lnTo>
                  <a:pt x="3993699" y="4676373"/>
                </a:lnTo>
                <a:lnTo>
                  <a:pt x="3993699" y="4678563"/>
                </a:lnTo>
                <a:lnTo>
                  <a:pt x="3993983" y="4680753"/>
                </a:lnTo>
                <a:lnTo>
                  <a:pt x="3993699" y="4682943"/>
                </a:lnTo>
                <a:lnTo>
                  <a:pt x="3993417" y="4685134"/>
                </a:lnTo>
                <a:lnTo>
                  <a:pt x="3992849" y="4687597"/>
                </a:lnTo>
                <a:lnTo>
                  <a:pt x="3991999" y="4690062"/>
                </a:lnTo>
                <a:lnTo>
                  <a:pt x="3994834" y="4699370"/>
                </a:lnTo>
                <a:lnTo>
                  <a:pt x="3997669" y="4708404"/>
                </a:lnTo>
                <a:lnTo>
                  <a:pt x="3999370" y="4717712"/>
                </a:lnTo>
                <a:lnTo>
                  <a:pt x="4000788" y="4727021"/>
                </a:lnTo>
                <a:lnTo>
                  <a:pt x="4001638" y="4736056"/>
                </a:lnTo>
                <a:lnTo>
                  <a:pt x="4002205" y="4745364"/>
                </a:lnTo>
                <a:lnTo>
                  <a:pt x="4002489" y="4754398"/>
                </a:lnTo>
                <a:lnTo>
                  <a:pt x="4002205" y="4763981"/>
                </a:lnTo>
                <a:lnTo>
                  <a:pt x="4001922" y="4773015"/>
                </a:lnTo>
                <a:lnTo>
                  <a:pt x="4001355" y="4782598"/>
                </a:lnTo>
                <a:lnTo>
                  <a:pt x="4000504" y="4791632"/>
                </a:lnTo>
                <a:lnTo>
                  <a:pt x="3999370" y="4800940"/>
                </a:lnTo>
                <a:lnTo>
                  <a:pt x="3996819" y="4819557"/>
                </a:lnTo>
                <a:lnTo>
                  <a:pt x="3993983" y="4837901"/>
                </a:lnTo>
                <a:lnTo>
                  <a:pt x="3991715" y="4897310"/>
                </a:lnTo>
                <a:lnTo>
                  <a:pt x="3990297" y="4908535"/>
                </a:lnTo>
                <a:lnTo>
                  <a:pt x="3988313" y="4919212"/>
                </a:lnTo>
                <a:lnTo>
                  <a:pt x="3985761" y="4929890"/>
                </a:lnTo>
                <a:lnTo>
                  <a:pt x="3984344" y="4935091"/>
                </a:lnTo>
                <a:lnTo>
                  <a:pt x="3982359" y="4940293"/>
                </a:lnTo>
                <a:lnTo>
                  <a:pt x="3980657" y="4944947"/>
                </a:lnTo>
                <a:lnTo>
                  <a:pt x="3978673" y="4949875"/>
                </a:lnTo>
                <a:lnTo>
                  <a:pt x="3976688" y="4954803"/>
                </a:lnTo>
                <a:lnTo>
                  <a:pt x="3974137" y="4959457"/>
                </a:lnTo>
                <a:lnTo>
                  <a:pt x="3971585" y="4963838"/>
                </a:lnTo>
                <a:lnTo>
                  <a:pt x="3968749" y="4968218"/>
                </a:lnTo>
                <a:lnTo>
                  <a:pt x="3966198" y="4972872"/>
                </a:lnTo>
                <a:lnTo>
                  <a:pt x="3963079" y="4976705"/>
                </a:lnTo>
                <a:lnTo>
                  <a:pt x="3959961" y="4981085"/>
                </a:lnTo>
                <a:lnTo>
                  <a:pt x="3956559" y="4985192"/>
                </a:lnTo>
                <a:lnTo>
                  <a:pt x="3953439" y="4989025"/>
                </a:lnTo>
                <a:lnTo>
                  <a:pt x="3949470" y="4993131"/>
                </a:lnTo>
                <a:lnTo>
                  <a:pt x="3946068" y="4996964"/>
                </a:lnTo>
                <a:lnTo>
                  <a:pt x="3942099" y="5000524"/>
                </a:lnTo>
                <a:lnTo>
                  <a:pt x="3938129" y="5004082"/>
                </a:lnTo>
                <a:lnTo>
                  <a:pt x="3933593" y="5007368"/>
                </a:lnTo>
                <a:lnTo>
                  <a:pt x="3924804" y="5014213"/>
                </a:lnTo>
                <a:lnTo>
                  <a:pt x="3915164" y="5020509"/>
                </a:lnTo>
                <a:lnTo>
                  <a:pt x="3904957" y="5026532"/>
                </a:lnTo>
                <a:lnTo>
                  <a:pt x="3894183" y="5032008"/>
                </a:lnTo>
                <a:lnTo>
                  <a:pt x="3894751" y="5038852"/>
                </a:lnTo>
                <a:lnTo>
                  <a:pt x="3895034" y="5045696"/>
                </a:lnTo>
                <a:lnTo>
                  <a:pt x="3895318" y="5049529"/>
                </a:lnTo>
                <a:lnTo>
                  <a:pt x="3895034" y="5052815"/>
                </a:lnTo>
                <a:lnTo>
                  <a:pt x="3894751" y="5056374"/>
                </a:lnTo>
                <a:lnTo>
                  <a:pt x="3894467" y="5059385"/>
                </a:lnTo>
                <a:lnTo>
                  <a:pt x="3893617" y="5062671"/>
                </a:lnTo>
                <a:lnTo>
                  <a:pt x="3892483" y="5065408"/>
                </a:lnTo>
                <a:lnTo>
                  <a:pt x="3890781" y="5068146"/>
                </a:lnTo>
                <a:lnTo>
                  <a:pt x="3888796" y="5070336"/>
                </a:lnTo>
                <a:lnTo>
                  <a:pt x="3886528" y="5071979"/>
                </a:lnTo>
                <a:lnTo>
                  <a:pt x="3883693" y="5073622"/>
                </a:lnTo>
                <a:lnTo>
                  <a:pt x="3880575" y="5074443"/>
                </a:lnTo>
                <a:lnTo>
                  <a:pt x="3876605" y="5074717"/>
                </a:lnTo>
                <a:lnTo>
                  <a:pt x="3866965" y="5075264"/>
                </a:lnTo>
                <a:lnTo>
                  <a:pt x="3857042" y="5075812"/>
                </a:lnTo>
                <a:lnTo>
                  <a:pt x="3837479" y="5077454"/>
                </a:lnTo>
                <a:lnTo>
                  <a:pt x="3818199" y="5079919"/>
                </a:lnTo>
                <a:lnTo>
                  <a:pt x="3798636" y="5082382"/>
                </a:lnTo>
                <a:lnTo>
                  <a:pt x="3759510" y="5087858"/>
                </a:lnTo>
                <a:lnTo>
                  <a:pt x="3740230" y="5090048"/>
                </a:lnTo>
                <a:lnTo>
                  <a:pt x="3720668" y="5092238"/>
                </a:lnTo>
                <a:lnTo>
                  <a:pt x="3711028" y="5092786"/>
                </a:lnTo>
                <a:lnTo>
                  <a:pt x="3701104" y="5093333"/>
                </a:lnTo>
                <a:lnTo>
                  <a:pt x="3691465" y="5093608"/>
                </a:lnTo>
                <a:lnTo>
                  <a:pt x="3681825" y="5093608"/>
                </a:lnTo>
                <a:lnTo>
                  <a:pt x="3672185" y="5093333"/>
                </a:lnTo>
                <a:lnTo>
                  <a:pt x="3662262" y="5092786"/>
                </a:lnTo>
                <a:lnTo>
                  <a:pt x="3652905" y="5091417"/>
                </a:lnTo>
                <a:lnTo>
                  <a:pt x="3642983" y="5090322"/>
                </a:lnTo>
                <a:lnTo>
                  <a:pt x="3633626" y="5088680"/>
                </a:lnTo>
                <a:lnTo>
                  <a:pt x="3623986" y="5086763"/>
                </a:lnTo>
                <a:lnTo>
                  <a:pt x="3614346" y="5084025"/>
                </a:lnTo>
                <a:lnTo>
                  <a:pt x="3604991" y="5081287"/>
                </a:lnTo>
                <a:lnTo>
                  <a:pt x="3595067" y="5077729"/>
                </a:lnTo>
                <a:lnTo>
                  <a:pt x="3585711" y="5073896"/>
                </a:lnTo>
                <a:lnTo>
                  <a:pt x="3576071" y="5069515"/>
                </a:lnTo>
                <a:lnTo>
                  <a:pt x="3566715" y="5064313"/>
                </a:lnTo>
                <a:lnTo>
                  <a:pt x="3563596" y="5066778"/>
                </a:lnTo>
                <a:lnTo>
                  <a:pt x="3561044" y="5068968"/>
                </a:lnTo>
                <a:lnTo>
                  <a:pt x="3559343" y="5071158"/>
                </a:lnTo>
                <a:lnTo>
                  <a:pt x="3557359" y="5073896"/>
                </a:lnTo>
                <a:lnTo>
                  <a:pt x="3556225" y="5076359"/>
                </a:lnTo>
                <a:lnTo>
                  <a:pt x="3555657" y="5079371"/>
                </a:lnTo>
                <a:lnTo>
                  <a:pt x="3555091" y="5082109"/>
                </a:lnTo>
                <a:lnTo>
                  <a:pt x="3554523" y="5084847"/>
                </a:lnTo>
                <a:lnTo>
                  <a:pt x="3554239" y="5090870"/>
                </a:lnTo>
                <a:lnTo>
                  <a:pt x="3553673" y="5096893"/>
                </a:lnTo>
                <a:lnTo>
                  <a:pt x="3553105" y="5099904"/>
                </a:lnTo>
                <a:lnTo>
                  <a:pt x="3552539" y="5102642"/>
                </a:lnTo>
                <a:lnTo>
                  <a:pt x="3551404" y="5105654"/>
                </a:lnTo>
                <a:lnTo>
                  <a:pt x="3550270" y="5108117"/>
                </a:lnTo>
                <a:lnTo>
                  <a:pt x="3554807" y="5113867"/>
                </a:lnTo>
                <a:lnTo>
                  <a:pt x="3559060" y="5119890"/>
                </a:lnTo>
                <a:lnTo>
                  <a:pt x="3562462" y="5126187"/>
                </a:lnTo>
                <a:lnTo>
                  <a:pt x="3565865" y="5132210"/>
                </a:lnTo>
                <a:lnTo>
                  <a:pt x="3568416" y="5138507"/>
                </a:lnTo>
                <a:lnTo>
                  <a:pt x="3570968" y="5145078"/>
                </a:lnTo>
                <a:lnTo>
                  <a:pt x="3573236" y="5151374"/>
                </a:lnTo>
                <a:lnTo>
                  <a:pt x="3574937" y="5157945"/>
                </a:lnTo>
                <a:lnTo>
                  <a:pt x="3576638" y="5164515"/>
                </a:lnTo>
                <a:lnTo>
                  <a:pt x="3578339" y="5171360"/>
                </a:lnTo>
                <a:lnTo>
                  <a:pt x="3580607" y="5184775"/>
                </a:lnTo>
                <a:lnTo>
                  <a:pt x="3582592" y="5198190"/>
                </a:lnTo>
                <a:lnTo>
                  <a:pt x="3584860" y="5211879"/>
                </a:lnTo>
                <a:lnTo>
                  <a:pt x="3582025" y="5375597"/>
                </a:lnTo>
                <a:lnTo>
                  <a:pt x="3580891" y="5386274"/>
                </a:lnTo>
                <a:lnTo>
                  <a:pt x="3578907" y="5396952"/>
                </a:lnTo>
                <a:lnTo>
                  <a:pt x="3576354" y="5407081"/>
                </a:lnTo>
                <a:lnTo>
                  <a:pt x="3573519" y="5417485"/>
                </a:lnTo>
                <a:lnTo>
                  <a:pt x="3569834" y="5427341"/>
                </a:lnTo>
                <a:lnTo>
                  <a:pt x="3566147" y="5437471"/>
                </a:lnTo>
                <a:lnTo>
                  <a:pt x="3561611" y="5447052"/>
                </a:lnTo>
                <a:lnTo>
                  <a:pt x="3556792" y="5456635"/>
                </a:lnTo>
                <a:lnTo>
                  <a:pt x="3551404" y="5465943"/>
                </a:lnTo>
                <a:lnTo>
                  <a:pt x="3546018" y="5475252"/>
                </a:lnTo>
                <a:lnTo>
                  <a:pt x="3540063" y="5484013"/>
                </a:lnTo>
                <a:lnTo>
                  <a:pt x="3533543" y="5492773"/>
                </a:lnTo>
                <a:lnTo>
                  <a:pt x="3526738" y="5501260"/>
                </a:lnTo>
                <a:lnTo>
                  <a:pt x="3519650" y="5509200"/>
                </a:lnTo>
                <a:lnTo>
                  <a:pt x="3511995" y="5516866"/>
                </a:lnTo>
                <a:lnTo>
                  <a:pt x="3504339" y="5524532"/>
                </a:lnTo>
                <a:lnTo>
                  <a:pt x="3496401" y="5531650"/>
                </a:lnTo>
                <a:lnTo>
                  <a:pt x="3488179" y="5538220"/>
                </a:lnTo>
                <a:lnTo>
                  <a:pt x="3479389" y="5544791"/>
                </a:lnTo>
                <a:lnTo>
                  <a:pt x="3470884" y="5550814"/>
                </a:lnTo>
                <a:lnTo>
                  <a:pt x="3462095" y="5556290"/>
                </a:lnTo>
                <a:lnTo>
                  <a:pt x="3452739" y="5561218"/>
                </a:lnTo>
                <a:lnTo>
                  <a:pt x="3443666" y="5566145"/>
                </a:lnTo>
                <a:lnTo>
                  <a:pt x="3434310" y="5570252"/>
                </a:lnTo>
                <a:lnTo>
                  <a:pt x="3424386" y="5574359"/>
                </a:lnTo>
                <a:lnTo>
                  <a:pt x="3415030" y="5577370"/>
                </a:lnTo>
                <a:lnTo>
                  <a:pt x="3405107" y="5580108"/>
                </a:lnTo>
                <a:lnTo>
                  <a:pt x="3395184" y="5582572"/>
                </a:lnTo>
                <a:lnTo>
                  <a:pt x="3385260" y="5584215"/>
                </a:lnTo>
                <a:lnTo>
                  <a:pt x="3375053" y="5585036"/>
                </a:lnTo>
                <a:lnTo>
                  <a:pt x="3365131" y="5585583"/>
                </a:lnTo>
                <a:lnTo>
                  <a:pt x="3355207" y="5585583"/>
                </a:lnTo>
                <a:lnTo>
                  <a:pt x="3323736" y="5587773"/>
                </a:lnTo>
                <a:lnTo>
                  <a:pt x="3307859" y="5588321"/>
                </a:lnTo>
                <a:lnTo>
                  <a:pt x="3292265" y="5588868"/>
                </a:lnTo>
                <a:lnTo>
                  <a:pt x="3276387" y="5589143"/>
                </a:lnTo>
                <a:lnTo>
                  <a:pt x="3260794" y="5588868"/>
                </a:lnTo>
                <a:lnTo>
                  <a:pt x="3245200" y="5588321"/>
                </a:lnTo>
                <a:lnTo>
                  <a:pt x="3229607" y="5587500"/>
                </a:lnTo>
                <a:lnTo>
                  <a:pt x="3214296" y="5585857"/>
                </a:lnTo>
                <a:lnTo>
                  <a:pt x="3198702" y="5583941"/>
                </a:lnTo>
                <a:lnTo>
                  <a:pt x="3183392" y="5581477"/>
                </a:lnTo>
                <a:lnTo>
                  <a:pt x="3168082" y="5578192"/>
                </a:lnTo>
                <a:lnTo>
                  <a:pt x="3160710" y="5576275"/>
                </a:lnTo>
                <a:lnTo>
                  <a:pt x="3152771" y="5574359"/>
                </a:lnTo>
                <a:lnTo>
                  <a:pt x="3145400" y="5571894"/>
                </a:lnTo>
                <a:lnTo>
                  <a:pt x="3138028" y="5569704"/>
                </a:lnTo>
                <a:lnTo>
                  <a:pt x="3130374" y="5566966"/>
                </a:lnTo>
                <a:lnTo>
                  <a:pt x="3123002" y="5564229"/>
                </a:lnTo>
                <a:lnTo>
                  <a:pt x="3115631" y="5560943"/>
                </a:lnTo>
                <a:lnTo>
                  <a:pt x="3108259" y="5557932"/>
                </a:lnTo>
                <a:lnTo>
                  <a:pt x="3098902" y="5555742"/>
                </a:lnTo>
                <a:lnTo>
                  <a:pt x="3090397" y="5553004"/>
                </a:lnTo>
                <a:lnTo>
                  <a:pt x="3081891" y="5549992"/>
                </a:lnTo>
                <a:lnTo>
                  <a:pt x="3073669" y="5546434"/>
                </a:lnTo>
                <a:lnTo>
                  <a:pt x="3066013" y="5542874"/>
                </a:lnTo>
                <a:lnTo>
                  <a:pt x="3058359" y="5538494"/>
                </a:lnTo>
                <a:lnTo>
                  <a:pt x="3050987" y="5534113"/>
                </a:lnTo>
                <a:lnTo>
                  <a:pt x="3043899" y="5529185"/>
                </a:lnTo>
                <a:lnTo>
                  <a:pt x="3037094" y="5524257"/>
                </a:lnTo>
                <a:lnTo>
                  <a:pt x="3030290" y="5519056"/>
                </a:lnTo>
                <a:lnTo>
                  <a:pt x="3023769" y="5513580"/>
                </a:lnTo>
                <a:lnTo>
                  <a:pt x="3017532" y="5507557"/>
                </a:lnTo>
                <a:lnTo>
                  <a:pt x="3011294" y="5501808"/>
                </a:lnTo>
                <a:lnTo>
                  <a:pt x="3005340" y="5495511"/>
                </a:lnTo>
                <a:lnTo>
                  <a:pt x="2999386" y="5489214"/>
                </a:lnTo>
                <a:lnTo>
                  <a:pt x="2993716" y="5482918"/>
                </a:lnTo>
                <a:lnTo>
                  <a:pt x="2993716" y="5482643"/>
                </a:lnTo>
                <a:lnTo>
                  <a:pt x="2991163" y="5482918"/>
                </a:lnTo>
                <a:lnTo>
                  <a:pt x="2988329" y="5482918"/>
                </a:lnTo>
                <a:lnTo>
                  <a:pt x="2986060" y="5482643"/>
                </a:lnTo>
                <a:lnTo>
                  <a:pt x="2983792" y="5482370"/>
                </a:lnTo>
                <a:lnTo>
                  <a:pt x="2981241" y="5481822"/>
                </a:lnTo>
                <a:lnTo>
                  <a:pt x="2979256" y="5481001"/>
                </a:lnTo>
                <a:lnTo>
                  <a:pt x="2977271" y="5480180"/>
                </a:lnTo>
                <a:lnTo>
                  <a:pt x="2975003" y="5479358"/>
                </a:lnTo>
                <a:lnTo>
                  <a:pt x="2971601" y="5476620"/>
                </a:lnTo>
                <a:lnTo>
                  <a:pt x="2967915" y="5473882"/>
                </a:lnTo>
                <a:lnTo>
                  <a:pt x="2965079" y="5470324"/>
                </a:lnTo>
                <a:lnTo>
                  <a:pt x="2961961" y="5466764"/>
                </a:lnTo>
                <a:lnTo>
                  <a:pt x="2895900" y="5407081"/>
                </a:lnTo>
                <a:lnTo>
                  <a:pt x="2877755" y="5392845"/>
                </a:lnTo>
                <a:lnTo>
                  <a:pt x="2869816" y="5378883"/>
                </a:lnTo>
                <a:lnTo>
                  <a:pt x="2861594" y="5364920"/>
                </a:lnTo>
                <a:lnTo>
                  <a:pt x="2847701" y="5354243"/>
                </a:lnTo>
                <a:lnTo>
                  <a:pt x="2834092" y="5343017"/>
                </a:lnTo>
                <a:lnTo>
                  <a:pt x="2820767" y="5331519"/>
                </a:lnTo>
                <a:lnTo>
                  <a:pt x="2808008" y="5319747"/>
                </a:lnTo>
                <a:lnTo>
                  <a:pt x="2795250" y="5308248"/>
                </a:lnTo>
                <a:lnTo>
                  <a:pt x="2783059" y="5295928"/>
                </a:lnTo>
                <a:lnTo>
                  <a:pt x="2770867" y="5283608"/>
                </a:lnTo>
                <a:lnTo>
                  <a:pt x="2758959" y="5271015"/>
                </a:lnTo>
                <a:lnTo>
                  <a:pt x="2735710" y="5245827"/>
                </a:lnTo>
                <a:lnTo>
                  <a:pt x="2712461" y="5220366"/>
                </a:lnTo>
                <a:lnTo>
                  <a:pt x="2689495" y="5194631"/>
                </a:lnTo>
                <a:lnTo>
                  <a:pt x="2665963" y="5169443"/>
                </a:lnTo>
                <a:lnTo>
                  <a:pt x="2567014" y="5064040"/>
                </a:lnTo>
                <a:lnTo>
                  <a:pt x="2531857" y="5020236"/>
                </a:lnTo>
                <a:lnTo>
                  <a:pt x="2517115" y="5006547"/>
                </a:lnTo>
                <a:lnTo>
                  <a:pt x="2511727" y="5001345"/>
                </a:lnTo>
                <a:lnTo>
                  <a:pt x="2506624" y="4995869"/>
                </a:lnTo>
                <a:lnTo>
                  <a:pt x="2501521" y="4990120"/>
                </a:lnTo>
                <a:lnTo>
                  <a:pt x="2496417" y="4984645"/>
                </a:lnTo>
                <a:lnTo>
                  <a:pt x="2487061" y="4973146"/>
                </a:lnTo>
                <a:lnTo>
                  <a:pt x="2477138" y="4961373"/>
                </a:lnTo>
                <a:lnTo>
                  <a:pt x="2471750" y="4955350"/>
                </a:lnTo>
                <a:lnTo>
                  <a:pt x="2466364" y="4949875"/>
                </a:lnTo>
                <a:lnTo>
                  <a:pt x="2460977" y="4944399"/>
                </a:lnTo>
                <a:lnTo>
                  <a:pt x="2455023" y="4938924"/>
                </a:lnTo>
                <a:lnTo>
                  <a:pt x="2448785" y="4934270"/>
                </a:lnTo>
                <a:lnTo>
                  <a:pt x="2441981" y="4929342"/>
                </a:lnTo>
                <a:lnTo>
                  <a:pt x="2434609" y="4924962"/>
                </a:lnTo>
                <a:lnTo>
                  <a:pt x="2426671" y="4921129"/>
                </a:lnTo>
                <a:lnTo>
                  <a:pt x="2426954" y="4925235"/>
                </a:lnTo>
                <a:lnTo>
                  <a:pt x="2427522" y="4929342"/>
                </a:lnTo>
                <a:lnTo>
                  <a:pt x="2428372" y="4933722"/>
                </a:lnTo>
                <a:lnTo>
                  <a:pt x="2429222" y="4937555"/>
                </a:lnTo>
                <a:lnTo>
                  <a:pt x="2431490" y="4945494"/>
                </a:lnTo>
                <a:lnTo>
                  <a:pt x="2434609" y="4953434"/>
                </a:lnTo>
                <a:lnTo>
                  <a:pt x="2437445" y="4961373"/>
                </a:lnTo>
                <a:lnTo>
                  <a:pt x="2441130" y="4969039"/>
                </a:lnTo>
                <a:lnTo>
                  <a:pt x="2447934" y="4984371"/>
                </a:lnTo>
                <a:lnTo>
                  <a:pt x="2450770" y="4992036"/>
                </a:lnTo>
                <a:lnTo>
                  <a:pt x="2453322" y="4999702"/>
                </a:lnTo>
                <a:lnTo>
                  <a:pt x="2455873" y="5007642"/>
                </a:lnTo>
                <a:lnTo>
                  <a:pt x="2456724" y="5011475"/>
                </a:lnTo>
                <a:lnTo>
                  <a:pt x="2457291" y="5015308"/>
                </a:lnTo>
                <a:lnTo>
                  <a:pt x="2457574" y="5019414"/>
                </a:lnTo>
                <a:lnTo>
                  <a:pt x="2457858" y="5023521"/>
                </a:lnTo>
                <a:lnTo>
                  <a:pt x="2457858" y="5027354"/>
                </a:lnTo>
                <a:lnTo>
                  <a:pt x="2457574" y="5031460"/>
                </a:lnTo>
                <a:lnTo>
                  <a:pt x="2457007" y="5035840"/>
                </a:lnTo>
                <a:lnTo>
                  <a:pt x="2456157" y="5039673"/>
                </a:lnTo>
                <a:lnTo>
                  <a:pt x="2455023" y="5044054"/>
                </a:lnTo>
                <a:lnTo>
                  <a:pt x="2453038" y="5048434"/>
                </a:lnTo>
                <a:lnTo>
                  <a:pt x="2454172" y="5050077"/>
                </a:lnTo>
                <a:lnTo>
                  <a:pt x="2454739" y="5051446"/>
                </a:lnTo>
                <a:lnTo>
                  <a:pt x="2455023" y="5053089"/>
                </a:lnTo>
                <a:lnTo>
                  <a:pt x="2455306" y="5055005"/>
                </a:lnTo>
                <a:lnTo>
                  <a:pt x="2455306" y="5056647"/>
                </a:lnTo>
                <a:lnTo>
                  <a:pt x="2455023" y="5058290"/>
                </a:lnTo>
                <a:lnTo>
                  <a:pt x="2454456" y="5059933"/>
                </a:lnTo>
                <a:lnTo>
                  <a:pt x="2453605" y="5061850"/>
                </a:lnTo>
                <a:lnTo>
                  <a:pt x="2453322" y="5070336"/>
                </a:lnTo>
                <a:lnTo>
                  <a:pt x="2453605" y="5079371"/>
                </a:lnTo>
                <a:lnTo>
                  <a:pt x="2454456" y="5096619"/>
                </a:lnTo>
                <a:lnTo>
                  <a:pt x="2455306" y="5114415"/>
                </a:lnTo>
                <a:lnTo>
                  <a:pt x="2455873" y="5131936"/>
                </a:lnTo>
                <a:lnTo>
                  <a:pt x="2455873" y="5140697"/>
                </a:lnTo>
                <a:lnTo>
                  <a:pt x="2455590" y="5149458"/>
                </a:lnTo>
                <a:lnTo>
                  <a:pt x="2455023" y="5158219"/>
                </a:lnTo>
                <a:lnTo>
                  <a:pt x="2453605" y="5166706"/>
                </a:lnTo>
                <a:lnTo>
                  <a:pt x="2452471" y="5175466"/>
                </a:lnTo>
                <a:lnTo>
                  <a:pt x="2450487" y="5183954"/>
                </a:lnTo>
                <a:lnTo>
                  <a:pt x="2448218" y="5192440"/>
                </a:lnTo>
                <a:lnTo>
                  <a:pt x="2445099" y="5201201"/>
                </a:lnTo>
                <a:lnTo>
                  <a:pt x="2444249" y="5204213"/>
                </a:lnTo>
                <a:lnTo>
                  <a:pt x="2443115" y="5207772"/>
                </a:lnTo>
                <a:lnTo>
                  <a:pt x="2441697" y="5210784"/>
                </a:lnTo>
                <a:lnTo>
                  <a:pt x="2439146" y="5214069"/>
                </a:lnTo>
                <a:lnTo>
                  <a:pt x="2420716" y="5241173"/>
                </a:lnTo>
                <a:lnTo>
                  <a:pt x="2420433" y="5246648"/>
                </a:lnTo>
                <a:lnTo>
                  <a:pt x="2420149" y="5251850"/>
                </a:lnTo>
                <a:lnTo>
                  <a:pt x="2419299" y="5256504"/>
                </a:lnTo>
                <a:lnTo>
                  <a:pt x="2418165" y="5261432"/>
                </a:lnTo>
                <a:lnTo>
                  <a:pt x="2419015" y="5268550"/>
                </a:lnTo>
                <a:lnTo>
                  <a:pt x="2419866" y="5275668"/>
                </a:lnTo>
                <a:lnTo>
                  <a:pt x="2422417" y="5290727"/>
                </a:lnTo>
                <a:lnTo>
                  <a:pt x="2423268" y="5297845"/>
                </a:lnTo>
                <a:lnTo>
                  <a:pt x="2423835" y="5304689"/>
                </a:lnTo>
                <a:lnTo>
                  <a:pt x="2423835" y="5308248"/>
                </a:lnTo>
                <a:lnTo>
                  <a:pt x="2423551" y="5311259"/>
                </a:lnTo>
                <a:lnTo>
                  <a:pt x="2422985" y="5314545"/>
                </a:lnTo>
                <a:lnTo>
                  <a:pt x="2422417" y="5317282"/>
                </a:lnTo>
                <a:lnTo>
                  <a:pt x="2421567" y="5320020"/>
                </a:lnTo>
                <a:lnTo>
                  <a:pt x="2420149" y="5322758"/>
                </a:lnTo>
                <a:lnTo>
                  <a:pt x="2418448" y="5324948"/>
                </a:lnTo>
                <a:lnTo>
                  <a:pt x="2416747" y="5327413"/>
                </a:lnTo>
                <a:lnTo>
                  <a:pt x="2414196" y="5329329"/>
                </a:lnTo>
                <a:lnTo>
                  <a:pt x="2411644" y="5330971"/>
                </a:lnTo>
                <a:lnTo>
                  <a:pt x="2408525" y="5332341"/>
                </a:lnTo>
                <a:lnTo>
                  <a:pt x="2404839" y="5333983"/>
                </a:lnTo>
                <a:lnTo>
                  <a:pt x="2400871" y="5334804"/>
                </a:lnTo>
                <a:lnTo>
                  <a:pt x="2396334" y="5335352"/>
                </a:lnTo>
                <a:lnTo>
                  <a:pt x="2391230" y="5335626"/>
                </a:lnTo>
                <a:lnTo>
                  <a:pt x="2385559" y="5335626"/>
                </a:lnTo>
                <a:lnTo>
                  <a:pt x="2379322" y="5335352"/>
                </a:lnTo>
                <a:lnTo>
                  <a:pt x="2372517" y="5334804"/>
                </a:lnTo>
                <a:lnTo>
                  <a:pt x="2364863" y="5333709"/>
                </a:lnTo>
                <a:lnTo>
                  <a:pt x="2356924" y="5332066"/>
                </a:lnTo>
                <a:lnTo>
                  <a:pt x="2347567" y="5341101"/>
                </a:lnTo>
                <a:lnTo>
                  <a:pt x="2338495" y="5349040"/>
                </a:lnTo>
                <a:lnTo>
                  <a:pt x="2329139" y="5356433"/>
                </a:lnTo>
                <a:lnTo>
                  <a:pt x="2319782" y="5363004"/>
                </a:lnTo>
                <a:lnTo>
                  <a:pt x="2309859" y="5369027"/>
                </a:lnTo>
                <a:lnTo>
                  <a:pt x="2300220" y="5374228"/>
                </a:lnTo>
                <a:lnTo>
                  <a:pt x="2290296" y="5378883"/>
                </a:lnTo>
                <a:lnTo>
                  <a:pt x="2280656" y="5382441"/>
                </a:lnTo>
                <a:lnTo>
                  <a:pt x="2270449" y="5386001"/>
                </a:lnTo>
                <a:lnTo>
                  <a:pt x="2260526" y="5388738"/>
                </a:lnTo>
                <a:lnTo>
                  <a:pt x="2250320" y="5391202"/>
                </a:lnTo>
                <a:lnTo>
                  <a:pt x="2240113" y="5392845"/>
                </a:lnTo>
                <a:lnTo>
                  <a:pt x="2229622" y="5394214"/>
                </a:lnTo>
                <a:lnTo>
                  <a:pt x="2219415" y="5395035"/>
                </a:lnTo>
                <a:lnTo>
                  <a:pt x="2208925" y="5395582"/>
                </a:lnTo>
                <a:lnTo>
                  <a:pt x="2198151" y="5395582"/>
                </a:lnTo>
                <a:lnTo>
                  <a:pt x="2187661" y="5395582"/>
                </a:lnTo>
                <a:lnTo>
                  <a:pt x="2177171" y="5395309"/>
                </a:lnTo>
                <a:lnTo>
                  <a:pt x="2166680" y="5394487"/>
                </a:lnTo>
                <a:lnTo>
                  <a:pt x="2155623" y="5393666"/>
                </a:lnTo>
                <a:lnTo>
                  <a:pt x="2134358" y="5391476"/>
                </a:lnTo>
                <a:lnTo>
                  <a:pt x="2112528" y="5388464"/>
                </a:lnTo>
                <a:lnTo>
                  <a:pt x="2069432" y="5382441"/>
                </a:lnTo>
                <a:lnTo>
                  <a:pt x="2047601" y="5379978"/>
                </a:lnTo>
                <a:lnTo>
                  <a:pt x="2037111" y="5378883"/>
                </a:lnTo>
                <a:lnTo>
                  <a:pt x="2026337" y="5377787"/>
                </a:lnTo>
                <a:lnTo>
                  <a:pt x="2018398" y="5375050"/>
                </a:lnTo>
                <a:lnTo>
                  <a:pt x="2010743" y="5372585"/>
                </a:lnTo>
                <a:lnTo>
                  <a:pt x="2003371" y="5369300"/>
                </a:lnTo>
                <a:lnTo>
                  <a:pt x="1995716" y="5366562"/>
                </a:lnTo>
                <a:lnTo>
                  <a:pt x="1988345" y="5363004"/>
                </a:lnTo>
                <a:lnTo>
                  <a:pt x="1981256" y="5359718"/>
                </a:lnTo>
                <a:lnTo>
                  <a:pt x="1974452" y="5355885"/>
                </a:lnTo>
                <a:lnTo>
                  <a:pt x="1967364" y="5352326"/>
                </a:lnTo>
                <a:lnTo>
                  <a:pt x="1954038" y="5344113"/>
                </a:lnTo>
                <a:lnTo>
                  <a:pt x="1940996" y="5335626"/>
                </a:lnTo>
                <a:lnTo>
                  <a:pt x="1928238" y="5326865"/>
                </a:lnTo>
                <a:lnTo>
                  <a:pt x="1915763" y="5317557"/>
                </a:lnTo>
                <a:lnTo>
                  <a:pt x="1903288" y="5308248"/>
                </a:lnTo>
                <a:lnTo>
                  <a:pt x="1891097" y="5298392"/>
                </a:lnTo>
                <a:lnTo>
                  <a:pt x="1866997" y="5278954"/>
                </a:lnTo>
                <a:lnTo>
                  <a:pt x="1854805" y="5269098"/>
                </a:lnTo>
                <a:lnTo>
                  <a:pt x="1842614" y="5259789"/>
                </a:lnTo>
                <a:lnTo>
                  <a:pt x="1830139" y="5250208"/>
                </a:lnTo>
                <a:lnTo>
                  <a:pt x="1817380" y="5241173"/>
                </a:lnTo>
                <a:lnTo>
                  <a:pt x="1799802" y="5226663"/>
                </a:lnTo>
                <a:lnTo>
                  <a:pt x="1732324" y="5154659"/>
                </a:lnTo>
                <a:lnTo>
                  <a:pt x="1719565" y="5143435"/>
                </a:lnTo>
                <a:lnTo>
                  <a:pt x="1707373" y="5131936"/>
                </a:lnTo>
                <a:lnTo>
                  <a:pt x="1695182" y="5120438"/>
                </a:lnTo>
                <a:lnTo>
                  <a:pt x="1683274" y="5108665"/>
                </a:lnTo>
                <a:lnTo>
                  <a:pt x="1671366" y="5096893"/>
                </a:lnTo>
                <a:lnTo>
                  <a:pt x="1659742" y="5085120"/>
                </a:lnTo>
                <a:lnTo>
                  <a:pt x="1648118" y="5073348"/>
                </a:lnTo>
                <a:lnTo>
                  <a:pt x="1636493" y="5061028"/>
                </a:lnTo>
                <a:lnTo>
                  <a:pt x="1625436" y="5048708"/>
                </a:lnTo>
                <a:lnTo>
                  <a:pt x="1614378" y="5036388"/>
                </a:lnTo>
                <a:lnTo>
                  <a:pt x="1592547" y="5011201"/>
                </a:lnTo>
                <a:lnTo>
                  <a:pt x="1571283" y="4985740"/>
                </a:lnTo>
                <a:lnTo>
                  <a:pt x="1550586" y="4960005"/>
                </a:lnTo>
                <a:lnTo>
                  <a:pt x="1536410" y="4943852"/>
                </a:lnTo>
                <a:lnTo>
                  <a:pt x="1522234" y="4927973"/>
                </a:lnTo>
                <a:lnTo>
                  <a:pt x="1508057" y="4912094"/>
                </a:lnTo>
                <a:lnTo>
                  <a:pt x="1493597" y="4896489"/>
                </a:lnTo>
                <a:lnTo>
                  <a:pt x="1464111" y="4865278"/>
                </a:lnTo>
                <a:lnTo>
                  <a:pt x="1435192" y="4834068"/>
                </a:lnTo>
                <a:lnTo>
                  <a:pt x="1420449" y="4818189"/>
                </a:lnTo>
                <a:lnTo>
                  <a:pt x="1405989" y="4802310"/>
                </a:lnTo>
                <a:lnTo>
                  <a:pt x="1391813" y="4786157"/>
                </a:lnTo>
                <a:lnTo>
                  <a:pt x="1377920" y="4770278"/>
                </a:lnTo>
                <a:lnTo>
                  <a:pt x="1364311" y="4753851"/>
                </a:lnTo>
                <a:lnTo>
                  <a:pt x="1351269" y="4737424"/>
                </a:lnTo>
                <a:lnTo>
                  <a:pt x="1338227" y="4720450"/>
                </a:lnTo>
                <a:lnTo>
                  <a:pt x="1325752" y="4702929"/>
                </a:lnTo>
                <a:lnTo>
                  <a:pt x="1310726" y="4686229"/>
                </a:lnTo>
                <a:lnTo>
                  <a:pt x="1306189" y="4682122"/>
                </a:lnTo>
                <a:lnTo>
                  <a:pt x="1301936" y="4678289"/>
                </a:lnTo>
                <a:lnTo>
                  <a:pt x="1298251" y="4674456"/>
                </a:lnTo>
                <a:lnTo>
                  <a:pt x="1294281" y="4670075"/>
                </a:lnTo>
                <a:lnTo>
                  <a:pt x="1290312" y="4665695"/>
                </a:lnTo>
                <a:lnTo>
                  <a:pt x="1287193" y="4661589"/>
                </a:lnTo>
                <a:lnTo>
                  <a:pt x="1280672" y="4652554"/>
                </a:lnTo>
                <a:lnTo>
                  <a:pt x="1274718" y="4643520"/>
                </a:lnTo>
                <a:lnTo>
                  <a:pt x="1269047" y="4633664"/>
                </a:lnTo>
                <a:lnTo>
                  <a:pt x="1263944" y="4624081"/>
                </a:lnTo>
                <a:lnTo>
                  <a:pt x="1259408" y="4613952"/>
                </a:lnTo>
                <a:lnTo>
                  <a:pt x="1224535" y="4584657"/>
                </a:lnTo>
                <a:lnTo>
                  <a:pt x="1178320" y="4537842"/>
                </a:lnTo>
                <a:lnTo>
                  <a:pt x="1170949" y="4534557"/>
                </a:lnTo>
                <a:lnTo>
                  <a:pt x="1163861" y="4530724"/>
                </a:lnTo>
                <a:lnTo>
                  <a:pt x="1156772" y="4526891"/>
                </a:lnTo>
                <a:lnTo>
                  <a:pt x="1149968" y="4523331"/>
                </a:lnTo>
                <a:lnTo>
                  <a:pt x="1136643" y="4515118"/>
                </a:lnTo>
                <a:lnTo>
                  <a:pt x="1123601" y="4506357"/>
                </a:lnTo>
                <a:lnTo>
                  <a:pt x="1110842" y="4497323"/>
                </a:lnTo>
                <a:lnTo>
                  <a:pt x="1098367" y="4487740"/>
                </a:lnTo>
                <a:lnTo>
                  <a:pt x="1086176" y="4478432"/>
                </a:lnTo>
                <a:lnTo>
                  <a:pt x="1074268" y="4468303"/>
                </a:lnTo>
                <a:lnTo>
                  <a:pt x="1050735" y="4448591"/>
                </a:lnTo>
                <a:lnTo>
                  <a:pt x="1026919" y="4428605"/>
                </a:lnTo>
                <a:lnTo>
                  <a:pt x="1014728" y="4418749"/>
                </a:lnTo>
                <a:lnTo>
                  <a:pt x="1002536" y="4409440"/>
                </a:lnTo>
                <a:lnTo>
                  <a:pt x="990345" y="4399859"/>
                </a:lnTo>
                <a:lnTo>
                  <a:pt x="977586" y="4391098"/>
                </a:lnTo>
                <a:lnTo>
                  <a:pt x="967379" y="4387813"/>
                </a:lnTo>
                <a:lnTo>
                  <a:pt x="962276" y="4385896"/>
                </a:lnTo>
                <a:lnTo>
                  <a:pt x="957740" y="4383705"/>
                </a:lnTo>
                <a:lnTo>
                  <a:pt x="952920" y="4381789"/>
                </a:lnTo>
                <a:lnTo>
                  <a:pt x="948384" y="4379052"/>
                </a:lnTo>
                <a:lnTo>
                  <a:pt x="943847" y="4376587"/>
                </a:lnTo>
                <a:lnTo>
                  <a:pt x="939878" y="4373850"/>
                </a:lnTo>
                <a:lnTo>
                  <a:pt x="935625" y="4371112"/>
                </a:lnTo>
                <a:lnTo>
                  <a:pt x="931940" y="4367826"/>
                </a:lnTo>
                <a:lnTo>
                  <a:pt x="927970" y="4364815"/>
                </a:lnTo>
                <a:lnTo>
                  <a:pt x="924284" y="4361256"/>
                </a:lnTo>
                <a:lnTo>
                  <a:pt x="920882" y="4357697"/>
                </a:lnTo>
                <a:lnTo>
                  <a:pt x="917479" y="4353590"/>
                </a:lnTo>
                <a:lnTo>
                  <a:pt x="914644" y="4349757"/>
                </a:lnTo>
                <a:lnTo>
                  <a:pt x="911809" y="4345377"/>
                </a:lnTo>
                <a:lnTo>
                  <a:pt x="902169" y="4341271"/>
                </a:lnTo>
                <a:lnTo>
                  <a:pt x="892813" y="4337438"/>
                </a:lnTo>
                <a:lnTo>
                  <a:pt x="883741" y="4332510"/>
                </a:lnTo>
                <a:lnTo>
                  <a:pt x="875235" y="4327582"/>
                </a:lnTo>
                <a:lnTo>
                  <a:pt x="867012" y="4322380"/>
                </a:lnTo>
                <a:lnTo>
                  <a:pt x="858507" y="4316904"/>
                </a:lnTo>
                <a:lnTo>
                  <a:pt x="850568" y="4311155"/>
                </a:lnTo>
                <a:lnTo>
                  <a:pt x="842913" y="4305680"/>
                </a:lnTo>
                <a:lnTo>
                  <a:pt x="827603" y="4293359"/>
                </a:lnTo>
                <a:lnTo>
                  <a:pt x="812293" y="4280766"/>
                </a:lnTo>
                <a:lnTo>
                  <a:pt x="797550" y="4268172"/>
                </a:lnTo>
                <a:lnTo>
                  <a:pt x="782523" y="4255852"/>
                </a:lnTo>
                <a:lnTo>
                  <a:pt x="778270" y="4255852"/>
                </a:lnTo>
                <a:lnTo>
                  <a:pt x="774584" y="4256126"/>
                </a:lnTo>
                <a:lnTo>
                  <a:pt x="770899" y="4256947"/>
                </a:lnTo>
                <a:lnTo>
                  <a:pt x="768063" y="4258043"/>
                </a:lnTo>
                <a:lnTo>
                  <a:pt x="765228" y="4259138"/>
                </a:lnTo>
                <a:lnTo>
                  <a:pt x="762960" y="4261054"/>
                </a:lnTo>
                <a:lnTo>
                  <a:pt x="760692" y="4262696"/>
                </a:lnTo>
                <a:lnTo>
                  <a:pt x="758991" y="4264887"/>
                </a:lnTo>
                <a:lnTo>
                  <a:pt x="757573" y="4267351"/>
                </a:lnTo>
                <a:lnTo>
                  <a:pt x="756155" y="4269541"/>
                </a:lnTo>
                <a:lnTo>
                  <a:pt x="755021" y="4272005"/>
                </a:lnTo>
                <a:lnTo>
                  <a:pt x="753887" y="4275017"/>
                </a:lnTo>
                <a:lnTo>
                  <a:pt x="752186" y="4280766"/>
                </a:lnTo>
                <a:lnTo>
                  <a:pt x="750485" y="4286789"/>
                </a:lnTo>
                <a:lnTo>
                  <a:pt x="749918" y="4290074"/>
                </a:lnTo>
                <a:lnTo>
                  <a:pt x="749918" y="4291443"/>
                </a:lnTo>
                <a:lnTo>
                  <a:pt x="750201" y="4293359"/>
                </a:lnTo>
                <a:lnTo>
                  <a:pt x="750485" y="4294729"/>
                </a:lnTo>
                <a:lnTo>
                  <a:pt x="751052" y="4296097"/>
                </a:lnTo>
                <a:lnTo>
                  <a:pt x="751619" y="4297740"/>
                </a:lnTo>
                <a:lnTo>
                  <a:pt x="752469" y="4299382"/>
                </a:lnTo>
                <a:lnTo>
                  <a:pt x="770332" y="4317452"/>
                </a:lnTo>
                <a:lnTo>
                  <a:pt x="788477" y="4335795"/>
                </a:lnTo>
                <a:lnTo>
                  <a:pt x="797266" y="4345103"/>
                </a:lnTo>
                <a:lnTo>
                  <a:pt x="805771" y="4354412"/>
                </a:lnTo>
                <a:lnTo>
                  <a:pt x="814277" y="4363994"/>
                </a:lnTo>
                <a:lnTo>
                  <a:pt x="822500" y="4373576"/>
                </a:lnTo>
                <a:lnTo>
                  <a:pt x="830154" y="4383432"/>
                </a:lnTo>
                <a:lnTo>
                  <a:pt x="837243" y="4393561"/>
                </a:lnTo>
                <a:lnTo>
                  <a:pt x="844047" y="4403965"/>
                </a:lnTo>
                <a:lnTo>
                  <a:pt x="847166" y="4409440"/>
                </a:lnTo>
                <a:lnTo>
                  <a:pt x="850001" y="4414916"/>
                </a:lnTo>
                <a:lnTo>
                  <a:pt x="853120" y="4420666"/>
                </a:lnTo>
                <a:lnTo>
                  <a:pt x="855388" y="4426141"/>
                </a:lnTo>
                <a:lnTo>
                  <a:pt x="857940" y="4432164"/>
                </a:lnTo>
                <a:lnTo>
                  <a:pt x="860208" y="4437640"/>
                </a:lnTo>
                <a:lnTo>
                  <a:pt x="862193" y="4443663"/>
                </a:lnTo>
                <a:lnTo>
                  <a:pt x="863894" y="4449959"/>
                </a:lnTo>
                <a:lnTo>
                  <a:pt x="865311" y="4456257"/>
                </a:lnTo>
                <a:lnTo>
                  <a:pt x="867012" y="4462553"/>
                </a:lnTo>
                <a:lnTo>
                  <a:pt x="870415" y="4463101"/>
                </a:lnTo>
                <a:lnTo>
                  <a:pt x="874101" y="4464196"/>
                </a:lnTo>
                <a:lnTo>
                  <a:pt x="877503" y="4465291"/>
                </a:lnTo>
                <a:lnTo>
                  <a:pt x="880905" y="4466933"/>
                </a:lnTo>
                <a:lnTo>
                  <a:pt x="886009" y="4470219"/>
                </a:lnTo>
                <a:lnTo>
                  <a:pt x="890261" y="4473231"/>
                </a:lnTo>
                <a:lnTo>
                  <a:pt x="894515" y="4476789"/>
                </a:lnTo>
                <a:lnTo>
                  <a:pt x="898200" y="4480349"/>
                </a:lnTo>
                <a:lnTo>
                  <a:pt x="901602" y="4484455"/>
                </a:lnTo>
                <a:lnTo>
                  <a:pt x="904437" y="4488288"/>
                </a:lnTo>
                <a:lnTo>
                  <a:pt x="907273" y="4492668"/>
                </a:lnTo>
                <a:lnTo>
                  <a:pt x="909258" y="4497049"/>
                </a:lnTo>
                <a:lnTo>
                  <a:pt x="910959" y="4501429"/>
                </a:lnTo>
                <a:lnTo>
                  <a:pt x="912943" y="4506084"/>
                </a:lnTo>
                <a:lnTo>
                  <a:pt x="914077" y="4510738"/>
                </a:lnTo>
                <a:lnTo>
                  <a:pt x="915211" y="4515666"/>
                </a:lnTo>
                <a:lnTo>
                  <a:pt x="916062" y="4520594"/>
                </a:lnTo>
                <a:lnTo>
                  <a:pt x="916629" y="4525522"/>
                </a:lnTo>
                <a:lnTo>
                  <a:pt x="917479" y="4536199"/>
                </a:lnTo>
                <a:lnTo>
                  <a:pt x="932507" y="4553721"/>
                </a:lnTo>
                <a:lnTo>
                  <a:pt x="966245" y="4595608"/>
                </a:lnTo>
                <a:lnTo>
                  <a:pt x="1032023" y="4687324"/>
                </a:lnTo>
                <a:lnTo>
                  <a:pt x="1045632" y="4704298"/>
                </a:lnTo>
                <a:lnTo>
                  <a:pt x="1050735" y="4709226"/>
                </a:lnTo>
                <a:lnTo>
                  <a:pt x="1055555" y="4713880"/>
                </a:lnTo>
                <a:lnTo>
                  <a:pt x="1059808" y="4718808"/>
                </a:lnTo>
                <a:lnTo>
                  <a:pt x="1064344" y="4723736"/>
                </a:lnTo>
                <a:lnTo>
                  <a:pt x="1068313" y="4728664"/>
                </a:lnTo>
                <a:lnTo>
                  <a:pt x="1072283" y="4733866"/>
                </a:lnTo>
                <a:lnTo>
                  <a:pt x="1075969" y="4739341"/>
                </a:lnTo>
                <a:lnTo>
                  <a:pt x="1079371" y="4744817"/>
                </a:lnTo>
                <a:lnTo>
                  <a:pt x="1082774" y="4750292"/>
                </a:lnTo>
                <a:lnTo>
                  <a:pt x="1085609" y="4756041"/>
                </a:lnTo>
                <a:lnTo>
                  <a:pt x="1088444" y="4761517"/>
                </a:lnTo>
                <a:lnTo>
                  <a:pt x="1090428" y="4767540"/>
                </a:lnTo>
                <a:lnTo>
                  <a:pt x="1092413" y="4773563"/>
                </a:lnTo>
                <a:lnTo>
                  <a:pt x="1094114" y="4779860"/>
                </a:lnTo>
                <a:lnTo>
                  <a:pt x="1095532" y="4786157"/>
                </a:lnTo>
                <a:lnTo>
                  <a:pt x="1096666" y="4792727"/>
                </a:lnTo>
                <a:lnTo>
                  <a:pt x="1104888" y="4803952"/>
                </a:lnTo>
                <a:lnTo>
                  <a:pt x="1113394" y="4814903"/>
                </a:lnTo>
                <a:lnTo>
                  <a:pt x="1122183" y="4825580"/>
                </a:lnTo>
                <a:lnTo>
                  <a:pt x="1130972" y="4836258"/>
                </a:lnTo>
                <a:lnTo>
                  <a:pt x="1148834" y="4857613"/>
                </a:lnTo>
                <a:lnTo>
                  <a:pt x="1166696" y="4878693"/>
                </a:lnTo>
                <a:lnTo>
                  <a:pt x="1175485" y="4889644"/>
                </a:lnTo>
                <a:lnTo>
                  <a:pt x="1183991" y="4900322"/>
                </a:lnTo>
                <a:lnTo>
                  <a:pt x="1192213" y="4911273"/>
                </a:lnTo>
                <a:lnTo>
                  <a:pt x="1200435" y="4922497"/>
                </a:lnTo>
                <a:lnTo>
                  <a:pt x="1208091" y="4933996"/>
                </a:lnTo>
                <a:lnTo>
                  <a:pt x="1215178" y="4945494"/>
                </a:lnTo>
                <a:lnTo>
                  <a:pt x="1221983" y="4957267"/>
                </a:lnTo>
                <a:lnTo>
                  <a:pt x="1228220" y="4969587"/>
                </a:lnTo>
                <a:lnTo>
                  <a:pt x="1237293" y="4983275"/>
                </a:lnTo>
                <a:lnTo>
                  <a:pt x="1246933" y="4996964"/>
                </a:lnTo>
                <a:lnTo>
                  <a:pt x="1256572" y="5010380"/>
                </a:lnTo>
                <a:lnTo>
                  <a:pt x="1266779" y="5023521"/>
                </a:lnTo>
                <a:lnTo>
                  <a:pt x="1286910" y="5049529"/>
                </a:lnTo>
                <a:lnTo>
                  <a:pt x="1296833" y="5062671"/>
                </a:lnTo>
                <a:lnTo>
                  <a:pt x="1306756" y="5076086"/>
                </a:lnTo>
                <a:lnTo>
                  <a:pt x="1316112" y="5089501"/>
                </a:lnTo>
                <a:lnTo>
                  <a:pt x="1325186" y="5103189"/>
                </a:lnTo>
                <a:lnTo>
                  <a:pt x="1329154" y="5110308"/>
                </a:lnTo>
                <a:lnTo>
                  <a:pt x="1333124" y="5117426"/>
                </a:lnTo>
                <a:lnTo>
                  <a:pt x="1337093" y="5124544"/>
                </a:lnTo>
                <a:lnTo>
                  <a:pt x="1340779" y="5131936"/>
                </a:lnTo>
                <a:lnTo>
                  <a:pt x="1344181" y="5139328"/>
                </a:lnTo>
                <a:lnTo>
                  <a:pt x="1347017" y="5146720"/>
                </a:lnTo>
                <a:lnTo>
                  <a:pt x="1350135" y="5154386"/>
                </a:lnTo>
                <a:lnTo>
                  <a:pt x="1352687" y="5162325"/>
                </a:lnTo>
                <a:lnTo>
                  <a:pt x="1354955" y="5170265"/>
                </a:lnTo>
                <a:lnTo>
                  <a:pt x="1357223" y="5178204"/>
                </a:lnTo>
                <a:lnTo>
                  <a:pt x="1358641" y="5186144"/>
                </a:lnTo>
                <a:lnTo>
                  <a:pt x="1360059" y="5194905"/>
                </a:lnTo>
                <a:lnTo>
                  <a:pt x="1369698" y="5208046"/>
                </a:lnTo>
                <a:lnTo>
                  <a:pt x="1379338" y="5220913"/>
                </a:lnTo>
                <a:lnTo>
                  <a:pt x="1399468" y="5246648"/>
                </a:lnTo>
                <a:lnTo>
                  <a:pt x="1419881" y="5272383"/>
                </a:lnTo>
                <a:lnTo>
                  <a:pt x="1440579" y="5298118"/>
                </a:lnTo>
                <a:lnTo>
                  <a:pt x="1460993" y="5323853"/>
                </a:lnTo>
                <a:lnTo>
                  <a:pt x="1470916" y="5336721"/>
                </a:lnTo>
                <a:lnTo>
                  <a:pt x="1480839" y="5349588"/>
                </a:lnTo>
                <a:lnTo>
                  <a:pt x="1490479" y="5362729"/>
                </a:lnTo>
                <a:lnTo>
                  <a:pt x="1500119" y="5375871"/>
                </a:lnTo>
                <a:lnTo>
                  <a:pt x="1509192" y="5389012"/>
                </a:lnTo>
                <a:lnTo>
                  <a:pt x="1517697" y="5402427"/>
                </a:lnTo>
                <a:lnTo>
                  <a:pt x="1526487" y="5416389"/>
                </a:lnTo>
                <a:lnTo>
                  <a:pt x="1534425" y="5430078"/>
                </a:lnTo>
                <a:lnTo>
                  <a:pt x="1542080" y="5443767"/>
                </a:lnTo>
                <a:lnTo>
                  <a:pt x="1549168" y="5458003"/>
                </a:lnTo>
                <a:lnTo>
                  <a:pt x="1555972" y="5472240"/>
                </a:lnTo>
                <a:lnTo>
                  <a:pt x="1561927" y="5486750"/>
                </a:lnTo>
                <a:lnTo>
                  <a:pt x="1567597" y="5501534"/>
                </a:lnTo>
                <a:lnTo>
                  <a:pt x="1572701" y="5516592"/>
                </a:lnTo>
                <a:lnTo>
                  <a:pt x="1574685" y="5524257"/>
                </a:lnTo>
                <a:lnTo>
                  <a:pt x="1576670" y="5531923"/>
                </a:lnTo>
                <a:lnTo>
                  <a:pt x="1578654" y="5539589"/>
                </a:lnTo>
                <a:lnTo>
                  <a:pt x="1580355" y="5547529"/>
                </a:lnTo>
                <a:lnTo>
                  <a:pt x="1581773" y="5555468"/>
                </a:lnTo>
                <a:lnTo>
                  <a:pt x="1583190" y="5563408"/>
                </a:lnTo>
                <a:lnTo>
                  <a:pt x="1584041" y="5571621"/>
                </a:lnTo>
                <a:lnTo>
                  <a:pt x="1585176" y="5579560"/>
                </a:lnTo>
                <a:lnTo>
                  <a:pt x="1586026" y="5588048"/>
                </a:lnTo>
                <a:lnTo>
                  <a:pt x="1586593" y="5596261"/>
                </a:lnTo>
                <a:lnTo>
                  <a:pt x="1586877" y="5604474"/>
                </a:lnTo>
                <a:lnTo>
                  <a:pt x="1586877" y="5613235"/>
                </a:lnTo>
                <a:lnTo>
                  <a:pt x="1586593" y="5621722"/>
                </a:lnTo>
                <a:lnTo>
                  <a:pt x="1586310" y="5630482"/>
                </a:lnTo>
                <a:lnTo>
                  <a:pt x="1585743" y="5639243"/>
                </a:lnTo>
                <a:lnTo>
                  <a:pt x="1584892" y="5648004"/>
                </a:lnTo>
                <a:lnTo>
                  <a:pt x="1586026" y="5654849"/>
                </a:lnTo>
                <a:lnTo>
                  <a:pt x="1586593" y="5661420"/>
                </a:lnTo>
                <a:lnTo>
                  <a:pt x="1586593" y="5667990"/>
                </a:lnTo>
                <a:lnTo>
                  <a:pt x="1586310" y="5674287"/>
                </a:lnTo>
                <a:lnTo>
                  <a:pt x="1585743" y="5680857"/>
                </a:lnTo>
                <a:lnTo>
                  <a:pt x="1584892" y="5687155"/>
                </a:lnTo>
                <a:lnTo>
                  <a:pt x="1583474" y="5693725"/>
                </a:lnTo>
                <a:lnTo>
                  <a:pt x="1582340" y="5700022"/>
                </a:lnTo>
                <a:lnTo>
                  <a:pt x="1579505" y="5712890"/>
                </a:lnTo>
                <a:lnTo>
                  <a:pt x="1576103" y="5725483"/>
                </a:lnTo>
                <a:lnTo>
                  <a:pt x="1573552" y="5738350"/>
                </a:lnTo>
                <a:lnTo>
                  <a:pt x="1572417" y="5744648"/>
                </a:lnTo>
                <a:lnTo>
                  <a:pt x="1570999" y="5751218"/>
                </a:lnTo>
                <a:lnTo>
                  <a:pt x="1562777" y="5736160"/>
                </a:lnTo>
                <a:lnTo>
                  <a:pt x="1563911" y="5740267"/>
                </a:lnTo>
                <a:lnTo>
                  <a:pt x="1564479" y="5742457"/>
                </a:lnTo>
                <a:lnTo>
                  <a:pt x="1565612" y="5744100"/>
                </a:lnTo>
                <a:lnTo>
                  <a:pt x="1566747" y="5746290"/>
                </a:lnTo>
                <a:lnTo>
                  <a:pt x="1567880" y="5747933"/>
                </a:lnTo>
                <a:lnTo>
                  <a:pt x="1569298" y="5749576"/>
                </a:lnTo>
                <a:lnTo>
                  <a:pt x="1570999" y="5751218"/>
                </a:lnTo>
                <a:lnTo>
                  <a:pt x="1572134" y="5758336"/>
                </a:lnTo>
                <a:lnTo>
                  <a:pt x="1572701" y="5764907"/>
                </a:lnTo>
                <a:lnTo>
                  <a:pt x="1572701" y="5771203"/>
                </a:lnTo>
                <a:lnTo>
                  <a:pt x="1572417" y="5777501"/>
                </a:lnTo>
                <a:lnTo>
                  <a:pt x="1571283" y="5783250"/>
                </a:lnTo>
                <a:lnTo>
                  <a:pt x="1570432" y="5788999"/>
                </a:lnTo>
                <a:lnTo>
                  <a:pt x="1569015" y="5794748"/>
                </a:lnTo>
                <a:lnTo>
                  <a:pt x="1567597" y="5800224"/>
                </a:lnTo>
                <a:lnTo>
                  <a:pt x="1565612" y="5805426"/>
                </a:lnTo>
                <a:lnTo>
                  <a:pt x="1563344" y="5810627"/>
                </a:lnTo>
                <a:lnTo>
                  <a:pt x="1560793" y="5815555"/>
                </a:lnTo>
                <a:lnTo>
                  <a:pt x="1557957" y="5820210"/>
                </a:lnTo>
                <a:lnTo>
                  <a:pt x="1555122" y="5825138"/>
                </a:lnTo>
                <a:lnTo>
                  <a:pt x="1551720" y="5829792"/>
                </a:lnTo>
                <a:lnTo>
                  <a:pt x="1548601" y="5833899"/>
                </a:lnTo>
                <a:lnTo>
                  <a:pt x="1544631" y="5838552"/>
                </a:lnTo>
                <a:lnTo>
                  <a:pt x="1541229" y="5842659"/>
                </a:lnTo>
                <a:lnTo>
                  <a:pt x="1536977" y="5846766"/>
                </a:lnTo>
                <a:lnTo>
                  <a:pt x="1528755" y="5854979"/>
                </a:lnTo>
                <a:lnTo>
                  <a:pt x="1519965" y="5862919"/>
                </a:lnTo>
                <a:lnTo>
                  <a:pt x="1510609" y="5870310"/>
                </a:lnTo>
                <a:lnTo>
                  <a:pt x="1501253" y="5877703"/>
                </a:lnTo>
                <a:lnTo>
                  <a:pt x="1491329" y="5885369"/>
                </a:lnTo>
                <a:lnTo>
                  <a:pt x="1472334" y="5900153"/>
                </a:lnTo>
                <a:lnTo>
                  <a:pt x="1459008" y="5903711"/>
                </a:lnTo>
                <a:lnTo>
                  <a:pt x="1445682" y="5906996"/>
                </a:lnTo>
                <a:lnTo>
                  <a:pt x="1432356" y="5909187"/>
                </a:lnTo>
                <a:lnTo>
                  <a:pt x="1419315" y="5911104"/>
                </a:lnTo>
                <a:lnTo>
                  <a:pt x="1405989" y="5912472"/>
                </a:lnTo>
                <a:lnTo>
                  <a:pt x="1392663" y="5913294"/>
                </a:lnTo>
                <a:lnTo>
                  <a:pt x="1379381" y="5913566"/>
                </a:lnTo>
                <a:lnTo>
                  <a:pt x="1379295" y="5913566"/>
                </a:lnTo>
                <a:lnTo>
                  <a:pt x="1366012" y="5913294"/>
                </a:lnTo>
                <a:lnTo>
                  <a:pt x="1352687" y="5912746"/>
                </a:lnTo>
                <a:lnTo>
                  <a:pt x="1339645" y="5911924"/>
                </a:lnTo>
                <a:lnTo>
                  <a:pt x="1326319" y="5910829"/>
                </a:lnTo>
                <a:lnTo>
                  <a:pt x="1312994" y="5909187"/>
                </a:lnTo>
                <a:lnTo>
                  <a:pt x="1299668" y="5907271"/>
                </a:lnTo>
                <a:lnTo>
                  <a:pt x="1286343" y="5905628"/>
                </a:lnTo>
                <a:lnTo>
                  <a:pt x="1259692" y="5901248"/>
                </a:lnTo>
                <a:lnTo>
                  <a:pt x="1253454" y="5901521"/>
                </a:lnTo>
                <a:lnTo>
                  <a:pt x="1247500" y="5901795"/>
                </a:lnTo>
                <a:lnTo>
                  <a:pt x="1241262" y="5901795"/>
                </a:lnTo>
                <a:lnTo>
                  <a:pt x="1235309" y="5901795"/>
                </a:lnTo>
                <a:lnTo>
                  <a:pt x="1229354" y="5901248"/>
                </a:lnTo>
                <a:lnTo>
                  <a:pt x="1223684" y="5900700"/>
                </a:lnTo>
                <a:lnTo>
                  <a:pt x="1218013" y="5900153"/>
                </a:lnTo>
                <a:lnTo>
                  <a:pt x="1212910" y="5899331"/>
                </a:lnTo>
                <a:lnTo>
                  <a:pt x="1207523" y="5898236"/>
                </a:lnTo>
                <a:lnTo>
                  <a:pt x="1202136" y="5896593"/>
                </a:lnTo>
                <a:lnTo>
                  <a:pt x="1196750" y="5895225"/>
                </a:lnTo>
                <a:lnTo>
                  <a:pt x="1191646" y="5893855"/>
                </a:lnTo>
                <a:lnTo>
                  <a:pt x="1186826" y="5891939"/>
                </a:lnTo>
                <a:lnTo>
                  <a:pt x="1182006" y="5889749"/>
                </a:lnTo>
                <a:lnTo>
                  <a:pt x="1176903" y="5887832"/>
                </a:lnTo>
                <a:lnTo>
                  <a:pt x="1172367" y="5885642"/>
                </a:lnTo>
                <a:lnTo>
                  <a:pt x="1167830" y="5882904"/>
                </a:lnTo>
                <a:lnTo>
                  <a:pt x="1163294" y="5880441"/>
                </a:lnTo>
                <a:lnTo>
                  <a:pt x="1158758" y="5877703"/>
                </a:lnTo>
                <a:lnTo>
                  <a:pt x="1154504" y="5874691"/>
                </a:lnTo>
                <a:lnTo>
                  <a:pt x="1145716" y="5868668"/>
                </a:lnTo>
                <a:lnTo>
                  <a:pt x="1137777" y="5861824"/>
                </a:lnTo>
                <a:lnTo>
                  <a:pt x="1129838" y="5854431"/>
                </a:lnTo>
                <a:lnTo>
                  <a:pt x="1122467" y="5846218"/>
                </a:lnTo>
                <a:lnTo>
                  <a:pt x="1115095" y="5838005"/>
                </a:lnTo>
                <a:lnTo>
                  <a:pt x="1108291" y="5829244"/>
                </a:lnTo>
                <a:lnTo>
                  <a:pt x="1098934" y="5819936"/>
                </a:lnTo>
                <a:lnTo>
                  <a:pt x="1090145" y="5810627"/>
                </a:lnTo>
                <a:lnTo>
                  <a:pt x="1081355" y="5801046"/>
                </a:lnTo>
                <a:lnTo>
                  <a:pt x="1072850" y="5791737"/>
                </a:lnTo>
                <a:lnTo>
                  <a:pt x="1064628" y="5781881"/>
                </a:lnTo>
                <a:lnTo>
                  <a:pt x="1056405" y="5772299"/>
                </a:lnTo>
                <a:lnTo>
                  <a:pt x="1048184" y="5762443"/>
                </a:lnTo>
                <a:lnTo>
                  <a:pt x="1040528" y="5752861"/>
                </a:lnTo>
                <a:lnTo>
                  <a:pt x="1025218" y="5732875"/>
                </a:lnTo>
                <a:lnTo>
                  <a:pt x="1010475" y="5712068"/>
                </a:lnTo>
                <a:lnTo>
                  <a:pt x="996016" y="5691535"/>
                </a:lnTo>
                <a:lnTo>
                  <a:pt x="982123" y="5671001"/>
                </a:lnTo>
                <a:lnTo>
                  <a:pt x="968513" y="5649647"/>
                </a:lnTo>
                <a:lnTo>
                  <a:pt x="955471" y="5628292"/>
                </a:lnTo>
                <a:lnTo>
                  <a:pt x="942713" y="5607212"/>
                </a:lnTo>
                <a:lnTo>
                  <a:pt x="929954" y="5585310"/>
                </a:lnTo>
                <a:lnTo>
                  <a:pt x="905288" y="5542053"/>
                </a:lnTo>
                <a:lnTo>
                  <a:pt x="880621" y="5498522"/>
                </a:lnTo>
                <a:lnTo>
                  <a:pt x="865028" y="5482918"/>
                </a:lnTo>
                <a:lnTo>
                  <a:pt x="813427" y="5410366"/>
                </a:lnTo>
                <a:lnTo>
                  <a:pt x="782240" y="5364372"/>
                </a:lnTo>
                <a:lnTo>
                  <a:pt x="750485" y="5318652"/>
                </a:lnTo>
                <a:lnTo>
                  <a:pt x="735458" y="5302225"/>
                </a:lnTo>
                <a:lnTo>
                  <a:pt x="650401" y="5185049"/>
                </a:lnTo>
                <a:lnTo>
                  <a:pt x="643030" y="5180942"/>
                </a:lnTo>
                <a:lnTo>
                  <a:pt x="636509" y="5176288"/>
                </a:lnTo>
                <a:lnTo>
                  <a:pt x="633674" y="5173824"/>
                </a:lnTo>
                <a:lnTo>
                  <a:pt x="630838" y="5171633"/>
                </a:lnTo>
                <a:lnTo>
                  <a:pt x="628003" y="5169170"/>
                </a:lnTo>
                <a:lnTo>
                  <a:pt x="625735" y="5166432"/>
                </a:lnTo>
                <a:lnTo>
                  <a:pt x="623467" y="5163694"/>
                </a:lnTo>
                <a:lnTo>
                  <a:pt x="621766" y="5160409"/>
                </a:lnTo>
                <a:lnTo>
                  <a:pt x="620632" y="5157397"/>
                </a:lnTo>
                <a:lnTo>
                  <a:pt x="619781" y="5153838"/>
                </a:lnTo>
                <a:lnTo>
                  <a:pt x="619214" y="5150279"/>
                </a:lnTo>
                <a:lnTo>
                  <a:pt x="619498" y="5146173"/>
                </a:lnTo>
                <a:lnTo>
                  <a:pt x="620065" y="5141792"/>
                </a:lnTo>
                <a:lnTo>
                  <a:pt x="621199" y="5137412"/>
                </a:lnTo>
                <a:lnTo>
                  <a:pt x="614394" y="5130841"/>
                </a:lnTo>
                <a:lnTo>
                  <a:pt x="607873" y="5124271"/>
                </a:lnTo>
                <a:lnTo>
                  <a:pt x="601635" y="5117426"/>
                </a:lnTo>
                <a:lnTo>
                  <a:pt x="595398" y="5110308"/>
                </a:lnTo>
                <a:lnTo>
                  <a:pt x="589160" y="5103189"/>
                </a:lnTo>
                <a:lnTo>
                  <a:pt x="583490" y="5096345"/>
                </a:lnTo>
                <a:lnTo>
                  <a:pt x="577536" y="5089227"/>
                </a:lnTo>
                <a:lnTo>
                  <a:pt x="572433" y="5081835"/>
                </a:lnTo>
                <a:lnTo>
                  <a:pt x="567045" y="5074443"/>
                </a:lnTo>
                <a:lnTo>
                  <a:pt x="561659" y="5067051"/>
                </a:lnTo>
                <a:lnTo>
                  <a:pt x="556556" y="5059112"/>
                </a:lnTo>
                <a:lnTo>
                  <a:pt x="551735" y="5051446"/>
                </a:lnTo>
                <a:lnTo>
                  <a:pt x="547199" y="5043780"/>
                </a:lnTo>
                <a:lnTo>
                  <a:pt x="542663" y="5035840"/>
                </a:lnTo>
                <a:lnTo>
                  <a:pt x="538126" y="5027627"/>
                </a:lnTo>
                <a:lnTo>
                  <a:pt x="534157" y="5019688"/>
                </a:lnTo>
                <a:lnTo>
                  <a:pt x="530188" y="5016950"/>
                </a:lnTo>
                <a:lnTo>
                  <a:pt x="526785" y="5013665"/>
                </a:lnTo>
                <a:lnTo>
                  <a:pt x="519698" y="5007642"/>
                </a:lnTo>
                <a:lnTo>
                  <a:pt x="513460" y="5001071"/>
                </a:lnTo>
                <a:lnTo>
                  <a:pt x="507506" y="4994501"/>
                </a:lnTo>
                <a:lnTo>
                  <a:pt x="501835" y="4987383"/>
                </a:lnTo>
                <a:lnTo>
                  <a:pt x="496732" y="4980264"/>
                </a:lnTo>
                <a:lnTo>
                  <a:pt x="491912" y="4972872"/>
                </a:lnTo>
                <a:lnTo>
                  <a:pt x="487659" y="4965480"/>
                </a:lnTo>
                <a:lnTo>
                  <a:pt x="483407" y="4957540"/>
                </a:lnTo>
                <a:lnTo>
                  <a:pt x="479153" y="4949875"/>
                </a:lnTo>
                <a:lnTo>
                  <a:pt x="470932" y="4934270"/>
                </a:lnTo>
                <a:lnTo>
                  <a:pt x="462709" y="4918391"/>
                </a:lnTo>
                <a:lnTo>
                  <a:pt x="458457" y="4910999"/>
                </a:lnTo>
                <a:lnTo>
                  <a:pt x="453920" y="4903333"/>
                </a:lnTo>
                <a:lnTo>
                  <a:pt x="426135" y="4867469"/>
                </a:lnTo>
                <a:lnTo>
                  <a:pt x="291178" y="4674182"/>
                </a:lnTo>
                <a:lnTo>
                  <a:pt x="193930" y="4541401"/>
                </a:lnTo>
                <a:lnTo>
                  <a:pt x="188543" y="4535652"/>
                </a:lnTo>
                <a:lnTo>
                  <a:pt x="183440" y="4529354"/>
                </a:lnTo>
                <a:lnTo>
                  <a:pt x="178336" y="4523331"/>
                </a:lnTo>
                <a:lnTo>
                  <a:pt x="173800" y="4517035"/>
                </a:lnTo>
                <a:lnTo>
                  <a:pt x="164727" y="4504167"/>
                </a:lnTo>
                <a:lnTo>
                  <a:pt x="156222" y="4491300"/>
                </a:lnTo>
                <a:lnTo>
                  <a:pt x="148283" y="4477884"/>
                </a:lnTo>
                <a:lnTo>
                  <a:pt x="140344" y="4464470"/>
                </a:lnTo>
                <a:lnTo>
                  <a:pt x="132973" y="4450507"/>
                </a:lnTo>
                <a:lnTo>
                  <a:pt x="125884" y="4437092"/>
                </a:lnTo>
                <a:lnTo>
                  <a:pt x="111708" y="4409440"/>
                </a:lnTo>
                <a:lnTo>
                  <a:pt x="104337" y="4396026"/>
                </a:lnTo>
                <a:lnTo>
                  <a:pt x="96965" y="4382337"/>
                </a:lnTo>
                <a:lnTo>
                  <a:pt x="89593" y="4368922"/>
                </a:lnTo>
                <a:lnTo>
                  <a:pt x="81088" y="4355507"/>
                </a:lnTo>
                <a:lnTo>
                  <a:pt x="72866" y="4342366"/>
                </a:lnTo>
                <a:lnTo>
                  <a:pt x="63793" y="4329772"/>
                </a:lnTo>
                <a:lnTo>
                  <a:pt x="60391" y="4323475"/>
                </a:lnTo>
                <a:lnTo>
                  <a:pt x="57272" y="4317178"/>
                </a:lnTo>
                <a:lnTo>
                  <a:pt x="53870" y="4311155"/>
                </a:lnTo>
                <a:lnTo>
                  <a:pt x="51034" y="4304858"/>
                </a:lnTo>
                <a:lnTo>
                  <a:pt x="45931" y="4292264"/>
                </a:lnTo>
                <a:lnTo>
                  <a:pt x="41395" y="4279945"/>
                </a:lnTo>
                <a:lnTo>
                  <a:pt x="37709" y="4267351"/>
                </a:lnTo>
                <a:lnTo>
                  <a:pt x="34307" y="4254483"/>
                </a:lnTo>
                <a:lnTo>
                  <a:pt x="31755" y="4241342"/>
                </a:lnTo>
                <a:lnTo>
                  <a:pt x="29771" y="4228201"/>
                </a:lnTo>
                <a:lnTo>
                  <a:pt x="28069" y="4215334"/>
                </a:lnTo>
                <a:lnTo>
                  <a:pt x="26935" y="4202192"/>
                </a:lnTo>
                <a:lnTo>
                  <a:pt x="26368" y="4189051"/>
                </a:lnTo>
                <a:lnTo>
                  <a:pt x="26368" y="4175910"/>
                </a:lnTo>
                <a:lnTo>
                  <a:pt x="26651" y="4162494"/>
                </a:lnTo>
                <a:lnTo>
                  <a:pt x="27218" y="4149353"/>
                </a:lnTo>
                <a:lnTo>
                  <a:pt x="28353" y="4135938"/>
                </a:lnTo>
                <a:lnTo>
                  <a:pt x="29771" y="4122523"/>
                </a:lnTo>
                <a:lnTo>
                  <a:pt x="35441" y="4116500"/>
                </a:lnTo>
                <a:lnTo>
                  <a:pt x="34590" y="4116226"/>
                </a:lnTo>
                <a:lnTo>
                  <a:pt x="33173" y="4117595"/>
                </a:lnTo>
                <a:lnTo>
                  <a:pt x="31755" y="4118964"/>
                </a:lnTo>
                <a:lnTo>
                  <a:pt x="29771" y="4122523"/>
                </a:lnTo>
                <a:lnTo>
                  <a:pt x="26368" y="4114036"/>
                </a:lnTo>
                <a:lnTo>
                  <a:pt x="23533" y="4105549"/>
                </a:lnTo>
                <a:lnTo>
                  <a:pt x="20981" y="4097062"/>
                </a:lnTo>
                <a:lnTo>
                  <a:pt x="19280" y="4088575"/>
                </a:lnTo>
                <a:lnTo>
                  <a:pt x="17579" y="4080088"/>
                </a:lnTo>
                <a:lnTo>
                  <a:pt x="16161" y="4071600"/>
                </a:lnTo>
                <a:lnTo>
                  <a:pt x="15310" y="4062840"/>
                </a:lnTo>
                <a:lnTo>
                  <a:pt x="14743" y="4054353"/>
                </a:lnTo>
                <a:lnTo>
                  <a:pt x="14460" y="4045865"/>
                </a:lnTo>
                <a:lnTo>
                  <a:pt x="14460" y="4037105"/>
                </a:lnTo>
                <a:lnTo>
                  <a:pt x="14743" y="4028344"/>
                </a:lnTo>
                <a:lnTo>
                  <a:pt x="15027" y="4019857"/>
                </a:lnTo>
                <a:lnTo>
                  <a:pt x="16729" y="4002335"/>
                </a:lnTo>
                <a:lnTo>
                  <a:pt x="18430" y="3985087"/>
                </a:lnTo>
                <a:lnTo>
                  <a:pt x="16161" y="3968113"/>
                </a:lnTo>
                <a:lnTo>
                  <a:pt x="14176" y="3951413"/>
                </a:lnTo>
                <a:lnTo>
                  <a:pt x="12759" y="3934439"/>
                </a:lnTo>
                <a:lnTo>
                  <a:pt x="12192" y="3926226"/>
                </a:lnTo>
                <a:lnTo>
                  <a:pt x="11625" y="3917738"/>
                </a:lnTo>
                <a:lnTo>
                  <a:pt x="11625" y="3909252"/>
                </a:lnTo>
                <a:lnTo>
                  <a:pt x="11625" y="3901038"/>
                </a:lnTo>
                <a:lnTo>
                  <a:pt x="11908" y="3892277"/>
                </a:lnTo>
                <a:lnTo>
                  <a:pt x="12192" y="3884064"/>
                </a:lnTo>
                <a:lnTo>
                  <a:pt x="13042" y="3875851"/>
                </a:lnTo>
                <a:lnTo>
                  <a:pt x="14176" y="3867090"/>
                </a:lnTo>
                <a:lnTo>
                  <a:pt x="15594" y="3858877"/>
                </a:lnTo>
                <a:lnTo>
                  <a:pt x="17863" y="3850389"/>
                </a:lnTo>
                <a:lnTo>
                  <a:pt x="14743" y="3847104"/>
                </a:lnTo>
                <a:lnTo>
                  <a:pt x="12475" y="3843819"/>
                </a:lnTo>
                <a:lnTo>
                  <a:pt x="10207" y="3840260"/>
                </a:lnTo>
                <a:lnTo>
                  <a:pt x="7939" y="3837248"/>
                </a:lnTo>
                <a:lnTo>
                  <a:pt x="6238" y="3833415"/>
                </a:lnTo>
                <a:lnTo>
                  <a:pt x="4537" y="3830130"/>
                </a:lnTo>
                <a:lnTo>
                  <a:pt x="2835" y="3826571"/>
                </a:lnTo>
                <a:lnTo>
                  <a:pt x="1985" y="3822738"/>
                </a:lnTo>
                <a:lnTo>
                  <a:pt x="1134" y="3819179"/>
                </a:lnTo>
                <a:lnTo>
                  <a:pt x="567" y="3815346"/>
                </a:lnTo>
                <a:lnTo>
                  <a:pt x="0" y="3811787"/>
                </a:lnTo>
                <a:lnTo>
                  <a:pt x="0" y="3807680"/>
                </a:lnTo>
                <a:lnTo>
                  <a:pt x="0" y="3804121"/>
                </a:lnTo>
                <a:lnTo>
                  <a:pt x="284" y="3800014"/>
                </a:lnTo>
                <a:lnTo>
                  <a:pt x="1134" y="3795908"/>
                </a:lnTo>
                <a:lnTo>
                  <a:pt x="1701" y="3792075"/>
                </a:lnTo>
                <a:lnTo>
                  <a:pt x="1701" y="3775101"/>
                </a:lnTo>
                <a:lnTo>
                  <a:pt x="1701" y="3758127"/>
                </a:lnTo>
                <a:lnTo>
                  <a:pt x="851" y="3724452"/>
                </a:lnTo>
                <a:lnTo>
                  <a:pt x="851" y="3707478"/>
                </a:lnTo>
                <a:lnTo>
                  <a:pt x="1418" y="3691051"/>
                </a:lnTo>
                <a:lnTo>
                  <a:pt x="1701" y="3682565"/>
                </a:lnTo>
                <a:lnTo>
                  <a:pt x="2268" y="3674352"/>
                </a:lnTo>
                <a:lnTo>
                  <a:pt x="3119" y="3666138"/>
                </a:lnTo>
                <a:lnTo>
                  <a:pt x="4254" y="3657651"/>
                </a:lnTo>
                <a:lnTo>
                  <a:pt x="7372" y="3637391"/>
                </a:lnTo>
                <a:lnTo>
                  <a:pt x="8790" y="3628083"/>
                </a:lnTo>
                <a:lnTo>
                  <a:pt x="10774" y="3619322"/>
                </a:lnTo>
                <a:lnTo>
                  <a:pt x="12759" y="3611109"/>
                </a:lnTo>
                <a:lnTo>
                  <a:pt x="14743" y="3603443"/>
                </a:lnTo>
                <a:lnTo>
                  <a:pt x="17296" y="3596325"/>
                </a:lnTo>
                <a:lnTo>
                  <a:pt x="19847" y="3589481"/>
                </a:lnTo>
                <a:lnTo>
                  <a:pt x="22399" y="3583184"/>
                </a:lnTo>
                <a:lnTo>
                  <a:pt x="25517" y="3577435"/>
                </a:lnTo>
                <a:lnTo>
                  <a:pt x="28636" y="3571959"/>
                </a:lnTo>
                <a:lnTo>
                  <a:pt x="32322" y="3567031"/>
                </a:lnTo>
                <a:lnTo>
                  <a:pt x="36291" y="3562377"/>
                </a:lnTo>
                <a:lnTo>
                  <a:pt x="40544" y="3558544"/>
                </a:lnTo>
                <a:lnTo>
                  <a:pt x="45081" y="3554438"/>
                </a:lnTo>
                <a:lnTo>
                  <a:pt x="50184" y="3551426"/>
                </a:lnTo>
                <a:lnTo>
                  <a:pt x="55288" y="3548140"/>
                </a:lnTo>
                <a:lnTo>
                  <a:pt x="60958" y="3545677"/>
                </a:lnTo>
                <a:lnTo>
                  <a:pt x="67196" y="3543212"/>
                </a:lnTo>
                <a:lnTo>
                  <a:pt x="73716" y="3541296"/>
                </a:lnTo>
                <a:lnTo>
                  <a:pt x="80805" y="3539654"/>
                </a:lnTo>
                <a:lnTo>
                  <a:pt x="88743" y="3538284"/>
                </a:lnTo>
                <a:lnTo>
                  <a:pt x="96682" y="3536916"/>
                </a:lnTo>
                <a:lnTo>
                  <a:pt x="105188" y="3536094"/>
                </a:lnTo>
                <a:lnTo>
                  <a:pt x="114543" y="3535547"/>
                </a:lnTo>
                <a:lnTo>
                  <a:pt x="124183" y="3534999"/>
                </a:lnTo>
                <a:lnTo>
                  <a:pt x="134674" y="3534999"/>
                </a:lnTo>
                <a:lnTo>
                  <a:pt x="145448" y="3534999"/>
                </a:lnTo>
                <a:lnTo>
                  <a:pt x="169264" y="3535547"/>
                </a:lnTo>
                <a:lnTo>
                  <a:pt x="195915" y="3536916"/>
                </a:lnTo>
                <a:lnTo>
                  <a:pt x="424717" y="3536642"/>
                </a:lnTo>
                <a:lnTo>
                  <a:pt x="391828" y="3454235"/>
                </a:lnTo>
                <a:lnTo>
                  <a:pt x="358657" y="3372103"/>
                </a:lnTo>
                <a:lnTo>
                  <a:pt x="309607" y="3236857"/>
                </a:lnTo>
                <a:lnTo>
                  <a:pt x="306489" y="3228917"/>
                </a:lnTo>
                <a:lnTo>
                  <a:pt x="303086" y="3220704"/>
                </a:lnTo>
                <a:lnTo>
                  <a:pt x="300251" y="3212491"/>
                </a:lnTo>
                <a:lnTo>
                  <a:pt x="297699" y="3204277"/>
                </a:lnTo>
                <a:lnTo>
                  <a:pt x="292596" y="3187577"/>
                </a:lnTo>
                <a:lnTo>
                  <a:pt x="288343" y="3171151"/>
                </a:lnTo>
                <a:lnTo>
                  <a:pt x="284941" y="3154450"/>
                </a:lnTo>
                <a:lnTo>
                  <a:pt x="281822" y="3137476"/>
                </a:lnTo>
                <a:lnTo>
                  <a:pt x="279270" y="3121049"/>
                </a:lnTo>
                <a:lnTo>
                  <a:pt x="277285" y="3104075"/>
                </a:lnTo>
                <a:lnTo>
                  <a:pt x="276151" y="3087375"/>
                </a:lnTo>
                <a:lnTo>
                  <a:pt x="275301" y="3070127"/>
                </a:lnTo>
                <a:lnTo>
                  <a:pt x="274734" y="3053153"/>
                </a:lnTo>
                <a:lnTo>
                  <a:pt x="274734" y="3035905"/>
                </a:lnTo>
                <a:lnTo>
                  <a:pt x="275301" y="3019205"/>
                </a:lnTo>
                <a:lnTo>
                  <a:pt x="275868" y="3001957"/>
                </a:lnTo>
                <a:lnTo>
                  <a:pt x="277002" y="2984709"/>
                </a:lnTo>
                <a:lnTo>
                  <a:pt x="278419" y="2967735"/>
                </a:lnTo>
                <a:lnTo>
                  <a:pt x="275584" y="2743786"/>
                </a:lnTo>
                <a:lnTo>
                  <a:pt x="278986" y="2640025"/>
                </a:lnTo>
                <a:lnTo>
                  <a:pt x="280405" y="2634002"/>
                </a:lnTo>
                <a:lnTo>
                  <a:pt x="281822" y="2627979"/>
                </a:lnTo>
                <a:lnTo>
                  <a:pt x="283523" y="2622229"/>
                </a:lnTo>
                <a:lnTo>
                  <a:pt x="285791" y="2617028"/>
                </a:lnTo>
                <a:lnTo>
                  <a:pt x="287776" y="2612100"/>
                </a:lnTo>
                <a:lnTo>
                  <a:pt x="290044" y="2607172"/>
                </a:lnTo>
                <a:lnTo>
                  <a:pt x="292880" y="2602517"/>
                </a:lnTo>
                <a:lnTo>
                  <a:pt x="295431" y="2598137"/>
                </a:lnTo>
                <a:lnTo>
                  <a:pt x="298550" y="2594304"/>
                </a:lnTo>
                <a:lnTo>
                  <a:pt x="301668" y="2590471"/>
                </a:lnTo>
                <a:lnTo>
                  <a:pt x="305071" y="2587186"/>
                </a:lnTo>
                <a:lnTo>
                  <a:pt x="308190" y="2583900"/>
                </a:lnTo>
                <a:lnTo>
                  <a:pt x="311875" y="2580889"/>
                </a:lnTo>
                <a:lnTo>
                  <a:pt x="315561" y="2577877"/>
                </a:lnTo>
                <a:lnTo>
                  <a:pt x="319531" y="2575687"/>
                </a:lnTo>
                <a:lnTo>
                  <a:pt x="323783" y="2573497"/>
                </a:lnTo>
                <a:lnTo>
                  <a:pt x="328036" y="2571034"/>
                </a:lnTo>
                <a:lnTo>
                  <a:pt x="332573" y="2569391"/>
                </a:lnTo>
                <a:lnTo>
                  <a:pt x="337109" y="2567748"/>
                </a:lnTo>
                <a:lnTo>
                  <a:pt x="341645" y="2566105"/>
                </a:lnTo>
                <a:lnTo>
                  <a:pt x="346465" y="2565010"/>
                </a:lnTo>
                <a:lnTo>
                  <a:pt x="351568" y="2564188"/>
                </a:lnTo>
                <a:lnTo>
                  <a:pt x="356956" y="2563368"/>
                </a:lnTo>
                <a:lnTo>
                  <a:pt x="362059" y="2562820"/>
                </a:lnTo>
                <a:lnTo>
                  <a:pt x="367446" y="2562546"/>
                </a:lnTo>
                <a:lnTo>
                  <a:pt x="373116" y="2562273"/>
                </a:lnTo>
                <a:lnTo>
                  <a:pt x="378786" y="2562273"/>
                </a:lnTo>
                <a:lnTo>
                  <a:pt x="384741" y="2562546"/>
                </a:lnTo>
                <a:lnTo>
                  <a:pt x="396649" y="2563368"/>
                </a:lnTo>
                <a:lnTo>
                  <a:pt x="409407" y="2565010"/>
                </a:lnTo>
                <a:lnTo>
                  <a:pt x="474050" y="2564736"/>
                </a:lnTo>
                <a:lnTo>
                  <a:pt x="552586" y="2561177"/>
                </a:lnTo>
                <a:lnTo>
                  <a:pt x="540678" y="2489174"/>
                </a:lnTo>
                <a:lnTo>
                  <a:pt x="541245" y="2485068"/>
                </a:lnTo>
                <a:lnTo>
                  <a:pt x="541528" y="2480687"/>
                </a:lnTo>
                <a:lnTo>
                  <a:pt x="541245" y="2472200"/>
                </a:lnTo>
                <a:lnTo>
                  <a:pt x="540678" y="2463439"/>
                </a:lnTo>
                <a:lnTo>
                  <a:pt x="539544" y="2454952"/>
                </a:lnTo>
                <a:lnTo>
                  <a:pt x="537843" y="2446739"/>
                </a:lnTo>
                <a:lnTo>
                  <a:pt x="536142" y="2437978"/>
                </a:lnTo>
                <a:lnTo>
                  <a:pt x="532456" y="2421004"/>
                </a:lnTo>
                <a:lnTo>
                  <a:pt x="531039" y="2412516"/>
                </a:lnTo>
                <a:lnTo>
                  <a:pt x="529904" y="2404030"/>
                </a:lnTo>
                <a:lnTo>
                  <a:pt x="529337" y="2395542"/>
                </a:lnTo>
                <a:lnTo>
                  <a:pt x="529053" y="2386781"/>
                </a:lnTo>
                <a:lnTo>
                  <a:pt x="529337" y="2382401"/>
                </a:lnTo>
                <a:lnTo>
                  <a:pt x="529904" y="2378295"/>
                </a:lnTo>
                <a:lnTo>
                  <a:pt x="530471" y="2373914"/>
                </a:lnTo>
                <a:lnTo>
                  <a:pt x="531322" y="2369534"/>
                </a:lnTo>
                <a:lnTo>
                  <a:pt x="532456" y="2365427"/>
                </a:lnTo>
                <a:lnTo>
                  <a:pt x="534157" y="2361046"/>
                </a:lnTo>
                <a:lnTo>
                  <a:pt x="535858" y="2356666"/>
                </a:lnTo>
                <a:lnTo>
                  <a:pt x="537559" y="2352560"/>
                </a:lnTo>
                <a:lnTo>
                  <a:pt x="535008" y="2340787"/>
                </a:lnTo>
                <a:lnTo>
                  <a:pt x="532456" y="2328741"/>
                </a:lnTo>
                <a:lnTo>
                  <a:pt x="530188" y="2316969"/>
                </a:lnTo>
                <a:lnTo>
                  <a:pt x="528203" y="2304923"/>
                </a:lnTo>
                <a:lnTo>
                  <a:pt x="526502" y="2292877"/>
                </a:lnTo>
                <a:lnTo>
                  <a:pt x="525084" y="2281378"/>
                </a:lnTo>
                <a:lnTo>
                  <a:pt x="523950" y="2269332"/>
                </a:lnTo>
                <a:lnTo>
                  <a:pt x="523100" y="2257286"/>
                </a:lnTo>
                <a:lnTo>
                  <a:pt x="522249" y="2245240"/>
                </a:lnTo>
                <a:lnTo>
                  <a:pt x="521966" y="2233467"/>
                </a:lnTo>
                <a:lnTo>
                  <a:pt x="521966" y="2221421"/>
                </a:lnTo>
                <a:lnTo>
                  <a:pt x="521966" y="2209374"/>
                </a:lnTo>
                <a:lnTo>
                  <a:pt x="522533" y="2197328"/>
                </a:lnTo>
                <a:lnTo>
                  <a:pt x="523100" y="2185282"/>
                </a:lnTo>
                <a:lnTo>
                  <a:pt x="523950" y="2173510"/>
                </a:lnTo>
                <a:lnTo>
                  <a:pt x="525084" y="2161464"/>
                </a:lnTo>
                <a:lnTo>
                  <a:pt x="521115" y="2132717"/>
                </a:lnTo>
                <a:lnTo>
                  <a:pt x="517145" y="2126694"/>
                </a:lnTo>
                <a:lnTo>
                  <a:pt x="514310" y="2120671"/>
                </a:lnTo>
                <a:lnTo>
                  <a:pt x="511475" y="2114922"/>
                </a:lnTo>
                <a:lnTo>
                  <a:pt x="509491" y="2108899"/>
                </a:lnTo>
                <a:lnTo>
                  <a:pt x="508073" y="2102876"/>
                </a:lnTo>
                <a:lnTo>
                  <a:pt x="507223" y="2096853"/>
                </a:lnTo>
                <a:lnTo>
                  <a:pt x="506656" y="2091103"/>
                </a:lnTo>
                <a:lnTo>
                  <a:pt x="506656" y="2084807"/>
                </a:lnTo>
                <a:lnTo>
                  <a:pt x="506939" y="2078784"/>
                </a:lnTo>
                <a:lnTo>
                  <a:pt x="507790" y="2072761"/>
                </a:lnTo>
                <a:lnTo>
                  <a:pt x="508924" y="2066737"/>
                </a:lnTo>
                <a:lnTo>
                  <a:pt x="510341" y="2060714"/>
                </a:lnTo>
                <a:lnTo>
                  <a:pt x="512326" y="2054691"/>
                </a:lnTo>
                <a:lnTo>
                  <a:pt x="514877" y="2048668"/>
                </a:lnTo>
                <a:lnTo>
                  <a:pt x="517429" y="2042645"/>
                </a:lnTo>
                <a:lnTo>
                  <a:pt x="520548" y="2036622"/>
                </a:lnTo>
                <a:lnTo>
                  <a:pt x="521399" y="2031420"/>
                </a:lnTo>
                <a:lnTo>
                  <a:pt x="522249" y="2026492"/>
                </a:lnTo>
                <a:lnTo>
                  <a:pt x="523383" y="2022112"/>
                </a:lnTo>
                <a:lnTo>
                  <a:pt x="524801" y="2017458"/>
                </a:lnTo>
                <a:lnTo>
                  <a:pt x="526502" y="2013077"/>
                </a:lnTo>
                <a:lnTo>
                  <a:pt x="528203" y="2009244"/>
                </a:lnTo>
                <a:lnTo>
                  <a:pt x="529904" y="2005412"/>
                </a:lnTo>
                <a:lnTo>
                  <a:pt x="531889" y="2001579"/>
                </a:lnTo>
                <a:lnTo>
                  <a:pt x="534157" y="1998567"/>
                </a:lnTo>
                <a:lnTo>
                  <a:pt x="536425" y="1995008"/>
                </a:lnTo>
                <a:lnTo>
                  <a:pt x="538693" y="1992270"/>
                </a:lnTo>
                <a:lnTo>
                  <a:pt x="541528" y="1989533"/>
                </a:lnTo>
                <a:lnTo>
                  <a:pt x="544364" y="1986795"/>
                </a:lnTo>
                <a:lnTo>
                  <a:pt x="547199" y="1984330"/>
                </a:lnTo>
                <a:lnTo>
                  <a:pt x="550318" y="1981867"/>
                </a:lnTo>
                <a:lnTo>
                  <a:pt x="553720" y="1979950"/>
                </a:lnTo>
                <a:lnTo>
                  <a:pt x="556839" y="1978034"/>
                </a:lnTo>
                <a:lnTo>
                  <a:pt x="560525" y="1976117"/>
                </a:lnTo>
                <a:lnTo>
                  <a:pt x="563927" y="1974474"/>
                </a:lnTo>
                <a:lnTo>
                  <a:pt x="567896" y="1973379"/>
                </a:lnTo>
                <a:lnTo>
                  <a:pt x="571582" y="1972011"/>
                </a:lnTo>
                <a:lnTo>
                  <a:pt x="575835" y="1970916"/>
                </a:lnTo>
                <a:lnTo>
                  <a:pt x="580087" y="1969821"/>
                </a:lnTo>
                <a:lnTo>
                  <a:pt x="584057" y="1969273"/>
                </a:lnTo>
                <a:lnTo>
                  <a:pt x="593130" y="1968178"/>
                </a:lnTo>
                <a:lnTo>
                  <a:pt x="602486" y="1967630"/>
                </a:lnTo>
                <a:lnTo>
                  <a:pt x="612409" y="1967904"/>
                </a:lnTo>
                <a:lnTo>
                  <a:pt x="622616" y="1968451"/>
                </a:lnTo>
                <a:lnTo>
                  <a:pt x="671099" y="1967356"/>
                </a:lnTo>
                <a:lnTo>
                  <a:pt x="719298" y="1966261"/>
                </a:lnTo>
                <a:lnTo>
                  <a:pt x="763243" y="1965440"/>
                </a:lnTo>
                <a:lnTo>
                  <a:pt x="785075" y="1964893"/>
                </a:lnTo>
                <a:lnTo>
                  <a:pt x="807473" y="1964893"/>
                </a:lnTo>
                <a:lnTo>
                  <a:pt x="829304" y="1964893"/>
                </a:lnTo>
                <a:lnTo>
                  <a:pt x="850852" y="1965440"/>
                </a:lnTo>
                <a:lnTo>
                  <a:pt x="872967" y="1966261"/>
                </a:lnTo>
                <a:lnTo>
                  <a:pt x="894515" y="1967630"/>
                </a:lnTo>
                <a:lnTo>
                  <a:pt x="916345" y="1969546"/>
                </a:lnTo>
                <a:lnTo>
                  <a:pt x="927119" y="1971189"/>
                </a:lnTo>
                <a:lnTo>
                  <a:pt x="937610" y="1972558"/>
                </a:lnTo>
                <a:lnTo>
                  <a:pt x="948384" y="1974201"/>
                </a:lnTo>
                <a:lnTo>
                  <a:pt x="959441" y="1975844"/>
                </a:lnTo>
                <a:lnTo>
                  <a:pt x="969932" y="1978034"/>
                </a:lnTo>
                <a:lnTo>
                  <a:pt x="980421" y="1980224"/>
                </a:lnTo>
                <a:lnTo>
                  <a:pt x="991195" y="1982962"/>
                </a:lnTo>
                <a:lnTo>
                  <a:pt x="1001686" y="1985700"/>
                </a:lnTo>
                <a:lnTo>
                  <a:pt x="1012176" y="1988711"/>
                </a:lnTo>
                <a:lnTo>
                  <a:pt x="1022950" y="1991996"/>
                </a:lnTo>
                <a:lnTo>
                  <a:pt x="1033157" y="1995829"/>
                </a:lnTo>
                <a:lnTo>
                  <a:pt x="1043647" y="1999389"/>
                </a:lnTo>
                <a:lnTo>
                  <a:pt x="1053854" y="2003769"/>
                </a:lnTo>
                <a:lnTo>
                  <a:pt x="1064344" y="2007875"/>
                </a:lnTo>
                <a:lnTo>
                  <a:pt x="1093830" y="2015815"/>
                </a:lnTo>
                <a:lnTo>
                  <a:pt x="1129271" y="2024302"/>
                </a:lnTo>
                <a:lnTo>
                  <a:pt x="1125585" y="2010065"/>
                </a:lnTo>
                <a:lnTo>
                  <a:pt x="1122750" y="1996103"/>
                </a:lnTo>
                <a:lnTo>
                  <a:pt x="1120198" y="1981867"/>
                </a:lnTo>
                <a:lnTo>
                  <a:pt x="1118213" y="1967904"/>
                </a:lnTo>
                <a:lnTo>
                  <a:pt x="1116512" y="1954215"/>
                </a:lnTo>
                <a:lnTo>
                  <a:pt x="1115095" y="1940526"/>
                </a:lnTo>
                <a:lnTo>
                  <a:pt x="1113961" y="1927112"/>
                </a:lnTo>
                <a:lnTo>
                  <a:pt x="1113677" y="1913696"/>
                </a:lnTo>
                <a:lnTo>
                  <a:pt x="1113677" y="1900007"/>
                </a:lnTo>
                <a:lnTo>
                  <a:pt x="1113961" y="1886593"/>
                </a:lnTo>
                <a:lnTo>
                  <a:pt x="1115095" y="1873177"/>
                </a:lnTo>
                <a:lnTo>
                  <a:pt x="1116512" y="1860036"/>
                </a:lnTo>
                <a:lnTo>
                  <a:pt x="1118213" y="1846895"/>
                </a:lnTo>
                <a:lnTo>
                  <a:pt x="1120482" y="1833480"/>
                </a:lnTo>
                <a:lnTo>
                  <a:pt x="1123317" y="1820339"/>
                </a:lnTo>
                <a:lnTo>
                  <a:pt x="1126436" y="1807198"/>
                </a:lnTo>
                <a:lnTo>
                  <a:pt x="1126719" y="1803638"/>
                </a:lnTo>
                <a:lnTo>
                  <a:pt x="1126719" y="1803365"/>
                </a:lnTo>
                <a:lnTo>
                  <a:pt x="1126436" y="1805007"/>
                </a:lnTo>
                <a:lnTo>
                  <a:pt x="1126436" y="1807198"/>
                </a:lnTo>
                <a:lnTo>
                  <a:pt x="1119064" y="1796794"/>
                </a:lnTo>
                <a:lnTo>
                  <a:pt x="1111693" y="1786391"/>
                </a:lnTo>
                <a:lnTo>
                  <a:pt x="995165" y="1637730"/>
                </a:lnTo>
                <a:lnTo>
                  <a:pt x="985242" y="1625958"/>
                </a:lnTo>
                <a:lnTo>
                  <a:pt x="975602" y="1614185"/>
                </a:lnTo>
                <a:lnTo>
                  <a:pt x="966529" y="1602413"/>
                </a:lnTo>
                <a:lnTo>
                  <a:pt x="957740" y="1590367"/>
                </a:lnTo>
                <a:lnTo>
                  <a:pt x="948951" y="1578046"/>
                </a:lnTo>
                <a:lnTo>
                  <a:pt x="940728" y="1565727"/>
                </a:lnTo>
                <a:lnTo>
                  <a:pt x="932790" y="1553407"/>
                </a:lnTo>
                <a:lnTo>
                  <a:pt x="925135" y="1541087"/>
                </a:lnTo>
                <a:lnTo>
                  <a:pt x="917763" y="1528493"/>
                </a:lnTo>
                <a:lnTo>
                  <a:pt x="910675" y="1515900"/>
                </a:lnTo>
                <a:lnTo>
                  <a:pt x="903870" y="1503032"/>
                </a:lnTo>
                <a:lnTo>
                  <a:pt x="897350" y="1490165"/>
                </a:lnTo>
                <a:lnTo>
                  <a:pt x="891395" y="1477297"/>
                </a:lnTo>
                <a:lnTo>
                  <a:pt x="885725" y="1464156"/>
                </a:lnTo>
                <a:lnTo>
                  <a:pt x="880338" y="1451014"/>
                </a:lnTo>
                <a:lnTo>
                  <a:pt x="874951" y="1437873"/>
                </a:lnTo>
                <a:lnTo>
                  <a:pt x="870132" y="1424732"/>
                </a:lnTo>
                <a:lnTo>
                  <a:pt x="865311" y="1411043"/>
                </a:lnTo>
                <a:lnTo>
                  <a:pt x="861342" y="1397354"/>
                </a:lnTo>
                <a:lnTo>
                  <a:pt x="857373" y="1383940"/>
                </a:lnTo>
                <a:lnTo>
                  <a:pt x="853687" y="1370251"/>
                </a:lnTo>
                <a:lnTo>
                  <a:pt x="850285" y="1356288"/>
                </a:lnTo>
                <a:lnTo>
                  <a:pt x="847450" y="1342599"/>
                </a:lnTo>
                <a:lnTo>
                  <a:pt x="844615" y="1328363"/>
                </a:lnTo>
                <a:lnTo>
                  <a:pt x="842346" y="1314126"/>
                </a:lnTo>
                <a:lnTo>
                  <a:pt x="840361" y="1300164"/>
                </a:lnTo>
                <a:lnTo>
                  <a:pt x="838377" y="1285928"/>
                </a:lnTo>
                <a:lnTo>
                  <a:pt x="836959" y="1271144"/>
                </a:lnTo>
                <a:lnTo>
                  <a:pt x="836109" y="1256907"/>
                </a:lnTo>
                <a:lnTo>
                  <a:pt x="835258" y="1242397"/>
                </a:lnTo>
                <a:lnTo>
                  <a:pt x="834691" y="1227340"/>
                </a:lnTo>
                <a:lnTo>
                  <a:pt x="834408" y="1212829"/>
                </a:lnTo>
                <a:lnTo>
                  <a:pt x="834691" y="1210365"/>
                </a:lnTo>
                <a:lnTo>
                  <a:pt x="834975" y="1207628"/>
                </a:lnTo>
                <a:lnTo>
                  <a:pt x="835825" y="1202700"/>
                </a:lnTo>
                <a:lnTo>
                  <a:pt x="837526" y="1197224"/>
                </a:lnTo>
                <a:lnTo>
                  <a:pt x="839511" y="1192022"/>
                </a:lnTo>
                <a:lnTo>
                  <a:pt x="844331" y="1181618"/>
                </a:lnTo>
                <a:lnTo>
                  <a:pt x="846883" y="1176417"/>
                </a:lnTo>
                <a:lnTo>
                  <a:pt x="848867" y="1171215"/>
                </a:lnTo>
                <a:lnTo>
                  <a:pt x="848584" y="1167930"/>
                </a:lnTo>
                <a:lnTo>
                  <a:pt x="848867" y="1164644"/>
                </a:lnTo>
                <a:lnTo>
                  <a:pt x="850001" y="1161359"/>
                </a:lnTo>
                <a:lnTo>
                  <a:pt x="851419" y="1158348"/>
                </a:lnTo>
                <a:lnTo>
                  <a:pt x="849151" y="1152325"/>
                </a:lnTo>
                <a:lnTo>
                  <a:pt x="847166" y="1146302"/>
                </a:lnTo>
                <a:lnTo>
                  <a:pt x="845182" y="1140279"/>
                </a:lnTo>
                <a:lnTo>
                  <a:pt x="843480" y="1134256"/>
                </a:lnTo>
                <a:lnTo>
                  <a:pt x="840361" y="1122209"/>
                </a:lnTo>
                <a:lnTo>
                  <a:pt x="837810" y="1109889"/>
                </a:lnTo>
                <a:lnTo>
                  <a:pt x="836109" y="1097569"/>
                </a:lnTo>
                <a:lnTo>
                  <a:pt x="834691" y="1085249"/>
                </a:lnTo>
                <a:lnTo>
                  <a:pt x="833557" y="1072930"/>
                </a:lnTo>
                <a:lnTo>
                  <a:pt x="832423" y="1060336"/>
                </a:lnTo>
                <a:lnTo>
                  <a:pt x="831573" y="1035422"/>
                </a:lnTo>
                <a:lnTo>
                  <a:pt x="830721" y="1010509"/>
                </a:lnTo>
                <a:lnTo>
                  <a:pt x="830438" y="998188"/>
                </a:lnTo>
                <a:lnTo>
                  <a:pt x="829871" y="985869"/>
                </a:lnTo>
                <a:lnTo>
                  <a:pt x="829020" y="973275"/>
                </a:lnTo>
                <a:lnTo>
                  <a:pt x="827886" y="960955"/>
                </a:lnTo>
                <a:lnTo>
                  <a:pt x="827603" y="957669"/>
                </a:lnTo>
                <a:lnTo>
                  <a:pt x="827603" y="954384"/>
                </a:lnTo>
                <a:lnTo>
                  <a:pt x="827886" y="951373"/>
                </a:lnTo>
                <a:lnTo>
                  <a:pt x="828453" y="948088"/>
                </a:lnTo>
                <a:lnTo>
                  <a:pt x="829304" y="945350"/>
                </a:lnTo>
                <a:lnTo>
                  <a:pt x="830438" y="942885"/>
                </a:lnTo>
                <a:lnTo>
                  <a:pt x="831573" y="939874"/>
                </a:lnTo>
                <a:lnTo>
                  <a:pt x="832990" y="937410"/>
                </a:lnTo>
                <a:lnTo>
                  <a:pt x="834975" y="934946"/>
                </a:lnTo>
                <a:lnTo>
                  <a:pt x="836676" y="932756"/>
                </a:lnTo>
                <a:lnTo>
                  <a:pt x="838660" y="930566"/>
                </a:lnTo>
                <a:lnTo>
                  <a:pt x="841212" y="928376"/>
                </a:lnTo>
                <a:lnTo>
                  <a:pt x="843480" y="926459"/>
                </a:lnTo>
                <a:lnTo>
                  <a:pt x="846032" y="924543"/>
                </a:lnTo>
                <a:lnTo>
                  <a:pt x="851419" y="920983"/>
                </a:lnTo>
                <a:lnTo>
                  <a:pt x="857657" y="918246"/>
                </a:lnTo>
                <a:lnTo>
                  <a:pt x="863894" y="915508"/>
                </a:lnTo>
                <a:lnTo>
                  <a:pt x="870699" y="913318"/>
                </a:lnTo>
                <a:lnTo>
                  <a:pt x="877503" y="911675"/>
                </a:lnTo>
                <a:lnTo>
                  <a:pt x="884308" y="910032"/>
                </a:lnTo>
                <a:lnTo>
                  <a:pt x="891112" y="908937"/>
                </a:lnTo>
                <a:lnTo>
                  <a:pt x="898200" y="908116"/>
                </a:lnTo>
                <a:lnTo>
                  <a:pt x="904721" y="907569"/>
                </a:lnTo>
                <a:lnTo>
                  <a:pt x="930521" y="906474"/>
                </a:lnTo>
                <a:lnTo>
                  <a:pt x="956322" y="905104"/>
                </a:lnTo>
                <a:lnTo>
                  <a:pt x="1008207" y="902367"/>
                </a:lnTo>
                <a:lnTo>
                  <a:pt x="1034008" y="901546"/>
                </a:lnTo>
                <a:lnTo>
                  <a:pt x="1059808" y="900724"/>
                </a:lnTo>
                <a:lnTo>
                  <a:pt x="1085325" y="900724"/>
                </a:lnTo>
                <a:lnTo>
                  <a:pt x="1098367" y="900998"/>
                </a:lnTo>
                <a:lnTo>
                  <a:pt x="1111126" y="901272"/>
                </a:lnTo>
                <a:lnTo>
                  <a:pt x="1123884" y="901819"/>
                </a:lnTo>
                <a:lnTo>
                  <a:pt x="1136643" y="902641"/>
                </a:lnTo>
                <a:lnTo>
                  <a:pt x="1149401" y="903736"/>
                </a:lnTo>
                <a:lnTo>
                  <a:pt x="1162160" y="905104"/>
                </a:lnTo>
                <a:lnTo>
                  <a:pt x="1174918" y="906474"/>
                </a:lnTo>
                <a:lnTo>
                  <a:pt x="1187677" y="908390"/>
                </a:lnTo>
                <a:lnTo>
                  <a:pt x="1200152" y="910307"/>
                </a:lnTo>
                <a:lnTo>
                  <a:pt x="1212910" y="912770"/>
                </a:lnTo>
                <a:lnTo>
                  <a:pt x="1225102" y="915508"/>
                </a:lnTo>
                <a:lnTo>
                  <a:pt x="1237577" y="918793"/>
                </a:lnTo>
                <a:lnTo>
                  <a:pt x="1250052" y="922079"/>
                </a:lnTo>
                <a:lnTo>
                  <a:pt x="1262527" y="925911"/>
                </a:lnTo>
                <a:lnTo>
                  <a:pt x="1275002" y="930292"/>
                </a:lnTo>
                <a:lnTo>
                  <a:pt x="1287193" y="934672"/>
                </a:lnTo>
                <a:lnTo>
                  <a:pt x="1299668" y="939874"/>
                </a:lnTo>
                <a:lnTo>
                  <a:pt x="1311860" y="945350"/>
                </a:lnTo>
                <a:lnTo>
                  <a:pt x="1321500" y="948909"/>
                </a:lnTo>
                <a:lnTo>
                  <a:pt x="1331706" y="952194"/>
                </a:lnTo>
                <a:lnTo>
                  <a:pt x="1340779" y="956301"/>
                </a:lnTo>
                <a:lnTo>
                  <a:pt x="1345599" y="958217"/>
                </a:lnTo>
                <a:lnTo>
                  <a:pt x="1350135" y="960681"/>
                </a:lnTo>
                <a:lnTo>
                  <a:pt x="1354104" y="963419"/>
                </a:lnTo>
                <a:lnTo>
                  <a:pt x="1358074" y="966157"/>
                </a:lnTo>
                <a:lnTo>
                  <a:pt x="1361760" y="969168"/>
                </a:lnTo>
                <a:lnTo>
                  <a:pt x="1365446" y="972453"/>
                </a:lnTo>
                <a:lnTo>
                  <a:pt x="1368564" y="976560"/>
                </a:lnTo>
                <a:lnTo>
                  <a:pt x="1371683" y="980667"/>
                </a:lnTo>
                <a:lnTo>
                  <a:pt x="1373951" y="985047"/>
                </a:lnTo>
                <a:lnTo>
                  <a:pt x="1376503" y="989975"/>
                </a:lnTo>
                <a:lnTo>
                  <a:pt x="1455322" y="995725"/>
                </a:lnTo>
                <a:lnTo>
                  <a:pt x="1461560" y="994355"/>
                </a:lnTo>
                <a:lnTo>
                  <a:pt x="1466379" y="992713"/>
                </a:lnTo>
                <a:lnTo>
                  <a:pt x="1470916" y="990797"/>
                </a:lnTo>
                <a:lnTo>
                  <a:pt x="1474318" y="988607"/>
                </a:lnTo>
                <a:lnTo>
                  <a:pt x="1477153" y="985869"/>
                </a:lnTo>
                <a:lnTo>
                  <a:pt x="1479138" y="983404"/>
                </a:lnTo>
                <a:lnTo>
                  <a:pt x="1480839" y="980119"/>
                </a:lnTo>
                <a:lnTo>
                  <a:pt x="1481690" y="977108"/>
                </a:lnTo>
                <a:lnTo>
                  <a:pt x="1482256" y="973548"/>
                </a:lnTo>
                <a:lnTo>
                  <a:pt x="1482256" y="970263"/>
                </a:lnTo>
                <a:lnTo>
                  <a:pt x="1481973" y="966430"/>
                </a:lnTo>
                <a:lnTo>
                  <a:pt x="1481690" y="962597"/>
                </a:lnTo>
                <a:lnTo>
                  <a:pt x="1479988" y="954384"/>
                </a:lnTo>
                <a:lnTo>
                  <a:pt x="1478571" y="945623"/>
                </a:lnTo>
                <a:lnTo>
                  <a:pt x="1476019" y="930839"/>
                </a:lnTo>
                <a:lnTo>
                  <a:pt x="1472901" y="915508"/>
                </a:lnTo>
                <a:lnTo>
                  <a:pt x="1471483" y="908116"/>
                </a:lnTo>
                <a:lnTo>
                  <a:pt x="1470348" y="900724"/>
                </a:lnTo>
                <a:lnTo>
                  <a:pt x="1469498" y="893058"/>
                </a:lnTo>
                <a:lnTo>
                  <a:pt x="1469214" y="885667"/>
                </a:lnTo>
                <a:lnTo>
                  <a:pt x="1468931" y="878001"/>
                </a:lnTo>
                <a:lnTo>
                  <a:pt x="1469498" y="870335"/>
                </a:lnTo>
                <a:lnTo>
                  <a:pt x="1470348" y="862943"/>
                </a:lnTo>
                <a:lnTo>
                  <a:pt x="1471199" y="859110"/>
                </a:lnTo>
                <a:lnTo>
                  <a:pt x="1472050" y="855825"/>
                </a:lnTo>
                <a:lnTo>
                  <a:pt x="1473184" y="851992"/>
                </a:lnTo>
                <a:lnTo>
                  <a:pt x="1474602" y="848433"/>
                </a:lnTo>
                <a:lnTo>
                  <a:pt x="1476019" y="844600"/>
                </a:lnTo>
                <a:lnTo>
                  <a:pt x="1477720" y="841041"/>
                </a:lnTo>
                <a:lnTo>
                  <a:pt x="1479705" y="837482"/>
                </a:lnTo>
                <a:lnTo>
                  <a:pt x="1482256" y="833649"/>
                </a:lnTo>
                <a:lnTo>
                  <a:pt x="1484525" y="830364"/>
                </a:lnTo>
                <a:lnTo>
                  <a:pt x="1487360" y="826531"/>
                </a:lnTo>
                <a:lnTo>
                  <a:pt x="1492180" y="822424"/>
                </a:lnTo>
                <a:lnTo>
                  <a:pt x="1497000" y="818044"/>
                </a:lnTo>
                <a:lnTo>
                  <a:pt x="1502103" y="813937"/>
                </a:lnTo>
                <a:lnTo>
                  <a:pt x="1507206" y="810652"/>
                </a:lnTo>
                <a:lnTo>
                  <a:pt x="1512310" y="807093"/>
                </a:lnTo>
                <a:lnTo>
                  <a:pt x="1517413" y="804081"/>
                </a:lnTo>
                <a:lnTo>
                  <a:pt x="1522801" y="801069"/>
                </a:lnTo>
                <a:lnTo>
                  <a:pt x="1528187" y="798606"/>
                </a:lnTo>
                <a:lnTo>
                  <a:pt x="1533858" y="796141"/>
                </a:lnTo>
                <a:lnTo>
                  <a:pt x="1539245" y="794225"/>
                </a:lnTo>
                <a:lnTo>
                  <a:pt x="1544631" y="792309"/>
                </a:lnTo>
                <a:lnTo>
                  <a:pt x="1550302" y="790666"/>
                </a:lnTo>
                <a:lnTo>
                  <a:pt x="1555972" y="789023"/>
                </a:lnTo>
                <a:lnTo>
                  <a:pt x="1561643" y="787655"/>
                </a:lnTo>
                <a:lnTo>
                  <a:pt x="1567597" y="786560"/>
                </a:lnTo>
                <a:lnTo>
                  <a:pt x="1573268" y="785738"/>
                </a:lnTo>
                <a:lnTo>
                  <a:pt x="1585176" y="784370"/>
                </a:lnTo>
                <a:lnTo>
                  <a:pt x="1596800" y="783274"/>
                </a:lnTo>
                <a:lnTo>
                  <a:pt x="1608708" y="782727"/>
                </a:lnTo>
                <a:lnTo>
                  <a:pt x="1620899" y="783000"/>
                </a:lnTo>
                <a:lnTo>
                  <a:pt x="1633090" y="783274"/>
                </a:lnTo>
                <a:lnTo>
                  <a:pt x="1645565" y="784095"/>
                </a:lnTo>
                <a:lnTo>
                  <a:pt x="1670232" y="786012"/>
                </a:lnTo>
                <a:lnTo>
                  <a:pt x="1734025" y="784917"/>
                </a:lnTo>
                <a:lnTo>
                  <a:pt x="1746500" y="784643"/>
                </a:lnTo>
                <a:lnTo>
                  <a:pt x="1758975" y="784370"/>
                </a:lnTo>
                <a:lnTo>
                  <a:pt x="1783924" y="783000"/>
                </a:lnTo>
                <a:lnTo>
                  <a:pt x="1808591" y="781905"/>
                </a:lnTo>
                <a:lnTo>
                  <a:pt x="1821066" y="781632"/>
                </a:lnTo>
                <a:lnTo>
                  <a:pt x="1833541" y="781358"/>
                </a:lnTo>
                <a:lnTo>
                  <a:pt x="1845732" y="781632"/>
                </a:lnTo>
                <a:lnTo>
                  <a:pt x="1858207" y="782179"/>
                </a:lnTo>
                <a:lnTo>
                  <a:pt x="1870399" y="783274"/>
                </a:lnTo>
                <a:lnTo>
                  <a:pt x="1882590" y="784917"/>
                </a:lnTo>
                <a:lnTo>
                  <a:pt x="1895065" y="787107"/>
                </a:lnTo>
                <a:lnTo>
                  <a:pt x="1901020" y="788202"/>
                </a:lnTo>
                <a:lnTo>
                  <a:pt x="1907257" y="789571"/>
                </a:lnTo>
                <a:lnTo>
                  <a:pt x="1913212" y="791488"/>
                </a:lnTo>
                <a:lnTo>
                  <a:pt x="1919165" y="793404"/>
                </a:lnTo>
                <a:lnTo>
                  <a:pt x="1925403" y="795321"/>
                </a:lnTo>
                <a:lnTo>
                  <a:pt x="1931357" y="797784"/>
                </a:lnTo>
                <a:lnTo>
                  <a:pt x="1941563" y="798879"/>
                </a:lnTo>
                <a:lnTo>
                  <a:pt x="1950920" y="799701"/>
                </a:lnTo>
                <a:lnTo>
                  <a:pt x="1959141" y="799701"/>
                </a:lnTo>
                <a:lnTo>
                  <a:pt x="1966513" y="799427"/>
                </a:lnTo>
                <a:lnTo>
                  <a:pt x="1973035" y="798606"/>
                </a:lnTo>
                <a:lnTo>
                  <a:pt x="1978705" y="797511"/>
                </a:lnTo>
                <a:lnTo>
                  <a:pt x="1983524" y="795594"/>
                </a:lnTo>
                <a:lnTo>
                  <a:pt x="1987494" y="793404"/>
                </a:lnTo>
                <a:lnTo>
                  <a:pt x="1990896" y="791214"/>
                </a:lnTo>
                <a:lnTo>
                  <a:pt x="1993732" y="788202"/>
                </a:lnTo>
                <a:lnTo>
                  <a:pt x="1996000" y="785190"/>
                </a:lnTo>
                <a:lnTo>
                  <a:pt x="1997701" y="781632"/>
                </a:lnTo>
                <a:lnTo>
                  <a:pt x="1998835" y="778072"/>
                </a:lnTo>
                <a:lnTo>
                  <a:pt x="1999686" y="774239"/>
                </a:lnTo>
                <a:lnTo>
                  <a:pt x="2000253" y="769859"/>
                </a:lnTo>
                <a:lnTo>
                  <a:pt x="2000253" y="765753"/>
                </a:lnTo>
                <a:lnTo>
                  <a:pt x="1999969" y="761372"/>
                </a:lnTo>
                <a:lnTo>
                  <a:pt x="1999686" y="756718"/>
                </a:lnTo>
                <a:lnTo>
                  <a:pt x="1998552" y="747409"/>
                </a:lnTo>
                <a:lnTo>
                  <a:pt x="1996850" y="737553"/>
                </a:lnTo>
                <a:lnTo>
                  <a:pt x="1995149" y="728245"/>
                </a:lnTo>
                <a:lnTo>
                  <a:pt x="1994582" y="723591"/>
                </a:lnTo>
                <a:lnTo>
                  <a:pt x="1994298" y="718937"/>
                </a:lnTo>
                <a:lnTo>
                  <a:pt x="1994015" y="714556"/>
                </a:lnTo>
                <a:lnTo>
                  <a:pt x="1994015" y="710176"/>
                </a:lnTo>
                <a:lnTo>
                  <a:pt x="1994582" y="706069"/>
                </a:lnTo>
                <a:lnTo>
                  <a:pt x="1995149" y="702237"/>
                </a:lnTo>
                <a:lnTo>
                  <a:pt x="1996283" y="698404"/>
                </a:lnTo>
                <a:lnTo>
                  <a:pt x="1998268" y="695118"/>
                </a:lnTo>
                <a:lnTo>
                  <a:pt x="2001954" y="691833"/>
                </a:lnTo>
                <a:lnTo>
                  <a:pt x="2005639" y="688821"/>
                </a:lnTo>
                <a:lnTo>
                  <a:pt x="2003655" y="689916"/>
                </a:lnTo>
                <a:lnTo>
                  <a:pt x="2001387" y="691559"/>
                </a:lnTo>
                <a:lnTo>
                  <a:pt x="1999686" y="693202"/>
                </a:lnTo>
                <a:lnTo>
                  <a:pt x="1998268" y="695118"/>
                </a:lnTo>
                <a:lnTo>
                  <a:pt x="1995432" y="649397"/>
                </a:lnTo>
                <a:lnTo>
                  <a:pt x="1997417" y="651588"/>
                </a:lnTo>
                <a:lnTo>
                  <a:pt x="1999119" y="653230"/>
                </a:lnTo>
                <a:lnTo>
                  <a:pt x="2000820" y="654600"/>
                </a:lnTo>
                <a:lnTo>
                  <a:pt x="2002521" y="655695"/>
                </a:lnTo>
                <a:lnTo>
                  <a:pt x="2004505" y="656516"/>
                </a:lnTo>
                <a:lnTo>
                  <a:pt x="2006206" y="657337"/>
                </a:lnTo>
                <a:lnTo>
                  <a:pt x="2010176" y="658158"/>
                </a:lnTo>
                <a:lnTo>
                  <a:pt x="2007341" y="655968"/>
                </a:lnTo>
                <a:lnTo>
                  <a:pt x="2004222" y="653778"/>
                </a:lnTo>
                <a:lnTo>
                  <a:pt x="2000253" y="651862"/>
                </a:lnTo>
                <a:lnTo>
                  <a:pt x="1995432" y="649397"/>
                </a:lnTo>
                <a:lnTo>
                  <a:pt x="1996850" y="574383"/>
                </a:lnTo>
                <a:lnTo>
                  <a:pt x="1994582" y="554123"/>
                </a:lnTo>
                <a:lnTo>
                  <a:pt x="1992314" y="534411"/>
                </a:lnTo>
                <a:lnTo>
                  <a:pt x="1987211" y="494714"/>
                </a:lnTo>
                <a:lnTo>
                  <a:pt x="1985226" y="474728"/>
                </a:lnTo>
                <a:lnTo>
                  <a:pt x="1983524" y="455016"/>
                </a:lnTo>
                <a:lnTo>
                  <a:pt x="1981823" y="435031"/>
                </a:lnTo>
                <a:lnTo>
                  <a:pt x="1981256" y="414772"/>
                </a:lnTo>
                <a:lnTo>
                  <a:pt x="1980973" y="407653"/>
                </a:lnTo>
                <a:lnTo>
                  <a:pt x="1980973" y="400535"/>
                </a:lnTo>
                <a:lnTo>
                  <a:pt x="1981256" y="393143"/>
                </a:lnTo>
                <a:lnTo>
                  <a:pt x="1981823" y="386025"/>
                </a:lnTo>
                <a:lnTo>
                  <a:pt x="1982957" y="379181"/>
                </a:lnTo>
                <a:lnTo>
                  <a:pt x="1984659" y="372610"/>
                </a:lnTo>
                <a:lnTo>
                  <a:pt x="1985793" y="369051"/>
                </a:lnTo>
                <a:lnTo>
                  <a:pt x="1986644" y="366039"/>
                </a:lnTo>
                <a:lnTo>
                  <a:pt x="1988061" y="363027"/>
                </a:lnTo>
                <a:lnTo>
                  <a:pt x="1989479" y="360290"/>
                </a:lnTo>
                <a:lnTo>
                  <a:pt x="1991180" y="357279"/>
                </a:lnTo>
                <a:lnTo>
                  <a:pt x="1993164" y="354541"/>
                </a:lnTo>
                <a:lnTo>
                  <a:pt x="1995149" y="351803"/>
                </a:lnTo>
                <a:lnTo>
                  <a:pt x="1997417" y="349613"/>
                </a:lnTo>
                <a:lnTo>
                  <a:pt x="1999969" y="347423"/>
                </a:lnTo>
                <a:lnTo>
                  <a:pt x="2002521" y="345232"/>
                </a:lnTo>
                <a:lnTo>
                  <a:pt x="2005639" y="343315"/>
                </a:lnTo>
                <a:lnTo>
                  <a:pt x="2008758" y="341673"/>
                </a:lnTo>
                <a:lnTo>
                  <a:pt x="2012444" y="340304"/>
                </a:lnTo>
                <a:lnTo>
                  <a:pt x="2016413" y="338662"/>
                </a:lnTo>
                <a:lnTo>
                  <a:pt x="2020382" y="337567"/>
                </a:lnTo>
                <a:lnTo>
                  <a:pt x="2024919" y="336472"/>
                </a:lnTo>
                <a:lnTo>
                  <a:pt x="2029739" y="335924"/>
                </a:lnTo>
                <a:lnTo>
                  <a:pt x="2034558" y="335376"/>
                </a:lnTo>
                <a:lnTo>
                  <a:pt x="2039946" y="335102"/>
                </a:lnTo>
                <a:lnTo>
                  <a:pt x="2045616" y="335376"/>
                </a:lnTo>
                <a:lnTo>
                  <a:pt x="2108274" y="331269"/>
                </a:lnTo>
                <a:lnTo>
                  <a:pt x="2122734" y="329627"/>
                </a:lnTo>
                <a:lnTo>
                  <a:pt x="2136911" y="328258"/>
                </a:lnTo>
                <a:lnTo>
                  <a:pt x="2151087" y="326616"/>
                </a:lnTo>
                <a:lnTo>
                  <a:pt x="2165263" y="325521"/>
                </a:lnTo>
                <a:lnTo>
                  <a:pt x="2179722" y="324699"/>
                </a:lnTo>
                <a:lnTo>
                  <a:pt x="2193615" y="324151"/>
                </a:lnTo>
                <a:lnTo>
                  <a:pt x="2207791" y="323604"/>
                </a:lnTo>
                <a:lnTo>
                  <a:pt x="2221683" y="323604"/>
                </a:lnTo>
                <a:lnTo>
                  <a:pt x="2235576" y="323604"/>
                </a:lnTo>
                <a:lnTo>
                  <a:pt x="2249469" y="323878"/>
                </a:lnTo>
                <a:lnTo>
                  <a:pt x="2263362" y="324425"/>
                </a:lnTo>
                <a:lnTo>
                  <a:pt x="2276971" y="324973"/>
                </a:lnTo>
                <a:lnTo>
                  <a:pt x="2291147" y="326068"/>
                </a:lnTo>
                <a:lnTo>
                  <a:pt x="2304756" y="327711"/>
                </a:lnTo>
                <a:lnTo>
                  <a:pt x="2318365" y="329353"/>
                </a:lnTo>
                <a:lnTo>
                  <a:pt x="2331974" y="330996"/>
                </a:lnTo>
                <a:lnTo>
                  <a:pt x="2345299" y="333460"/>
                </a:lnTo>
                <a:lnTo>
                  <a:pt x="2358625" y="335924"/>
                </a:lnTo>
                <a:lnTo>
                  <a:pt x="2371950" y="338662"/>
                </a:lnTo>
                <a:lnTo>
                  <a:pt x="2385276" y="342220"/>
                </a:lnTo>
                <a:lnTo>
                  <a:pt x="2398602" y="345506"/>
                </a:lnTo>
                <a:lnTo>
                  <a:pt x="2411644" y="349613"/>
                </a:lnTo>
                <a:lnTo>
                  <a:pt x="2424686" y="353993"/>
                </a:lnTo>
                <a:lnTo>
                  <a:pt x="2437728" y="358647"/>
                </a:lnTo>
                <a:lnTo>
                  <a:pt x="2450487" y="363302"/>
                </a:lnTo>
                <a:lnTo>
                  <a:pt x="2463246" y="368777"/>
                </a:lnTo>
                <a:lnTo>
                  <a:pt x="2476004" y="374526"/>
                </a:lnTo>
                <a:lnTo>
                  <a:pt x="2488762" y="380823"/>
                </a:lnTo>
                <a:lnTo>
                  <a:pt x="2501238" y="387394"/>
                </a:lnTo>
                <a:lnTo>
                  <a:pt x="2513712" y="394238"/>
                </a:lnTo>
                <a:lnTo>
                  <a:pt x="2526187" y="401630"/>
                </a:lnTo>
                <a:lnTo>
                  <a:pt x="2538379" y="409569"/>
                </a:lnTo>
                <a:lnTo>
                  <a:pt x="2546034" y="413950"/>
                </a:lnTo>
                <a:lnTo>
                  <a:pt x="2553405" y="418330"/>
                </a:lnTo>
                <a:lnTo>
                  <a:pt x="2561343" y="422437"/>
                </a:lnTo>
                <a:lnTo>
                  <a:pt x="2569282" y="425996"/>
                </a:lnTo>
                <a:lnTo>
                  <a:pt x="2585726" y="433114"/>
                </a:lnTo>
                <a:lnTo>
                  <a:pt x="2593665" y="436947"/>
                </a:lnTo>
                <a:lnTo>
                  <a:pt x="2601604" y="440507"/>
                </a:lnTo>
                <a:lnTo>
                  <a:pt x="2616914" y="425996"/>
                </a:lnTo>
                <a:lnTo>
                  <a:pt x="2608692" y="418878"/>
                </a:lnTo>
                <a:lnTo>
                  <a:pt x="2601604" y="412307"/>
                </a:lnTo>
                <a:lnTo>
                  <a:pt x="2595650" y="406011"/>
                </a:lnTo>
                <a:lnTo>
                  <a:pt x="2591397" y="399988"/>
                </a:lnTo>
                <a:lnTo>
                  <a:pt x="2589129" y="397250"/>
                </a:lnTo>
                <a:lnTo>
                  <a:pt x="2587712" y="394512"/>
                </a:lnTo>
                <a:lnTo>
                  <a:pt x="2586577" y="392048"/>
                </a:lnTo>
                <a:lnTo>
                  <a:pt x="2585726" y="389584"/>
                </a:lnTo>
                <a:lnTo>
                  <a:pt x="2585159" y="387394"/>
                </a:lnTo>
                <a:lnTo>
                  <a:pt x="2584876" y="385204"/>
                </a:lnTo>
                <a:lnTo>
                  <a:pt x="2584876" y="383013"/>
                </a:lnTo>
                <a:lnTo>
                  <a:pt x="2585443" y="381097"/>
                </a:lnTo>
                <a:lnTo>
                  <a:pt x="2586294" y="379454"/>
                </a:lnTo>
                <a:lnTo>
                  <a:pt x="2587144" y="377811"/>
                </a:lnTo>
                <a:lnTo>
                  <a:pt x="2588563" y="375895"/>
                </a:lnTo>
                <a:lnTo>
                  <a:pt x="2590263" y="374526"/>
                </a:lnTo>
                <a:lnTo>
                  <a:pt x="2592815" y="373431"/>
                </a:lnTo>
                <a:lnTo>
                  <a:pt x="2595083" y="372063"/>
                </a:lnTo>
                <a:lnTo>
                  <a:pt x="2598201" y="370967"/>
                </a:lnTo>
                <a:lnTo>
                  <a:pt x="2601321" y="370146"/>
                </a:lnTo>
                <a:lnTo>
                  <a:pt x="2605290" y="369325"/>
                </a:lnTo>
                <a:lnTo>
                  <a:pt x="2608975" y="368777"/>
                </a:lnTo>
                <a:lnTo>
                  <a:pt x="2613512" y="368230"/>
                </a:lnTo>
                <a:lnTo>
                  <a:pt x="2618332" y="367955"/>
                </a:lnTo>
                <a:lnTo>
                  <a:pt x="2629106" y="367682"/>
                </a:lnTo>
                <a:lnTo>
                  <a:pt x="2641581" y="367955"/>
                </a:lnTo>
                <a:lnTo>
                  <a:pt x="2641864" y="363849"/>
                </a:lnTo>
                <a:lnTo>
                  <a:pt x="2642148" y="360290"/>
                </a:lnTo>
                <a:lnTo>
                  <a:pt x="2641864" y="356457"/>
                </a:lnTo>
                <a:lnTo>
                  <a:pt x="2641014" y="353446"/>
                </a:lnTo>
                <a:lnTo>
                  <a:pt x="2640163" y="350160"/>
                </a:lnTo>
                <a:lnTo>
                  <a:pt x="2638745" y="347148"/>
                </a:lnTo>
                <a:lnTo>
                  <a:pt x="2637044" y="344137"/>
                </a:lnTo>
                <a:lnTo>
                  <a:pt x="2635059" y="341673"/>
                </a:lnTo>
                <a:lnTo>
                  <a:pt x="2633075" y="338662"/>
                </a:lnTo>
                <a:lnTo>
                  <a:pt x="2630807" y="336472"/>
                </a:lnTo>
                <a:lnTo>
                  <a:pt x="2625420" y="331544"/>
                </a:lnTo>
                <a:lnTo>
                  <a:pt x="2619750" y="327436"/>
                </a:lnTo>
                <a:lnTo>
                  <a:pt x="2613796" y="323056"/>
                </a:lnTo>
                <a:lnTo>
                  <a:pt x="2608125" y="318676"/>
                </a:lnTo>
                <a:lnTo>
                  <a:pt x="2602455" y="314569"/>
                </a:lnTo>
                <a:lnTo>
                  <a:pt x="2597351" y="309642"/>
                </a:lnTo>
                <a:lnTo>
                  <a:pt x="2595083" y="307177"/>
                </a:lnTo>
                <a:lnTo>
                  <a:pt x="2593099" y="304714"/>
                </a:lnTo>
                <a:lnTo>
                  <a:pt x="2591397" y="301976"/>
                </a:lnTo>
                <a:lnTo>
                  <a:pt x="2589696" y="299238"/>
                </a:lnTo>
                <a:lnTo>
                  <a:pt x="2588563" y="296226"/>
                </a:lnTo>
                <a:lnTo>
                  <a:pt x="2587712" y="292941"/>
                </a:lnTo>
                <a:lnTo>
                  <a:pt x="2587144" y="289930"/>
                </a:lnTo>
                <a:lnTo>
                  <a:pt x="2586860" y="286097"/>
                </a:lnTo>
                <a:lnTo>
                  <a:pt x="2587144" y="282537"/>
                </a:lnTo>
                <a:lnTo>
                  <a:pt x="2587995" y="278431"/>
                </a:lnTo>
                <a:lnTo>
                  <a:pt x="2602738" y="254886"/>
                </a:lnTo>
                <a:lnTo>
                  <a:pt x="2618048" y="231067"/>
                </a:lnTo>
                <a:lnTo>
                  <a:pt x="2610393" y="226414"/>
                </a:lnTo>
                <a:lnTo>
                  <a:pt x="2603305" y="221486"/>
                </a:lnTo>
                <a:lnTo>
                  <a:pt x="2599903" y="218748"/>
                </a:lnTo>
                <a:lnTo>
                  <a:pt x="2596500" y="216010"/>
                </a:lnTo>
                <a:lnTo>
                  <a:pt x="2593665" y="213272"/>
                </a:lnTo>
                <a:lnTo>
                  <a:pt x="2590547" y="210260"/>
                </a:lnTo>
                <a:lnTo>
                  <a:pt x="2588279" y="207249"/>
                </a:lnTo>
                <a:lnTo>
                  <a:pt x="2586294" y="203964"/>
                </a:lnTo>
                <a:lnTo>
                  <a:pt x="2584309" y="200679"/>
                </a:lnTo>
                <a:lnTo>
                  <a:pt x="2583175" y="196846"/>
                </a:lnTo>
                <a:lnTo>
                  <a:pt x="2582608" y="193013"/>
                </a:lnTo>
                <a:lnTo>
                  <a:pt x="2582608" y="189180"/>
                </a:lnTo>
                <a:lnTo>
                  <a:pt x="2583175" y="184525"/>
                </a:lnTo>
                <a:lnTo>
                  <a:pt x="2584309" y="179872"/>
                </a:lnTo>
                <a:lnTo>
                  <a:pt x="2586294" y="175764"/>
                </a:lnTo>
                <a:lnTo>
                  <a:pt x="2588563" y="171932"/>
                </a:lnTo>
                <a:lnTo>
                  <a:pt x="2590831" y="169194"/>
                </a:lnTo>
                <a:lnTo>
                  <a:pt x="2593665" y="166730"/>
                </a:lnTo>
                <a:lnTo>
                  <a:pt x="2596500" y="164813"/>
                </a:lnTo>
                <a:lnTo>
                  <a:pt x="2599903" y="163718"/>
                </a:lnTo>
                <a:lnTo>
                  <a:pt x="2603022" y="162897"/>
                </a:lnTo>
                <a:lnTo>
                  <a:pt x="2606707" y="162350"/>
                </a:lnTo>
                <a:lnTo>
                  <a:pt x="2610109" y="162350"/>
                </a:lnTo>
                <a:lnTo>
                  <a:pt x="2614079" y="162623"/>
                </a:lnTo>
                <a:lnTo>
                  <a:pt x="2618048" y="162897"/>
                </a:lnTo>
                <a:lnTo>
                  <a:pt x="2621734" y="163445"/>
                </a:lnTo>
                <a:lnTo>
                  <a:pt x="2629673" y="165088"/>
                </a:lnTo>
                <a:lnTo>
                  <a:pt x="2637611" y="166730"/>
                </a:lnTo>
                <a:lnTo>
                  <a:pt x="2641581" y="167278"/>
                </a:lnTo>
                <a:lnTo>
                  <a:pt x="2645266" y="167551"/>
                </a:lnTo>
                <a:lnTo>
                  <a:pt x="2648101" y="167551"/>
                </a:lnTo>
                <a:lnTo>
                  <a:pt x="2651221" y="167278"/>
                </a:lnTo>
                <a:lnTo>
                  <a:pt x="2653772" y="166456"/>
                </a:lnTo>
                <a:lnTo>
                  <a:pt x="2655757" y="165635"/>
                </a:lnTo>
                <a:lnTo>
                  <a:pt x="2657742" y="164266"/>
                </a:lnTo>
                <a:lnTo>
                  <a:pt x="2659442" y="162623"/>
                </a:lnTo>
                <a:lnTo>
                  <a:pt x="2660576" y="160707"/>
                </a:lnTo>
                <a:lnTo>
                  <a:pt x="2661710" y="158790"/>
                </a:lnTo>
                <a:lnTo>
                  <a:pt x="2662561" y="156600"/>
                </a:lnTo>
                <a:lnTo>
                  <a:pt x="2663411" y="153862"/>
                </a:lnTo>
                <a:lnTo>
                  <a:pt x="2663979" y="151399"/>
                </a:lnTo>
                <a:lnTo>
                  <a:pt x="2664263" y="148387"/>
                </a:lnTo>
                <a:lnTo>
                  <a:pt x="2664263" y="142364"/>
                </a:lnTo>
                <a:lnTo>
                  <a:pt x="2647818" y="129497"/>
                </a:lnTo>
                <a:lnTo>
                  <a:pt x="2645833" y="126485"/>
                </a:lnTo>
                <a:lnTo>
                  <a:pt x="2642998" y="123199"/>
                </a:lnTo>
                <a:lnTo>
                  <a:pt x="2640163" y="120188"/>
                </a:lnTo>
                <a:lnTo>
                  <a:pt x="2637327" y="117176"/>
                </a:lnTo>
                <a:lnTo>
                  <a:pt x="2630807" y="111975"/>
                </a:lnTo>
                <a:lnTo>
                  <a:pt x="2623435" y="106499"/>
                </a:lnTo>
                <a:lnTo>
                  <a:pt x="2608408" y="96096"/>
                </a:lnTo>
                <a:lnTo>
                  <a:pt x="2601321" y="90894"/>
                </a:lnTo>
                <a:lnTo>
                  <a:pt x="2594516" y="85418"/>
                </a:lnTo>
                <a:lnTo>
                  <a:pt x="2591397" y="82681"/>
                </a:lnTo>
                <a:lnTo>
                  <a:pt x="2588279" y="79669"/>
                </a:lnTo>
                <a:lnTo>
                  <a:pt x="2585726" y="76658"/>
                </a:lnTo>
                <a:lnTo>
                  <a:pt x="2583175" y="73646"/>
                </a:lnTo>
                <a:lnTo>
                  <a:pt x="2581190" y="70087"/>
                </a:lnTo>
                <a:lnTo>
                  <a:pt x="2579490" y="66801"/>
                </a:lnTo>
                <a:lnTo>
                  <a:pt x="2577788" y="62969"/>
                </a:lnTo>
                <a:lnTo>
                  <a:pt x="2576654" y="59136"/>
                </a:lnTo>
                <a:lnTo>
                  <a:pt x="2576087" y="55303"/>
                </a:lnTo>
                <a:lnTo>
                  <a:pt x="2575804" y="50922"/>
                </a:lnTo>
                <a:lnTo>
                  <a:pt x="2576087" y="46269"/>
                </a:lnTo>
                <a:lnTo>
                  <a:pt x="2576654" y="41888"/>
                </a:lnTo>
                <a:lnTo>
                  <a:pt x="2578355" y="36960"/>
                </a:lnTo>
                <a:lnTo>
                  <a:pt x="2580056" y="31485"/>
                </a:lnTo>
                <a:lnTo>
                  <a:pt x="2582324" y="26009"/>
                </a:lnTo>
                <a:lnTo>
                  <a:pt x="2585726" y="20260"/>
                </a:lnTo>
                <a:lnTo>
                  <a:pt x="2595367" y="17248"/>
                </a:lnTo>
                <a:lnTo>
                  <a:pt x="2605290" y="14236"/>
                </a:lnTo>
                <a:lnTo>
                  <a:pt x="2615213" y="11773"/>
                </a:lnTo>
                <a:lnTo>
                  <a:pt x="2625136" y="9309"/>
                </a:lnTo>
                <a:lnTo>
                  <a:pt x="2635059" y="7392"/>
                </a:lnTo>
                <a:lnTo>
                  <a:pt x="2644983" y="5750"/>
                </a:lnTo>
                <a:lnTo>
                  <a:pt x="2654623" y="4381"/>
                </a:lnTo>
                <a:lnTo>
                  <a:pt x="2664547" y="2738"/>
                </a:lnTo>
                <a:lnTo>
                  <a:pt x="2674469" y="1917"/>
                </a:lnTo>
                <a:lnTo>
                  <a:pt x="2684392" y="1095"/>
                </a:lnTo>
                <a:lnTo>
                  <a:pt x="2694032" y="548"/>
                </a:lnTo>
                <a:close/>
              </a:path>
            </a:pathLst>
          </a:custGeom>
        </p:spPr>
        <p:txBody>
          <a:bodyPr wrap="square">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819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18737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ig Photo">
    <p:spTree>
      <p:nvGrpSpPr>
        <p:cNvPr id="1" name=""/>
        <p:cNvGrpSpPr/>
        <p:nvPr/>
      </p:nvGrpSpPr>
      <p:grpSpPr>
        <a:xfrm>
          <a:off x="0" y="0"/>
          <a:ext cx="0" cy="0"/>
          <a:chOff x="0" y="0"/>
          <a:chExt cx="0" cy="0"/>
        </a:xfrm>
      </p:grpSpPr>
      <p:pic>
        <p:nvPicPr>
          <p:cNvPr id="22" name="Picture 2" descr="Image result for paper texture">
            <a:extLst>
              <a:ext uri="{FF2B5EF4-FFF2-40B4-BE49-F238E27FC236}">
                <a16:creationId xmlns:a16="http://schemas.microsoft.com/office/drawing/2014/main" id="{4BBF12C1-6008-464E-A434-4F253BBD1B6E}"/>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Picture Placeholder 18">
            <a:extLst>
              <a:ext uri="{FF2B5EF4-FFF2-40B4-BE49-F238E27FC236}">
                <a16:creationId xmlns:a16="http://schemas.microsoft.com/office/drawing/2014/main" id="{1004D5EE-A5F6-47AB-8127-45F8768A2598}"/>
              </a:ext>
            </a:extLst>
          </p:cNvPr>
          <p:cNvSpPr>
            <a:spLocks noGrp="1"/>
          </p:cNvSpPr>
          <p:nvPr>
            <p:ph type="pic" sz="quarter" idx="10" hasCustomPrompt="1"/>
          </p:nvPr>
        </p:nvSpPr>
        <p:spPr>
          <a:xfrm>
            <a:off x="0" y="32238"/>
            <a:ext cx="12192000" cy="6793525"/>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2" name="Title 1">
            <a:extLst>
              <a:ext uri="{FF2B5EF4-FFF2-40B4-BE49-F238E27FC236}">
                <a16:creationId xmlns:a16="http://schemas.microsoft.com/office/drawing/2014/main" id="{E61E5EAA-53FA-4411-85DC-CB828CAA9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7431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17/Sep/2024</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94E2456-38A0-43EF-B4E0-A7C53928DAA7}"/>
              </a:ext>
            </a:extLst>
          </p:cNvPr>
          <p:cNvPicPr>
            <a:picLocks noChangeAspect="1"/>
          </p:cNvPicPr>
          <p:nvPr userDrawn="1"/>
        </p:nvPicPr>
        <p:blipFill>
          <a:blip r:embed="rId4"/>
          <a:stretch>
            <a:fillRect/>
          </a:stretch>
        </p:blipFill>
        <p:spPr>
          <a:xfrm>
            <a:off x="0" y="0"/>
            <a:ext cx="5913121" cy="6858000"/>
          </a:xfrm>
          <a:prstGeom prst="rect">
            <a:avLst/>
          </a:prstGeom>
        </p:spPr>
      </p:pic>
    </p:spTree>
    <p:extLst>
      <p:ext uri="{BB962C8B-B14F-4D97-AF65-F5344CB8AC3E}">
        <p14:creationId xmlns:p14="http://schemas.microsoft.com/office/powerpoint/2010/main" val="111671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533EE5-D433-42CF-904C-DA43DCD634FE}"/>
              </a:ext>
            </a:extLst>
          </p:cNvPr>
          <p:cNvPicPr>
            <a:picLocks noChangeAspect="1"/>
          </p:cNvPicPr>
          <p:nvPr userDrawn="1"/>
        </p:nvPicPr>
        <p:blipFill>
          <a:blip r:embed="rId2"/>
          <a:stretch>
            <a:fillRect/>
          </a:stretch>
        </p:blipFill>
        <p:spPr>
          <a:xfrm>
            <a:off x="0" y="682752"/>
            <a:ext cx="12192000" cy="5492496"/>
          </a:xfrm>
          <a:prstGeom prst="rect">
            <a:avLst/>
          </a:prstGeom>
        </p:spPr>
      </p:pic>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05458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Image result for paper texture">
            <a:extLst>
              <a:ext uri="{FF2B5EF4-FFF2-40B4-BE49-F238E27FC236}">
                <a16:creationId xmlns:a16="http://schemas.microsoft.com/office/drawing/2014/main" id="{DB8548B1-0D03-4CF5-B096-7F591BEBFEB0}"/>
              </a:ext>
            </a:extLst>
          </p:cNvPr>
          <p:cNvPicPr>
            <a:picLocks noChangeAspect="1" noChangeArrowheads="1"/>
          </p:cNvPicPr>
          <p:nvPr userDrawn="1"/>
        </p:nvPicPr>
        <p:blipFill rotWithShape="1">
          <a:blip r:embed="rId16" cstate="screen">
            <a:extLst>
              <a:ext uri="{BEBA8EAE-BF5A-486C-A8C5-ECC9F3942E4B}">
                <a14:imgProps xmlns:a14="http://schemas.microsoft.com/office/drawing/2010/main">
                  <a14:imgLayer r:embed="rId17">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73B098D0-93BD-4B51-8E9E-5D4D6D950F2C}"/>
              </a:ext>
            </a:extLst>
          </p:cNvPr>
          <p:cNvSpPr>
            <a:spLocks noGrp="1"/>
          </p:cNvSpPr>
          <p:nvPr>
            <p:ph type="title"/>
          </p:nvPr>
        </p:nvSpPr>
        <p:spPr>
          <a:xfrm>
            <a:off x="838200" y="429768"/>
            <a:ext cx="10515600" cy="63719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7B4C3-38C8-499D-91DE-107F743B91F6}"/>
              </a:ext>
            </a:extLst>
          </p:cNvPr>
          <p:cNvSpPr>
            <a:spLocks noGrp="1"/>
          </p:cNvSpPr>
          <p:nvPr>
            <p:ph type="body" idx="1"/>
          </p:nvPr>
        </p:nvSpPr>
        <p:spPr>
          <a:xfrm>
            <a:off x="838200" y="1301262"/>
            <a:ext cx="10515600" cy="4875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ECC217D-737C-4959-B035-84EAC74D5CA3}"/>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1" name="Shape 61">
            <a:extLst>
              <a:ext uri="{FF2B5EF4-FFF2-40B4-BE49-F238E27FC236}">
                <a16:creationId xmlns:a16="http://schemas.microsoft.com/office/drawing/2014/main" id="{4C6CEA86-90A4-4284-86BF-23E5E6F4A736}"/>
              </a:ext>
            </a:extLst>
          </p:cNvPr>
          <p:cNvSpPr/>
          <p:nvPr userDrawn="1"/>
        </p:nvSpPr>
        <p:spPr>
          <a:xfrm>
            <a:off x="9356458" y="6366765"/>
            <a:ext cx="1997342" cy="346249"/>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13" name="Slide Number Placeholder 5">
            <a:extLst>
              <a:ext uri="{FF2B5EF4-FFF2-40B4-BE49-F238E27FC236}">
                <a16:creationId xmlns:a16="http://schemas.microsoft.com/office/drawing/2014/main" id="{A1AB594D-E50C-4B04-A2BD-2626B3B76697}"/>
              </a:ext>
            </a:extLst>
          </p:cNvPr>
          <p:cNvSpPr>
            <a:spLocks noGrp="1"/>
          </p:cNvSpPr>
          <p:nvPr>
            <p:ph type="sldNum" sz="quarter" idx="4"/>
          </p:nvPr>
        </p:nvSpPr>
        <p:spPr>
          <a:xfrm>
            <a:off x="11353800" y="6356350"/>
            <a:ext cx="515080" cy="365125"/>
          </a:xfrm>
          <a:prstGeom prst="rect">
            <a:avLst/>
          </a:prstGeom>
        </p:spPr>
        <p:txBody>
          <a:bodyPr/>
          <a:lstStyle>
            <a:lvl1pPr algn="r">
              <a:defRPr>
                <a:solidFill>
                  <a:schemeClr val="tx1"/>
                </a:solidFill>
              </a:defRPr>
            </a:lvl1p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77713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7" r:id="rId4"/>
    <p:sldLayoutId id="2147483664" r:id="rId5"/>
    <p:sldLayoutId id="2147483666" r:id="rId6"/>
    <p:sldLayoutId id="2147483670" r:id="rId7"/>
    <p:sldLayoutId id="2147483672" r:id="rId8"/>
    <p:sldLayoutId id="2147483673" r:id="rId9"/>
    <p:sldLayoutId id="2147483653" r:id="rId10"/>
    <p:sldLayoutId id="2147483671" r:id="rId11"/>
    <p:sldLayoutId id="2147483668"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2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9851F-4305-4854-B51C-49F1E47FE452}"/>
              </a:ext>
            </a:extLst>
          </p:cNvPr>
          <p:cNvSpPr>
            <a:spLocks noGrp="1"/>
          </p:cNvSpPr>
          <p:nvPr>
            <p:ph type="title"/>
          </p:nvPr>
        </p:nvSpPr>
        <p:spPr/>
        <p:txBody>
          <a:bodyPr/>
          <a:lstStyle/>
          <a:p>
            <a:r>
              <a:rPr lang="en-US" dirty="0"/>
              <a:t>ALPINE </a:t>
            </a:r>
            <a:br>
              <a:rPr lang="en-US" dirty="0"/>
            </a:br>
            <a:r>
              <a:rPr lang="en-US" dirty="0"/>
              <a:t>SKI HOUSE</a:t>
            </a:r>
          </a:p>
        </p:txBody>
      </p:sp>
      <p:sp>
        <p:nvSpPr>
          <p:cNvPr id="5" name="Text Placeholder 4">
            <a:extLst>
              <a:ext uri="{FF2B5EF4-FFF2-40B4-BE49-F238E27FC236}">
                <a16:creationId xmlns:a16="http://schemas.microsoft.com/office/drawing/2014/main" id="{6D5A4593-F996-4719-B2D0-0417A273F3CA}"/>
              </a:ext>
            </a:extLst>
          </p:cNvPr>
          <p:cNvSpPr>
            <a:spLocks noGrp="1"/>
          </p:cNvSpPr>
          <p:nvPr>
            <p:ph type="body" idx="1"/>
          </p:nvPr>
        </p:nvSpPr>
        <p:spPr/>
        <p:txBody>
          <a:bodyPr/>
          <a:lstStyle/>
          <a:p>
            <a:r>
              <a:rPr lang="en-US" dirty="0"/>
              <a:t>WWW. ALPINESKIHOUSE.COM</a:t>
            </a:r>
          </a:p>
        </p:txBody>
      </p:sp>
      <p:pic>
        <p:nvPicPr>
          <p:cNvPr id="8" name="Picture Placeholder 7" descr="Person holding skis looking at mountain">
            <a:extLst>
              <a:ext uri="{FF2B5EF4-FFF2-40B4-BE49-F238E27FC236}">
                <a16:creationId xmlns:a16="http://schemas.microsoft.com/office/drawing/2014/main" id="{3F6BEADC-FAE1-884E-8B62-36917E3FB07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2" r="42"/>
          <a:stretch/>
        </p:blipFill>
        <p:spPr/>
      </p:pic>
    </p:spTree>
    <p:extLst>
      <p:ext uri="{BB962C8B-B14F-4D97-AF65-F5344CB8AC3E}">
        <p14:creationId xmlns:p14="http://schemas.microsoft.com/office/powerpoint/2010/main" val="51785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3CA073-ABB0-4643-808B-5C18EB022752}"/>
              </a:ext>
            </a:extLst>
          </p:cNvPr>
          <p:cNvSpPr>
            <a:spLocks noGrp="1"/>
          </p:cNvSpPr>
          <p:nvPr>
            <p:ph type="title"/>
          </p:nvPr>
        </p:nvSpPr>
        <p:spPr/>
        <p:txBody>
          <a:bodyPr/>
          <a:lstStyle/>
          <a:p>
            <a:r>
              <a:rPr lang="en-US" dirty="0"/>
              <a:t>THANK</a:t>
            </a:r>
            <a:br>
              <a:rPr lang="en-US" dirty="0"/>
            </a:br>
            <a:r>
              <a:rPr lang="en-US" dirty="0"/>
              <a:t>YOU</a:t>
            </a:r>
          </a:p>
        </p:txBody>
      </p:sp>
      <p:sp>
        <p:nvSpPr>
          <p:cNvPr id="21" name="Text Placeholder 4">
            <a:extLst>
              <a:ext uri="{FF2B5EF4-FFF2-40B4-BE49-F238E27FC236}">
                <a16:creationId xmlns:a16="http://schemas.microsoft.com/office/drawing/2014/main" id="{32705ABF-D7BE-4A38-AC01-695024BC5407}"/>
              </a:ext>
            </a:extLst>
          </p:cNvPr>
          <p:cNvSpPr>
            <a:spLocks noGrp="1"/>
          </p:cNvSpPr>
          <p:nvPr>
            <p:ph type="body" idx="1"/>
          </p:nvPr>
        </p:nvSpPr>
        <p:spPr/>
        <p:txBody>
          <a:bodyPr/>
          <a:lstStyle/>
          <a:p>
            <a:r>
              <a:rPr lang="en-US" dirty="0"/>
              <a:t>WWW. ALPINESKIHOUSE.COM</a:t>
            </a:r>
          </a:p>
        </p:txBody>
      </p:sp>
      <p:sp>
        <p:nvSpPr>
          <p:cNvPr id="29" name="Subtitle 2">
            <a:extLst>
              <a:ext uri="{FF2B5EF4-FFF2-40B4-BE49-F238E27FC236}">
                <a16:creationId xmlns:a16="http://schemas.microsoft.com/office/drawing/2014/main" id="{1A7168F2-04B7-456D-A6BF-6219D132A9A7}"/>
              </a:ext>
            </a:extLst>
          </p:cNvPr>
          <p:cNvSpPr txBox="1">
            <a:spLocks/>
          </p:cNvSpPr>
          <p:nvPr/>
        </p:nvSpPr>
        <p:spPr>
          <a:xfrm>
            <a:off x="7282304" y="4462095"/>
            <a:ext cx="3652396" cy="247823"/>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00B0F0"/>
              </a:buClr>
            </a:pPr>
            <a:r>
              <a:rPr lang="en-US" sz="1800" spc="150" dirty="0">
                <a:solidFill>
                  <a:schemeClr val="tx1"/>
                </a:solidFill>
                <a:latin typeface="+mj-lt"/>
                <a:cs typeface="Gill Sans" panose="020B0502020104020203" pitchFamily="34" charset="-79"/>
              </a:rPr>
              <a:t>VICTORIA LINDQVIST</a:t>
            </a:r>
            <a:endParaRPr kumimoji="0" lang="en-US" sz="1800" u="none" strike="noStrike" kern="1200" cap="none" spc="150" normalizeH="0" baseline="0" noProof="0" dirty="0">
              <a:ln>
                <a:noFill/>
              </a:ln>
              <a:solidFill>
                <a:schemeClr val="tx1"/>
              </a:solidFill>
              <a:effectLst/>
              <a:uLnTx/>
              <a:uFillTx/>
              <a:latin typeface="+mj-lt"/>
              <a:cs typeface="Gill Sans" panose="020B0502020104020203" pitchFamily="34" charset="-79"/>
            </a:endParaRPr>
          </a:p>
        </p:txBody>
      </p:sp>
      <p:sp>
        <p:nvSpPr>
          <p:cNvPr id="30" name="Text Placeholder 17">
            <a:extLst>
              <a:ext uri="{FF2B5EF4-FFF2-40B4-BE49-F238E27FC236}">
                <a16:creationId xmlns:a16="http://schemas.microsoft.com/office/drawing/2014/main" id="{05DA5CE2-4618-4163-B778-EE5B7D499CC7}"/>
              </a:ext>
            </a:extLst>
          </p:cNvPr>
          <p:cNvSpPr txBox="1">
            <a:spLocks/>
          </p:cNvSpPr>
          <p:nvPr/>
        </p:nvSpPr>
        <p:spPr>
          <a:xfrm>
            <a:off x="7282304" y="4794017"/>
            <a:ext cx="3372875" cy="362240"/>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dirty="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dirty="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dirty="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dirty="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dirty="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pPr>
            <a:r>
              <a:rPr kumimoji="0" lang="en-US" sz="1800" u="none" strike="noStrike" kern="1200" cap="none" spc="150" normalizeH="0" baseline="0" noProof="0" dirty="0">
                <a:ln>
                  <a:noFill/>
                </a:ln>
                <a:solidFill>
                  <a:schemeClr val="tx1"/>
                </a:solidFill>
                <a:effectLst/>
                <a:uLnTx/>
                <a:uFillTx/>
                <a:latin typeface="+mj-lt"/>
                <a:cs typeface="Gill Sans Light" panose="020B0302020104020203" pitchFamily="34" charset="-79"/>
              </a:rPr>
              <a:t>+</a:t>
            </a:r>
            <a:r>
              <a:rPr lang="en-US" sz="1800" spc="150" dirty="0">
                <a:solidFill>
                  <a:schemeClr val="tx1"/>
                </a:solidFill>
                <a:latin typeface="+mj-lt"/>
                <a:cs typeface="Gill Sans Light" panose="020B0302020104020203" pitchFamily="34" charset="-79"/>
              </a:rPr>
              <a:t>1 (589) 555‐0199</a:t>
            </a:r>
            <a:endParaRPr kumimoji="0" lang="en-US" sz="1800" u="none" strike="noStrike" kern="1200" cap="none" spc="150" normalizeH="0" baseline="0" noProof="0" dirty="0">
              <a:ln>
                <a:noFill/>
              </a:ln>
              <a:solidFill>
                <a:schemeClr val="tx1"/>
              </a:solidFill>
              <a:effectLst/>
              <a:uLnTx/>
              <a:uFillTx/>
              <a:latin typeface="+mj-lt"/>
              <a:cs typeface="Gill Sans Light" panose="020B0302020104020203" pitchFamily="34" charset="-79"/>
            </a:endParaRPr>
          </a:p>
        </p:txBody>
      </p:sp>
      <p:sp>
        <p:nvSpPr>
          <p:cNvPr id="31" name="Text Placeholder 18">
            <a:extLst>
              <a:ext uri="{FF2B5EF4-FFF2-40B4-BE49-F238E27FC236}">
                <a16:creationId xmlns:a16="http://schemas.microsoft.com/office/drawing/2014/main" id="{EBFA468C-C482-47DB-BEFF-DA59E6F42024}"/>
              </a:ext>
            </a:extLst>
          </p:cNvPr>
          <p:cNvSpPr txBox="1">
            <a:spLocks/>
          </p:cNvSpPr>
          <p:nvPr/>
        </p:nvSpPr>
        <p:spPr>
          <a:xfrm>
            <a:off x="7282306" y="5365243"/>
            <a:ext cx="3372872" cy="187814"/>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500"/>
              </a:spcAft>
              <a:buClr>
                <a:srgbClr val="00B0F0"/>
              </a:buClr>
              <a:buSzTx/>
              <a:buFont typeface="Arial" panose="020B0604020202020204" pitchFamily="34" charset="0"/>
              <a:buNone/>
              <a:tabLst/>
              <a:defRPr/>
            </a:pPr>
            <a:r>
              <a:rPr kumimoji="0" lang="en-US" sz="1800" u="none" strike="noStrike" kern="1200" cap="none" spc="150" normalizeH="0" noProof="0" dirty="0">
                <a:ln>
                  <a:noFill/>
                </a:ln>
                <a:solidFill>
                  <a:schemeClr val="tx1"/>
                </a:solidFill>
                <a:effectLst/>
                <a:uLnTx/>
                <a:uFillTx/>
                <a:latin typeface="+mj-lt"/>
                <a:cs typeface="Gill Sans Light" panose="020B0302020104020203" pitchFamily="34" charset="-79"/>
              </a:rPr>
              <a:t>victoria@alpineskihouse.com</a:t>
            </a:r>
          </a:p>
        </p:txBody>
      </p:sp>
      <p:pic>
        <p:nvPicPr>
          <p:cNvPr id="6" name="Picture Placeholder 5" descr="person sitting on snowboard">
            <a:extLst>
              <a:ext uri="{FF2B5EF4-FFF2-40B4-BE49-F238E27FC236}">
                <a16:creationId xmlns:a16="http://schemas.microsoft.com/office/drawing/2014/main" id="{12CA17DD-4B99-CE41-998F-A36C00269F5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4" r="4"/>
          <a:stretch>
            <a:fillRect/>
          </a:stretch>
        </p:blipFill>
        <p:spPr/>
      </p:pic>
      <p:pic>
        <p:nvPicPr>
          <p:cNvPr id="25" name="Graphic 24">
            <a:extLst>
              <a:ext uri="{FF2B5EF4-FFF2-40B4-BE49-F238E27FC236}">
                <a16:creationId xmlns:a16="http://schemas.microsoft.com/office/drawing/2014/main" id="{3A177D19-C8E3-4F5C-9A4A-5AF061B03478}"/>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870272" y="4462093"/>
            <a:ext cx="289490" cy="265015"/>
          </a:xfrm>
          <a:prstGeom prst="rect">
            <a:avLst/>
          </a:prstGeom>
        </p:spPr>
      </p:pic>
      <p:pic>
        <p:nvPicPr>
          <p:cNvPr id="28" name="Graphic 27">
            <a:extLst>
              <a:ext uri="{FF2B5EF4-FFF2-40B4-BE49-F238E27FC236}">
                <a16:creationId xmlns:a16="http://schemas.microsoft.com/office/drawing/2014/main" id="{B7ED8C67-9B20-4988-8626-3F7E11AC559C}"/>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870272" y="4891240"/>
            <a:ext cx="289490" cy="265015"/>
          </a:xfrm>
          <a:prstGeom prst="rect">
            <a:avLst/>
          </a:prstGeom>
        </p:spPr>
      </p:pic>
      <p:pic>
        <p:nvPicPr>
          <p:cNvPr id="26" name="Graphic 25">
            <a:extLst>
              <a:ext uri="{FF2B5EF4-FFF2-40B4-BE49-F238E27FC236}">
                <a16:creationId xmlns:a16="http://schemas.microsoft.com/office/drawing/2014/main" id="{DACBF4AB-293D-4DFE-B772-B09A65120786}"/>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6870272" y="5365240"/>
            <a:ext cx="289490" cy="265015"/>
          </a:xfrm>
          <a:prstGeom prst="rect">
            <a:avLst/>
          </a:prstGeom>
        </p:spPr>
      </p:pic>
    </p:spTree>
    <p:extLst>
      <p:ext uri="{BB962C8B-B14F-4D97-AF65-F5344CB8AC3E}">
        <p14:creationId xmlns:p14="http://schemas.microsoft.com/office/powerpoint/2010/main" val="380918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8E48784E-EC0D-41FF-94C3-0B7F1DF01EE6}"/>
              </a:ext>
            </a:extLst>
          </p:cNvPr>
          <p:cNvSpPr>
            <a:spLocks noGrp="1"/>
          </p:cNvSpPr>
          <p:nvPr>
            <p:ph type="sldNum" sz="quarter" idx="11"/>
          </p:nvPr>
        </p:nvSpPr>
        <p:spPr/>
        <p:txBody>
          <a:bodyPr/>
          <a:lstStyle/>
          <a:p>
            <a:fld id="{45C00377-489B-40EC-B059-26BDDD2E89B9}" type="slidenum">
              <a:rPr lang="en-US" smtClean="0"/>
              <a:pPr/>
              <a:t>11</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View of Mountain " title="View of Mountain ">
            <a:extLst>
              <a:ext uri="{FF2B5EF4-FFF2-40B4-BE49-F238E27FC236}">
                <a16:creationId xmlns:a16="http://schemas.microsoft.com/office/drawing/2014/main" id="{0FEF81CE-5738-455D-9503-39AD533BFE63}"/>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13" name="Freeform: Shape 12">
            <a:extLst>
              <a:ext uri="{FF2B5EF4-FFF2-40B4-BE49-F238E27FC236}">
                <a16:creationId xmlns:a16="http://schemas.microsoft.com/office/drawing/2014/main" id="{C6C7DB9E-AAE0-492D-9636-97F97F7754BC}"/>
              </a:ext>
              <a:ext uri="{C183D7F6-B498-43B3-948B-1728B52AA6E4}">
                <adec:decorative xmlns:adec="http://schemas.microsoft.com/office/drawing/2017/decorative" val="1"/>
              </a:ext>
            </a:extLst>
          </p:cNvPr>
          <p:cNvSpPr/>
          <p:nvPr/>
        </p:nvSpPr>
        <p:spPr>
          <a:xfrm>
            <a:off x="0" y="695355"/>
            <a:ext cx="12192000" cy="5450084"/>
          </a:xfrm>
          <a:custGeom>
            <a:avLst/>
            <a:gdLst>
              <a:gd name="connsiteX0" fmla="*/ 69140 w 12192000"/>
              <a:gd name="connsiteY0" fmla="*/ 0 h 5450084"/>
              <a:gd name="connsiteX1" fmla="*/ 87103 w 12192000"/>
              <a:gd name="connsiteY1" fmla="*/ 326 h 5450084"/>
              <a:gd name="connsiteX2" fmla="*/ 107460 w 12192000"/>
              <a:gd name="connsiteY2" fmla="*/ 977 h 5450084"/>
              <a:gd name="connsiteX3" fmla="*/ 129415 w 12192000"/>
              <a:gd name="connsiteY3" fmla="*/ 2279 h 5450084"/>
              <a:gd name="connsiteX4" fmla="*/ 152966 w 12192000"/>
              <a:gd name="connsiteY4" fmla="*/ 4233 h 5450084"/>
              <a:gd name="connsiteX5" fmla="*/ 176917 w 12192000"/>
              <a:gd name="connsiteY5" fmla="*/ 6185 h 5450084"/>
              <a:gd name="connsiteX6" fmla="*/ 200468 w 12192000"/>
              <a:gd name="connsiteY6" fmla="*/ 8789 h 5450084"/>
              <a:gd name="connsiteX7" fmla="*/ 223620 w 12192000"/>
              <a:gd name="connsiteY7" fmla="*/ 11719 h 5450084"/>
              <a:gd name="connsiteX8" fmla="*/ 245973 w 12192000"/>
              <a:gd name="connsiteY8" fmla="*/ 14973 h 5450084"/>
              <a:gd name="connsiteX9" fmla="*/ 265532 w 12192000"/>
              <a:gd name="connsiteY9" fmla="*/ 17902 h 5450084"/>
              <a:gd name="connsiteX10" fmla="*/ 283096 w 12192000"/>
              <a:gd name="connsiteY10" fmla="*/ 21158 h 5450084"/>
              <a:gd name="connsiteX11" fmla="*/ 290281 w 12192000"/>
              <a:gd name="connsiteY11" fmla="*/ 22785 h 5450084"/>
              <a:gd name="connsiteX12" fmla="*/ 297068 w 12192000"/>
              <a:gd name="connsiteY12" fmla="*/ 24412 h 5450084"/>
              <a:gd name="connsiteX13" fmla="*/ 303055 w 12192000"/>
              <a:gd name="connsiteY13" fmla="*/ 26041 h 5450084"/>
              <a:gd name="connsiteX14" fmla="*/ 307445 w 12192000"/>
              <a:gd name="connsiteY14" fmla="*/ 27668 h 5450084"/>
              <a:gd name="connsiteX15" fmla="*/ 311038 w 12192000"/>
              <a:gd name="connsiteY15" fmla="*/ 29295 h 5450084"/>
              <a:gd name="connsiteX16" fmla="*/ 313434 w 12192000"/>
              <a:gd name="connsiteY16" fmla="*/ 30597 h 5450084"/>
              <a:gd name="connsiteX17" fmla="*/ 316627 w 12192000"/>
              <a:gd name="connsiteY17" fmla="*/ 34178 h 5450084"/>
              <a:gd name="connsiteX18" fmla="*/ 319022 w 12192000"/>
              <a:gd name="connsiteY18" fmla="*/ 37758 h 5450084"/>
              <a:gd name="connsiteX19" fmla="*/ 321816 w 12192000"/>
              <a:gd name="connsiteY19" fmla="*/ 41990 h 5450084"/>
              <a:gd name="connsiteX20" fmla="*/ 323812 w 12192000"/>
              <a:gd name="connsiteY20" fmla="*/ 46221 h 5450084"/>
              <a:gd name="connsiteX21" fmla="*/ 327803 w 12192000"/>
              <a:gd name="connsiteY21" fmla="*/ 54359 h 5450084"/>
              <a:gd name="connsiteX22" fmla="*/ 332195 w 12192000"/>
              <a:gd name="connsiteY22" fmla="*/ 62822 h 5450084"/>
              <a:gd name="connsiteX23" fmla="*/ 335787 w 12192000"/>
              <a:gd name="connsiteY23" fmla="*/ 66402 h 5450084"/>
              <a:gd name="connsiteX24" fmla="*/ 338981 w 12192000"/>
              <a:gd name="connsiteY24" fmla="*/ 69983 h 5450084"/>
              <a:gd name="connsiteX25" fmla="*/ 342174 w 12192000"/>
              <a:gd name="connsiteY25" fmla="*/ 72261 h 5450084"/>
              <a:gd name="connsiteX26" fmla="*/ 344968 w 12192000"/>
              <a:gd name="connsiteY26" fmla="*/ 74540 h 5450084"/>
              <a:gd name="connsiteX27" fmla="*/ 347762 w 12192000"/>
              <a:gd name="connsiteY27" fmla="*/ 75841 h 5450084"/>
              <a:gd name="connsiteX28" fmla="*/ 350557 w 12192000"/>
              <a:gd name="connsiteY28" fmla="*/ 77143 h 5450084"/>
              <a:gd name="connsiteX29" fmla="*/ 352952 w 12192000"/>
              <a:gd name="connsiteY29" fmla="*/ 77795 h 5450084"/>
              <a:gd name="connsiteX30" fmla="*/ 355746 w 12192000"/>
              <a:gd name="connsiteY30" fmla="*/ 78120 h 5450084"/>
              <a:gd name="connsiteX31" fmla="*/ 358141 w 12192000"/>
              <a:gd name="connsiteY31" fmla="*/ 77795 h 5450084"/>
              <a:gd name="connsiteX32" fmla="*/ 360137 w 12192000"/>
              <a:gd name="connsiteY32" fmla="*/ 77470 h 5450084"/>
              <a:gd name="connsiteX33" fmla="*/ 362531 w 12192000"/>
              <a:gd name="connsiteY33" fmla="*/ 76818 h 5450084"/>
              <a:gd name="connsiteX34" fmla="*/ 364528 w 12192000"/>
              <a:gd name="connsiteY34" fmla="*/ 75841 h 5450084"/>
              <a:gd name="connsiteX35" fmla="*/ 369318 w 12192000"/>
              <a:gd name="connsiteY35" fmla="*/ 73237 h 5450084"/>
              <a:gd name="connsiteX36" fmla="*/ 373308 w 12192000"/>
              <a:gd name="connsiteY36" fmla="*/ 69983 h 5450084"/>
              <a:gd name="connsiteX37" fmla="*/ 381691 w 12192000"/>
              <a:gd name="connsiteY37" fmla="*/ 62170 h 5450084"/>
              <a:gd name="connsiteX38" fmla="*/ 386082 w 12192000"/>
              <a:gd name="connsiteY38" fmla="*/ 58590 h 5450084"/>
              <a:gd name="connsiteX39" fmla="*/ 390474 w 12192000"/>
              <a:gd name="connsiteY39" fmla="*/ 55335 h 5450084"/>
              <a:gd name="connsiteX40" fmla="*/ 392869 w 12192000"/>
              <a:gd name="connsiteY40" fmla="*/ 54033 h 5450084"/>
              <a:gd name="connsiteX41" fmla="*/ 395264 w 12192000"/>
              <a:gd name="connsiteY41" fmla="*/ 52731 h 5450084"/>
              <a:gd name="connsiteX42" fmla="*/ 397658 w 12192000"/>
              <a:gd name="connsiteY42" fmla="*/ 51754 h 5450084"/>
              <a:gd name="connsiteX43" fmla="*/ 400852 w 12192000"/>
              <a:gd name="connsiteY43" fmla="*/ 51104 h 5450084"/>
              <a:gd name="connsiteX44" fmla="*/ 403646 w 12192000"/>
              <a:gd name="connsiteY44" fmla="*/ 50778 h 5450084"/>
              <a:gd name="connsiteX45" fmla="*/ 406440 w 12192000"/>
              <a:gd name="connsiteY45" fmla="*/ 50778 h 5450084"/>
              <a:gd name="connsiteX46" fmla="*/ 409635 w 12192000"/>
              <a:gd name="connsiteY46" fmla="*/ 51104 h 5450084"/>
              <a:gd name="connsiteX47" fmla="*/ 412827 w 12192000"/>
              <a:gd name="connsiteY47" fmla="*/ 51754 h 5450084"/>
              <a:gd name="connsiteX48" fmla="*/ 409635 w 12192000"/>
              <a:gd name="connsiteY48" fmla="*/ 56963 h 5450084"/>
              <a:gd name="connsiteX49" fmla="*/ 407637 w 12192000"/>
              <a:gd name="connsiteY49" fmla="*/ 62170 h 5450084"/>
              <a:gd name="connsiteX50" fmla="*/ 406440 w 12192000"/>
              <a:gd name="connsiteY50" fmla="*/ 66727 h 5450084"/>
              <a:gd name="connsiteX51" fmla="*/ 406041 w 12192000"/>
              <a:gd name="connsiteY51" fmla="*/ 71285 h 5450084"/>
              <a:gd name="connsiteX52" fmla="*/ 406440 w 12192000"/>
              <a:gd name="connsiteY52" fmla="*/ 75190 h 5450084"/>
              <a:gd name="connsiteX53" fmla="*/ 407637 w 12192000"/>
              <a:gd name="connsiteY53" fmla="*/ 79096 h 5450084"/>
              <a:gd name="connsiteX54" fmla="*/ 409235 w 12192000"/>
              <a:gd name="connsiteY54" fmla="*/ 82351 h 5450084"/>
              <a:gd name="connsiteX55" fmla="*/ 411630 w 12192000"/>
              <a:gd name="connsiteY55" fmla="*/ 85606 h 5450084"/>
              <a:gd name="connsiteX56" fmla="*/ 414424 w 12192000"/>
              <a:gd name="connsiteY56" fmla="*/ 88861 h 5450084"/>
              <a:gd name="connsiteX57" fmla="*/ 417617 w 12192000"/>
              <a:gd name="connsiteY57" fmla="*/ 91791 h 5450084"/>
              <a:gd name="connsiteX58" fmla="*/ 421210 w 12192000"/>
              <a:gd name="connsiteY58" fmla="*/ 94720 h 5450084"/>
              <a:gd name="connsiteX59" fmla="*/ 425201 w 12192000"/>
              <a:gd name="connsiteY59" fmla="*/ 97324 h 5450084"/>
              <a:gd name="connsiteX60" fmla="*/ 433983 w 12192000"/>
              <a:gd name="connsiteY60" fmla="*/ 102207 h 5450084"/>
              <a:gd name="connsiteX61" fmla="*/ 443164 w 12192000"/>
              <a:gd name="connsiteY61" fmla="*/ 107089 h 5450084"/>
              <a:gd name="connsiteX62" fmla="*/ 452745 w 12192000"/>
              <a:gd name="connsiteY62" fmla="*/ 111972 h 5450084"/>
              <a:gd name="connsiteX63" fmla="*/ 461526 w 12192000"/>
              <a:gd name="connsiteY63" fmla="*/ 116854 h 5450084"/>
              <a:gd name="connsiteX64" fmla="*/ 465917 w 12192000"/>
              <a:gd name="connsiteY64" fmla="*/ 119458 h 5450084"/>
              <a:gd name="connsiteX65" fmla="*/ 469909 w 12192000"/>
              <a:gd name="connsiteY65" fmla="*/ 122713 h 5450084"/>
              <a:gd name="connsiteX66" fmla="*/ 473502 w 12192000"/>
              <a:gd name="connsiteY66" fmla="*/ 125642 h 5450084"/>
              <a:gd name="connsiteX67" fmla="*/ 476695 w 12192000"/>
              <a:gd name="connsiteY67" fmla="*/ 128572 h 5450084"/>
              <a:gd name="connsiteX68" fmla="*/ 479089 w 12192000"/>
              <a:gd name="connsiteY68" fmla="*/ 132152 h 5450084"/>
              <a:gd name="connsiteX69" fmla="*/ 481485 w 12192000"/>
              <a:gd name="connsiteY69" fmla="*/ 135734 h 5450084"/>
              <a:gd name="connsiteX70" fmla="*/ 483081 w 12192000"/>
              <a:gd name="connsiteY70" fmla="*/ 139314 h 5450084"/>
              <a:gd name="connsiteX71" fmla="*/ 483879 w 12192000"/>
              <a:gd name="connsiteY71" fmla="*/ 143545 h 5450084"/>
              <a:gd name="connsiteX72" fmla="*/ 484279 w 12192000"/>
              <a:gd name="connsiteY72" fmla="*/ 148102 h 5450084"/>
              <a:gd name="connsiteX73" fmla="*/ 483879 w 12192000"/>
              <a:gd name="connsiteY73" fmla="*/ 152984 h 5450084"/>
              <a:gd name="connsiteX74" fmla="*/ 482682 w 12192000"/>
              <a:gd name="connsiteY74" fmla="*/ 158193 h 5450084"/>
              <a:gd name="connsiteX75" fmla="*/ 480287 w 12192000"/>
              <a:gd name="connsiteY75" fmla="*/ 163401 h 5450084"/>
              <a:gd name="connsiteX76" fmla="*/ 485476 w 12192000"/>
              <a:gd name="connsiteY76" fmla="*/ 183906 h 5450084"/>
              <a:gd name="connsiteX77" fmla="*/ 489469 w 12192000"/>
              <a:gd name="connsiteY77" fmla="*/ 204088 h 5450084"/>
              <a:gd name="connsiteX78" fmla="*/ 493460 w 12192000"/>
              <a:gd name="connsiteY78" fmla="*/ 223943 h 5450084"/>
              <a:gd name="connsiteX79" fmla="*/ 496653 w 12192000"/>
              <a:gd name="connsiteY79" fmla="*/ 244450 h 5450084"/>
              <a:gd name="connsiteX80" fmla="*/ 499048 w 12192000"/>
              <a:gd name="connsiteY80" fmla="*/ 264630 h 5450084"/>
              <a:gd name="connsiteX81" fmla="*/ 499847 w 12192000"/>
              <a:gd name="connsiteY81" fmla="*/ 274721 h 5450084"/>
              <a:gd name="connsiteX82" fmla="*/ 500246 w 12192000"/>
              <a:gd name="connsiteY82" fmla="*/ 285136 h 5450084"/>
              <a:gd name="connsiteX83" fmla="*/ 500645 w 12192000"/>
              <a:gd name="connsiteY83" fmla="*/ 295228 h 5450084"/>
              <a:gd name="connsiteX84" fmla="*/ 500645 w 12192000"/>
              <a:gd name="connsiteY84" fmla="*/ 305643 h 5450084"/>
              <a:gd name="connsiteX85" fmla="*/ 500246 w 12192000"/>
              <a:gd name="connsiteY85" fmla="*/ 316058 h 5450084"/>
              <a:gd name="connsiteX86" fmla="*/ 499847 w 12192000"/>
              <a:gd name="connsiteY86" fmla="*/ 326150 h 5450084"/>
              <a:gd name="connsiteX87" fmla="*/ 503039 w 12192000"/>
              <a:gd name="connsiteY87" fmla="*/ 347307 h 5450084"/>
              <a:gd name="connsiteX88" fmla="*/ 505834 w 12192000"/>
              <a:gd name="connsiteY88" fmla="*/ 368465 h 5450084"/>
              <a:gd name="connsiteX89" fmla="*/ 508230 w 12192000"/>
              <a:gd name="connsiteY89" fmla="*/ 389296 h 5450084"/>
              <a:gd name="connsiteX90" fmla="*/ 509826 w 12192000"/>
              <a:gd name="connsiteY90" fmla="*/ 410453 h 5450084"/>
              <a:gd name="connsiteX91" fmla="*/ 511423 w 12192000"/>
              <a:gd name="connsiteY91" fmla="*/ 431610 h 5450084"/>
              <a:gd name="connsiteX92" fmla="*/ 512620 w 12192000"/>
              <a:gd name="connsiteY92" fmla="*/ 452768 h 5450084"/>
              <a:gd name="connsiteX93" fmla="*/ 513019 w 12192000"/>
              <a:gd name="connsiteY93" fmla="*/ 473925 h 5450084"/>
              <a:gd name="connsiteX94" fmla="*/ 513817 w 12192000"/>
              <a:gd name="connsiteY94" fmla="*/ 494757 h 5450084"/>
              <a:gd name="connsiteX95" fmla="*/ 514616 w 12192000"/>
              <a:gd name="connsiteY95" fmla="*/ 537072 h 5450084"/>
              <a:gd name="connsiteX96" fmla="*/ 515016 w 12192000"/>
              <a:gd name="connsiteY96" fmla="*/ 579712 h 5450084"/>
              <a:gd name="connsiteX97" fmla="*/ 515814 w 12192000"/>
              <a:gd name="connsiteY97" fmla="*/ 621701 h 5450084"/>
              <a:gd name="connsiteX98" fmla="*/ 516612 w 12192000"/>
              <a:gd name="connsiteY98" fmla="*/ 642859 h 5450084"/>
              <a:gd name="connsiteX99" fmla="*/ 517809 w 12192000"/>
              <a:gd name="connsiteY99" fmla="*/ 664342 h 5450084"/>
              <a:gd name="connsiteX100" fmla="*/ 534575 w 12192000"/>
              <a:gd name="connsiteY100" fmla="*/ 1097253 h 5450084"/>
              <a:gd name="connsiteX101" fmla="*/ 552538 w 12192000"/>
              <a:gd name="connsiteY101" fmla="*/ 1097579 h 5450084"/>
              <a:gd name="connsiteX102" fmla="*/ 560521 w 12192000"/>
              <a:gd name="connsiteY102" fmla="*/ 1068936 h 5450084"/>
              <a:gd name="connsiteX103" fmla="*/ 568505 w 12192000"/>
              <a:gd name="connsiteY103" fmla="*/ 1039967 h 5450084"/>
              <a:gd name="connsiteX104" fmla="*/ 575689 w 12192000"/>
              <a:gd name="connsiteY104" fmla="*/ 1011322 h 5450084"/>
              <a:gd name="connsiteX105" fmla="*/ 582874 w 12192000"/>
              <a:gd name="connsiteY105" fmla="*/ 982354 h 5450084"/>
              <a:gd name="connsiteX106" fmla="*/ 611215 w 12192000"/>
              <a:gd name="connsiteY106" fmla="*/ 866802 h 5450084"/>
              <a:gd name="connsiteX107" fmla="*/ 618400 w 12192000"/>
              <a:gd name="connsiteY107" fmla="*/ 837833 h 5450084"/>
              <a:gd name="connsiteX108" fmla="*/ 625586 w 12192000"/>
              <a:gd name="connsiteY108" fmla="*/ 809188 h 5450084"/>
              <a:gd name="connsiteX109" fmla="*/ 633968 w 12192000"/>
              <a:gd name="connsiteY109" fmla="*/ 780219 h 5450084"/>
              <a:gd name="connsiteX110" fmla="*/ 641952 w 12192000"/>
              <a:gd name="connsiteY110" fmla="*/ 751576 h 5450084"/>
              <a:gd name="connsiteX111" fmla="*/ 650335 w 12192000"/>
              <a:gd name="connsiteY111" fmla="*/ 723257 h 5450084"/>
              <a:gd name="connsiteX112" fmla="*/ 659914 w 12192000"/>
              <a:gd name="connsiteY112" fmla="*/ 694613 h 5450084"/>
              <a:gd name="connsiteX113" fmla="*/ 669894 w 12192000"/>
              <a:gd name="connsiteY113" fmla="*/ 666295 h 5450084"/>
              <a:gd name="connsiteX114" fmla="*/ 680273 w 12192000"/>
              <a:gd name="connsiteY114" fmla="*/ 637977 h 5450084"/>
              <a:gd name="connsiteX115" fmla="*/ 679075 w 12192000"/>
              <a:gd name="connsiteY115" fmla="*/ 625933 h 5450084"/>
              <a:gd name="connsiteX116" fmla="*/ 678676 w 12192000"/>
              <a:gd name="connsiteY116" fmla="*/ 614541 h 5450084"/>
              <a:gd name="connsiteX117" fmla="*/ 679075 w 12192000"/>
              <a:gd name="connsiteY117" fmla="*/ 602497 h 5450084"/>
              <a:gd name="connsiteX118" fmla="*/ 680672 w 12192000"/>
              <a:gd name="connsiteY118" fmla="*/ 591105 h 5450084"/>
              <a:gd name="connsiteX119" fmla="*/ 682667 w 12192000"/>
              <a:gd name="connsiteY119" fmla="*/ 579712 h 5450084"/>
              <a:gd name="connsiteX120" fmla="*/ 685462 w 12192000"/>
              <a:gd name="connsiteY120" fmla="*/ 567994 h 5450084"/>
              <a:gd name="connsiteX121" fmla="*/ 689453 w 12192000"/>
              <a:gd name="connsiteY121" fmla="*/ 556602 h 5450084"/>
              <a:gd name="connsiteX122" fmla="*/ 695042 w 12192000"/>
              <a:gd name="connsiteY122" fmla="*/ 545209 h 5450084"/>
              <a:gd name="connsiteX123" fmla="*/ 694642 w 12192000"/>
              <a:gd name="connsiteY123" fmla="*/ 540978 h 5450084"/>
              <a:gd name="connsiteX124" fmla="*/ 694642 w 12192000"/>
              <a:gd name="connsiteY124" fmla="*/ 536746 h 5450084"/>
              <a:gd name="connsiteX125" fmla="*/ 695042 w 12192000"/>
              <a:gd name="connsiteY125" fmla="*/ 532840 h 5450084"/>
              <a:gd name="connsiteX126" fmla="*/ 695441 w 12192000"/>
              <a:gd name="connsiteY126" fmla="*/ 528609 h 5450084"/>
              <a:gd name="connsiteX127" fmla="*/ 696638 w 12192000"/>
              <a:gd name="connsiteY127" fmla="*/ 524703 h 5450084"/>
              <a:gd name="connsiteX128" fmla="*/ 697835 w 12192000"/>
              <a:gd name="connsiteY128" fmla="*/ 520797 h 5450084"/>
              <a:gd name="connsiteX129" fmla="*/ 699432 w 12192000"/>
              <a:gd name="connsiteY129" fmla="*/ 516891 h 5450084"/>
              <a:gd name="connsiteX130" fmla="*/ 701029 w 12192000"/>
              <a:gd name="connsiteY130" fmla="*/ 513311 h 5450084"/>
              <a:gd name="connsiteX131" fmla="*/ 705021 w 12192000"/>
              <a:gd name="connsiteY131" fmla="*/ 506149 h 5450084"/>
              <a:gd name="connsiteX132" fmla="*/ 709811 w 12192000"/>
              <a:gd name="connsiteY132" fmla="*/ 499314 h 5450084"/>
              <a:gd name="connsiteX133" fmla="*/ 715000 w 12192000"/>
              <a:gd name="connsiteY133" fmla="*/ 492153 h 5450084"/>
              <a:gd name="connsiteX134" fmla="*/ 720189 w 12192000"/>
              <a:gd name="connsiteY134" fmla="*/ 485318 h 5450084"/>
              <a:gd name="connsiteX135" fmla="*/ 726177 w 12192000"/>
              <a:gd name="connsiteY135" fmla="*/ 478482 h 5450084"/>
              <a:gd name="connsiteX136" fmla="*/ 731366 w 12192000"/>
              <a:gd name="connsiteY136" fmla="*/ 471321 h 5450084"/>
              <a:gd name="connsiteX137" fmla="*/ 736157 w 12192000"/>
              <a:gd name="connsiteY137" fmla="*/ 464161 h 5450084"/>
              <a:gd name="connsiteX138" fmla="*/ 740548 w 12192000"/>
              <a:gd name="connsiteY138" fmla="*/ 456674 h 5450084"/>
              <a:gd name="connsiteX139" fmla="*/ 743741 w 12192000"/>
              <a:gd name="connsiteY139" fmla="*/ 449188 h 5450084"/>
              <a:gd name="connsiteX140" fmla="*/ 745338 w 12192000"/>
              <a:gd name="connsiteY140" fmla="*/ 445282 h 5450084"/>
              <a:gd name="connsiteX141" fmla="*/ 746535 w 12192000"/>
              <a:gd name="connsiteY141" fmla="*/ 441050 h 5450084"/>
              <a:gd name="connsiteX142" fmla="*/ 747334 w 12192000"/>
              <a:gd name="connsiteY142" fmla="*/ 436819 h 5450084"/>
              <a:gd name="connsiteX143" fmla="*/ 748132 w 12192000"/>
              <a:gd name="connsiteY143" fmla="*/ 432913 h 5450084"/>
              <a:gd name="connsiteX144" fmla="*/ 748132 w 12192000"/>
              <a:gd name="connsiteY144" fmla="*/ 428356 h 5450084"/>
              <a:gd name="connsiteX145" fmla="*/ 748132 w 12192000"/>
              <a:gd name="connsiteY145" fmla="*/ 424124 h 5450084"/>
              <a:gd name="connsiteX146" fmla="*/ 748132 w 12192000"/>
              <a:gd name="connsiteY146" fmla="*/ 420218 h 5450084"/>
              <a:gd name="connsiteX147" fmla="*/ 748930 w 12192000"/>
              <a:gd name="connsiteY147" fmla="*/ 416963 h 5450084"/>
              <a:gd name="connsiteX148" fmla="*/ 750526 w 12192000"/>
              <a:gd name="connsiteY148" fmla="*/ 414033 h 5450084"/>
              <a:gd name="connsiteX149" fmla="*/ 752522 w 12192000"/>
              <a:gd name="connsiteY149" fmla="*/ 412081 h 5450084"/>
              <a:gd name="connsiteX150" fmla="*/ 755317 w 12192000"/>
              <a:gd name="connsiteY150" fmla="*/ 410453 h 5450084"/>
              <a:gd name="connsiteX151" fmla="*/ 758510 w 12192000"/>
              <a:gd name="connsiteY151" fmla="*/ 409802 h 5450084"/>
              <a:gd name="connsiteX152" fmla="*/ 761703 w 12192000"/>
              <a:gd name="connsiteY152" fmla="*/ 409151 h 5450084"/>
              <a:gd name="connsiteX153" fmla="*/ 765695 w 12192000"/>
              <a:gd name="connsiteY153" fmla="*/ 408826 h 5450084"/>
              <a:gd name="connsiteX154" fmla="*/ 769687 w 12192000"/>
              <a:gd name="connsiteY154" fmla="*/ 409151 h 5450084"/>
              <a:gd name="connsiteX155" fmla="*/ 773679 w 12192000"/>
              <a:gd name="connsiteY155" fmla="*/ 409151 h 5450084"/>
              <a:gd name="connsiteX156" fmla="*/ 782062 w 12192000"/>
              <a:gd name="connsiteY156" fmla="*/ 410128 h 5450084"/>
              <a:gd name="connsiteX157" fmla="*/ 790843 w 12192000"/>
              <a:gd name="connsiteY157" fmla="*/ 411104 h 5450084"/>
              <a:gd name="connsiteX158" fmla="*/ 798427 w 12192000"/>
              <a:gd name="connsiteY158" fmla="*/ 411756 h 5450084"/>
              <a:gd name="connsiteX159" fmla="*/ 849122 w 12192000"/>
              <a:gd name="connsiteY159" fmla="*/ 412081 h 5450084"/>
              <a:gd name="connsiteX160" fmla="*/ 900216 w 12192000"/>
              <a:gd name="connsiteY160" fmla="*/ 412406 h 5450084"/>
              <a:gd name="connsiteX161" fmla="*/ 1002404 w 12192000"/>
              <a:gd name="connsiteY161" fmla="*/ 412732 h 5450084"/>
              <a:gd name="connsiteX162" fmla="*/ 1000009 w 12192000"/>
              <a:gd name="connsiteY162" fmla="*/ 403618 h 5450084"/>
              <a:gd name="connsiteX163" fmla="*/ 999610 w 12192000"/>
              <a:gd name="connsiteY163" fmla="*/ 399712 h 5450084"/>
              <a:gd name="connsiteX164" fmla="*/ 999211 w 12192000"/>
              <a:gd name="connsiteY164" fmla="*/ 396132 h 5450084"/>
              <a:gd name="connsiteX165" fmla="*/ 999211 w 12192000"/>
              <a:gd name="connsiteY165" fmla="*/ 393202 h 5450084"/>
              <a:gd name="connsiteX166" fmla="*/ 999211 w 12192000"/>
              <a:gd name="connsiteY166" fmla="*/ 390273 h 5450084"/>
              <a:gd name="connsiteX167" fmla="*/ 1000009 w 12192000"/>
              <a:gd name="connsiteY167" fmla="*/ 387668 h 5450084"/>
              <a:gd name="connsiteX168" fmla="*/ 1000807 w 12192000"/>
              <a:gd name="connsiteY168" fmla="*/ 385390 h 5450084"/>
              <a:gd name="connsiteX169" fmla="*/ 1001605 w 12192000"/>
              <a:gd name="connsiteY169" fmla="*/ 383763 h 5450084"/>
              <a:gd name="connsiteX170" fmla="*/ 1003203 w 12192000"/>
              <a:gd name="connsiteY170" fmla="*/ 382135 h 5450084"/>
              <a:gd name="connsiteX171" fmla="*/ 1004400 w 12192000"/>
              <a:gd name="connsiteY171" fmla="*/ 380833 h 5450084"/>
              <a:gd name="connsiteX172" fmla="*/ 1005996 w 12192000"/>
              <a:gd name="connsiteY172" fmla="*/ 379856 h 5450084"/>
              <a:gd name="connsiteX173" fmla="*/ 1007992 w 12192000"/>
              <a:gd name="connsiteY173" fmla="*/ 379205 h 5450084"/>
              <a:gd name="connsiteX174" fmla="*/ 1009989 w 12192000"/>
              <a:gd name="connsiteY174" fmla="*/ 378554 h 5450084"/>
              <a:gd name="connsiteX175" fmla="*/ 1011985 w 12192000"/>
              <a:gd name="connsiteY175" fmla="*/ 378229 h 5450084"/>
              <a:gd name="connsiteX176" fmla="*/ 1014380 w 12192000"/>
              <a:gd name="connsiteY176" fmla="*/ 377904 h 5450084"/>
              <a:gd name="connsiteX177" fmla="*/ 1019568 w 12192000"/>
              <a:gd name="connsiteY177" fmla="*/ 377904 h 5450084"/>
              <a:gd name="connsiteX178" fmla="*/ 1025156 w 12192000"/>
              <a:gd name="connsiteY178" fmla="*/ 378554 h 5450084"/>
              <a:gd name="connsiteX179" fmla="*/ 1030746 w 12192000"/>
              <a:gd name="connsiteY179" fmla="*/ 379531 h 5450084"/>
              <a:gd name="connsiteX180" fmla="*/ 1036334 w 12192000"/>
              <a:gd name="connsiteY180" fmla="*/ 380508 h 5450084"/>
              <a:gd name="connsiteX181" fmla="*/ 1047910 w 12192000"/>
              <a:gd name="connsiteY181" fmla="*/ 382461 h 5450084"/>
              <a:gd name="connsiteX182" fmla="*/ 1053498 w 12192000"/>
              <a:gd name="connsiteY182" fmla="*/ 383111 h 5450084"/>
              <a:gd name="connsiteX183" fmla="*/ 1058687 w 12192000"/>
              <a:gd name="connsiteY183" fmla="*/ 383437 h 5450084"/>
              <a:gd name="connsiteX184" fmla="*/ 1072659 w 12192000"/>
              <a:gd name="connsiteY184" fmla="*/ 382786 h 5450084"/>
              <a:gd name="connsiteX185" fmla="*/ 1087029 w 12192000"/>
              <a:gd name="connsiteY185" fmla="*/ 381484 h 5450084"/>
              <a:gd name="connsiteX186" fmla="*/ 1101399 w 12192000"/>
              <a:gd name="connsiteY186" fmla="*/ 379531 h 5450084"/>
              <a:gd name="connsiteX187" fmla="*/ 1115370 w 12192000"/>
              <a:gd name="connsiteY187" fmla="*/ 377252 h 5450084"/>
              <a:gd name="connsiteX188" fmla="*/ 1144109 w 12192000"/>
              <a:gd name="connsiteY188" fmla="*/ 373021 h 5450084"/>
              <a:gd name="connsiteX189" fmla="*/ 1158480 w 12192000"/>
              <a:gd name="connsiteY189" fmla="*/ 371394 h 5450084"/>
              <a:gd name="connsiteX190" fmla="*/ 1172851 w 12192000"/>
              <a:gd name="connsiteY190" fmla="*/ 370091 h 5450084"/>
              <a:gd name="connsiteX191" fmla="*/ 1179636 w 12192000"/>
              <a:gd name="connsiteY191" fmla="*/ 369766 h 5450084"/>
              <a:gd name="connsiteX192" fmla="*/ 1187221 w 12192000"/>
              <a:gd name="connsiteY192" fmla="*/ 369441 h 5450084"/>
              <a:gd name="connsiteX193" fmla="*/ 1194006 w 12192000"/>
              <a:gd name="connsiteY193" fmla="*/ 369441 h 5450084"/>
              <a:gd name="connsiteX194" fmla="*/ 1200793 w 12192000"/>
              <a:gd name="connsiteY194" fmla="*/ 369766 h 5450084"/>
              <a:gd name="connsiteX195" fmla="*/ 1207978 w 12192000"/>
              <a:gd name="connsiteY195" fmla="*/ 370417 h 5450084"/>
              <a:gd name="connsiteX196" fmla="*/ 1215163 w 12192000"/>
              <a:gd name="connsiteY196" fmla="*/ 371068 h 5450084"/>
              <a:gd name="connsiteX197" fmla="*/ 1221949 w 12192000"/>
              <a:gd name="connsiteY197" fmla="*/ 372370 h 5450084"/>
              <a:gd name="connsiteX198" fmla="*/ 1228735 w 12192000"/>
              <a:gd name="connsiteY198" fmla="*/ 373671 h 5450084"/>
              <a:gd name="connsiteX199" fmla="*/ 1235520 w 12192000"/>
              <a:gd name="connsiteY199" fmla="*/ 375625 h 5450084"/>
              <a:gd name="connsiteX200" fmla="*/ 1242307 w 12192000"/>
              <a:gd name="connsiteY200" fmla="*/ 377578 h 5450084"/>
              <a:gd name="connsiteX201" fmla="*/ 1249092 w 12192000"/>
              <a:gd name="connsiteY201" fmla="*/ 380181 h 5450084"/>
              <a:gd name="connsiteX202" fmla="*/ 1255878 w 12192000"/>
              <a:gd name="connsiteY202" fmla="*/ 383111 h 5450084"/>
              <a:gd name="connsiteX203" fmla="*/ 1262665 w 12192000"/>
              <a:gd name="connsiteY203" fmla="*/ 386692 h 5450084"/>
              <a:gd name="connsiteX204" fmla="*/ 1269051 w 12192000"/>
              <a:gd name="connsiteY204" fmla="*/ 390924 h 5450084"/>
              <a:gd name="connsiteX205" fmla="*/ 1275437 w 12192000"/>
              <a:gd name="connsiteY205" fmla="*/ 395154 h 5450084"/>
              <a:gd name="connsiteX206" fmla="*/ 1282224 w 12192000"/>
              <a:gd name="connsiteY206" fmla="*/ 400037 h 5450084"/>
              <a:gd name="connsiteX207" fmla="*/ 1310964 w 12192000"/>
              <a:gd name="connsiteY207" fmla="*/ 418916 h 5450084"/>
              <a:gd name="connsiteX208" fmla="*/ 1318948 w 12192000"/>
              <a:gd name="connsiteY208" fmla="*/ 415986 h 5450084"/>
              <a:gd name="connsiteX209" fmla="*/ 1326931 w 12192000"/>
              <a:gd name="connsiteY209" fmla="*/ 413708 h 5450084"/>
              <a:gd name="connsiteX210" fmla="*/ 1334116 w 12192000"/>
              <a:gd name="connsiteY210" fmla="*/ 412081 h 5450084"/>
              <a:gd name="connsiteX211" fmla="*/ 1341701 w 12192000"/>
              <a:gd name="connsiteY211" fmla="*/ 410779 h 5450084"/>
              <a:gd name="connsiteX212" fmla="*/ 1349285 w 12192000"/>
              <a:gd name="connsiteY212" fmla="*/ 410128 h 5450084"/>
              <a:gd name="connsiteX213" fmla="*/ 1356070 w 12192000"/>
              <a:gd name="connsiteY213" fmla="*/ 409476 h 5450084"/>
              <a:gd name="connsiteX214" fmla="*/ 1362856 w 12192000"/>
              <a:gd name="connsiteY214" fmla="*/ 409476 h 5450084"/>
              <a:gd name="connsiteX215" fmla="*/ 1369642 w 12192000"/>
              <a:gd name="connsiteY215" fmla="*/ 409802 h 5450084"/>
              <a:gd name="connsiteX216" fmla="*/ 1376030 w 12192000"/>
              <a:gd name="connsiteY216" fmla="*/ 410453 h 5450084"/>
              <a:gd name="connsiteX217" fmla="*/ 1382815 w 12192000"/>
              <a:gd name="connsiteY217" fmla="*/ 411430 h 5450084"/>
              <a:gd name="connsiteX218" fmla="*/ 1388802 w 12192000"/>
              <a:gd name="connsiteY218" fmla="*/ 412732 h 5450084"/>
              <a:gd name="connsiteX219" fmla="*/ 1394790 w 12192000"/>
              <a:gd name="connsiteY219" fmla="*/ 414685 h 5450084"/>
              <a:gd name="connsiteX220" fmla="*/ 1400378 w 12192000"/>
              <a:gd name="connsiteY220" fmla="*/ 417289 h 5450084"/>
              <a:gd name="connsiteX221" fmla="*/ 1405568 w 12192000"/>
              <a:gd name="connsiteY221" fmla="*/ 419893 h 5450084"/>
              <a:gd name="connsiteX222" fmla="*/ 1411156 w 12192000"/>
              <a:gd name="connsiteY222" fmla="*/ 422496 h 5450084"/>
              <a:gd name="connsiteX223" fmla="*/ 1416346 w 12192000"/>
              <a:gd name="connsiteY223" fmla="*/ 425752 h 5450084"/>
              <a:gd name="connsiteX224" fmla="*/ 1420737 w 12192000"/>
              <a:gd name="connsiteY224" fmla="*/ 429332 h 5450084"/>
              <a:gd name="connsiteX225" fmla="*/ 1425127 w 12192000"/>
              <a:gd name="connsiteY225" fmla="*/ 433239 h 5450084"/>
              <a:gd name="connsiteX226" fmla="*/ 1429518 w 12192000"/>
              <a:gd name="connsiteY226" fmla="*/ 437469 h 5450084"/>
              <a:gd name="connsiteX227" fmla="*/ 1433110 w 12192000"/>
              <a:gd name="connsiteY227" fmla="*/ 442352 h 5450084"/>
              <a:gd name="connsiteX228" fmla="*/ 1436704 w 12192000"/>
              <a:gd name="connsiteY228" fmla="*/ 447560 h 5450084"/>
              <a:gd name="connsiteX229" fmla="*/ 1440296 w 12192000"/>
              <a:gd name="connsiteY229" fmla="*/ 452768 h 5450084"/>
              <a:gd name="connsiteX230" fmla="*/ 1443489 w 12192000"/>
              <a:gd name="connsiteY230" fmla="*/ 458301 h 5450084"/>
              <a:gd name="connsiteX231" fmla="*/ 1446284 w 12192000"/>
              <a:gd name="connsiteY231" fmla="*/ 464161 h 5450084"/>
              <a:gd name="connsiteX232" fmla="*/ 1448678 w 12192000"/>
              <a:gd name="connsiteY232" fmla="*/ 470671 h 5450084"/>
              <a:gd name="connsiteX233" fmla="*/ 1450674 w 12192000"/>
              <a:gd name="connsiteY233" fmla="*/ 477181 h 5450084"/>
              <a:gd name="connsiteX234" fmla="*/ 1452669 w 12192000"/>
              <a:gd name="connsiteY234" fmla="*/ 483690 h 5450084"/>
              <a:gd name="connsiteX235" fmla="*/ 1454267 w 12192000"/>
              <a:gd name="connsiteY235" fmla="*/ 490851 h 5450084"/>
              <a:gd name="connsiteX236" fmla="*/ 1455066 w 12192000"/>
              <a:gd name="connsiteY236" fmla="*/ 498338 h 5450084"/>
              <a:gd name="connsiteX237" fmla="*/ 1455864 w 12192000"/>
              <a:gd name="connsiteY237" fmla="*/ 506149 h 5450084"/>
              <a:gd name="connsiteX238" fmla="*/ 1456263 w 12192000"/>
              <a:gd name="connsiteY238" fmla="*/ 513962 h 5450084"/>
              <a:gd name="connsiteX239" fmla="*/ 1456263 w 12192000"/>
              <a:gd name="connsiteY239" fmla="*/ 522099 h 5450084"/>
              <a:gd name="connsiteX240" fmla="*/ 1458658 w 12192000"/>
              <a:gd name="connsiteY240" fmla="*/ 529260 h 5450084"/>
              <a:gd name="connsiteX241" fmla="*/ 1461053 w 12192000"/>
              <a:gd name="connsiteY241" fmla="*/ 536095 h 5450084"/>
              <a:gd name="connsiteX242" fmla="*/ 1462649 w 12192000"/>
              <a:gd name="connsiteY242" fmla="*/ 543257 h 5450084"/>
              <a:gd name="connsiteX243" fmla="*/ 1463847 w 12192000"/>
              <a:gd name="connsiteY243" fmla="*/ 550092 h 5450084"/>
              <a:gd name="connsiteX244" fmla="*/ 1464246 w 12192000"/>
              <a:gd name="connsiteY244" fmla="*/ 557578 h 5450084"/>
              <a:gd name="connsiteX245" fmla="*/ 1463847 w 12192000"/>
              <a:gd name="connsiteY245" fmla="*/ 564414 h 5450084"/>
              <a:gd name="connsiteX246" fmla="*/ 1463448 w 12192000"/>
              <a:gd name="connsiteY246" fmla="*/ 567994 h 5450084"/>
              <a:gd name="connsiteX247" fmla="*/ 1462649 w 12192000"/>
              <a:gd name="connsiteY247" fmla="*/ 571575 h 5450084"/>
              <a:gd name="connsiteX248" fmla="*/ 1461452 w 12192000"/>
              <a:gd name="connsiteY248" fmla="*/ 575155 h 5450084"/>
              <a:gd name="connsiteX249" fmla="*/ 1460254 w 12192000"/>
              <a:gd name="connsiteY249" fmla="*/ 579061 h 5450084"/>
              <a:gd name="connsiteX250" fmla="*/ 1463448 w 12192000"/>
              <a:gd name="connsiteY250" fmla="*/ 586223 h 5450084"/>
              <a:gd name="connsiteX251" fmla="*/ 1466242 w 12192000"/>
              <a:gd name="connsiteY251" fmla="*/ 593383 h 5450084"/>
              <a:gd name="connsiteX252" fmla="*/ 1467838 w 12192000"/>
              <a:gd name="connsiteY252" fmla="*/ 600869 h 5450084"/>
              <a:gd name="connsiteX253" fmla="*/ 1468637 w 12192000"/>
              <a:gd name="connsiteY253" fmla="*/ 604450 h 5450084"/>
              <a:gd name="connsiteX254" fmla="*/ 1469036 w 12192000"/>
              <a:gd name="connsiteY254" fmla="*/ 608356 h 5450084"/>
              <a:gd name="connsiteX255" fmla="*/ 1469435 w 12192000"/>
              <a:gd name="connsiteY255" fmla="*/ 611936 h 5450084"/>
              <a:gd name="connsiteX256" fmla="*/ 1469036 w 12192000"/>
              <a:gd name="connsiteY256" fmla="*/ 615842 h 5450084"/>
              <a:gd name="connsiteX257" fmla="*/ 1468637 w 12192000"/>
              <a:gd name="connsiteY257" fmla="*/ 619423 h 5450084"/>
              <a:gd name="connsiteX258" fmla="*/ 1468237 w 12192000"/>
              <a:gd name="connsiteY258" fmla="*/ 623004 h 5450084"/>
              <a:gd name="connsiteX259" fmla="*/ 1467040 w 12192000"/>
              <a:gd name="connsiteY259" fmla="*/ 626584 h 5450084"/>
              <a:gd name="connsiteX260" fmla="*/ 1465444 w 12192000"/>
              <a:gd name="connsiteY260" fmla="*/ 630490 h 5450084"/>
              <a:gd name="connsiteX261" fmla="*/ 1463448 w 12192000"/>
              <a:gd name="connsiteY261" fmla="*/ 634396 h 5450084"/>
              <a:gd name="connsiteX262" fmla="*/ 1461053 w 12192000"/>
              <a:gd name="connsiteY262" fmla="*/ 637977 h 5450084"/>
              <a:gd name="connsiteX263" fmla="*/ 1479814 w 12192000"/>
              <a:gd name="connsiteY263" fmla="*/ 726511 h 5450084"/>
              <a:gd name="connsiteX264" fmla="*/ 1488595 w 12192000"/>
              <a:gd name="connsiteY264" fmla="*/ 726511 h 5450084"/>
              <a:gd name="connsiteX265" fmla="*/ 1497777 w 12192000"/>
              <a:gd name="connsiteY265" fmla="*/ 727163 h 5450084"/>
              <a:gd name="connsiteX266" fmla="*/ 1570027 w 12192000"/>
              <a:gd name="connsiteY266" fmla="*/ 489875 h 5450084"/>
              <a:gd name="connsiteX267" fmla="*/ 1576812 w 12192000"/>
              <a:gd name="connsiteY267" fmla="*/ 470671 h 5450084"/>
              <a:gd name="connsiteX268" fmla="*/ 1582800 w 12192000"/>
              <a:gd name="connsiteY268" fmla="*/ 450815 h 5450084"/>
              <a:gd name="connsiteX269" fmla="*/ 1594376 w 12192000"/>
              <a:gd name="connsiteY269" fmla="*/ 411430 h 5450084"/>
              <a:gd name="connsiteX270" fmla="*/ 1605554 w 12192000"/>
              <a:gd name="connsiteY270" fmla="*/ 372370 h 5450084"/>
              <a:gd name="connsiteX271" fmla="*/ 1617927 w 12192000"/>
              <a:gd name="connsiteY271" fmla="*/ 332985 h 5450084"/>
              <a:gd name="connsiteX272" fmla="*/ 1623915 w 12192000"/>
              <a:gd name="connsiteY272" fmla="*/ 313780 h 5450084"/>
              <a:gd name="connsiteX273" fmla="*/ 1630701 w 12192000"/>
              <a:gd name="connsiteY273" fmla="*/ 294250 h 5450084"/>
              <a:gd name="connsiteX274" fmla="*/ 1637885 w 12192000"/>
              <a:gd name="connsiteY274" fmla="*/ 274721 h 5450084"/>
              <a:gd name="connsiteX275" fmla="*/ 1645870 w 12192000"/>
              <a:gd name="connsiteY275" fmla="*/ 255842 h 5450084"/>
              <a:gd name="connsiteX276" fmla="*/ 1653853 w 12192000"/>
              <a:gd name="connsiteY276" fmla="*/ 236637 h 5450084"/>
              <a:gd name="connsiteX277" fmla="*/ 1663033 w 12192000"/>
              <a:gd name="connsiteY277" fmla="*/ 217758 h 5450084"/>
              <a:gd name="connsiteX278" fmla="*/ 1673013 w 12192000"/>
              <a:gd name="connsiteY278" fmla="*/ 198880 h 5450084"/>
              <a:gd name="connsiteX279" fmla="*/ 1683392 w 12192000"/>
              <a:gd name="connsiteY279" fmla="*/ 180652 h 5450084"/>
              <a:gd name="connsiteX280" fmla="*/ 1685787 w 12192000"/>
              <a:gd name="connsiteY280" fmla="*/ 171538 h 5450084"/>
              <a:gd name="connsiteX281" fmla="*/ 1688581 w 12192000"/>
              <a:gd name="connsiteY281" fmla="*/ 163075 h 5450084"/>
              <a:gd name="connsiteX282" fmla="*/ 1691774 w 12192000"/>
              <a:gd name="connsiteY282" fmla="*/ 155263 h 5450084"/>
              <a:gd name="connsiteX283" fmla="*/ 1695367 w 12192000"/>
              <a:gd name="connsiteY283" fmla="*/ 147450 h 5450084"/>
              <a:gd name="connsiteX284" fmla="*/ 1699358 w 12192000"/>
              <a:gd name="connsiteY284" fmla="*/ 140941 h 5450084"/>
              <a:gd name="connsiteX285" fmla="*/ 1703750 w 12192000"/>
              <a:gd name="connsiteY285" fmla="*/ 134757 h 5450084"/>
              <a:gd name="connsiteX286" fmla="*/ 1706943 w 12192000"/>
              <a:gd name="connsiteY286" fmla="*/ 132152 h 5450084"/>
              <a:gd name="connsiteX287" fmla="*/ 1709738 w 12192000"/>
              <a:gd name="connsiteY287" fmla="*/ 129549 h 5450084"/>
              <a:gd name="connsiteX288" fmla="*/ 1712531 w 12192000"/>
              <a:gd name="connsiteY288" fmla="*/ 126945 h 5450084"/>
              <a:gd name="connsiteX289" fmla="*/ 1715325 w 12192000"/>
              <a:gd name="connsiteY289" fmla="*/ 124666 h 5450084"/>
              <a:gd name="connsiteX290" fmla="*/ 1718518 w 12192000"/>
              <a:gd name="connsiteY290" fmla="*/ 122713 h 5450084"/>
              <a:gd name="connsiteX291" fmla="*/ 1722111 w 12192000"/>
              <a:gd name="connsiteY291" fmla="*/ 120761 h 5450084"/>
              <a:gd name="connsiteX292" fmla="*/ 1725305 w 12192000"/>
              <a:gd name="connsiteY292" fmla="*/ 119132 h 5450084"/>
              <a:gd name="connsiteX293" fmla="*/ 1729297 w 12192000"/>
              <a:gd name="connsiteY293" fmla="*/ 117505 h 5450084"/>
              <a:gd name="connsiteX294" fmla="*/ 1733288 w 12192000"/>
              <a:gd name="connsiteY294" fmla="*/ 116528 h 5450084"/>
              <a:gd name="connsiteX295" fmla="*/ 1737678 w 12192000"/>
              <a:gd name="connsiteY295" fmla="*/ 115552 h 5450084"/>
              <a:gd name="connsiteX296" fmla="*/ 1742069 w 12192000"/>
              <a:gd name="connsiteY296" fmla="*/ 114576 h 5450084"/>
              <a:gd name="connsiteX297" fmla="*/ 1746460 w 12192000"/>
              <a:gd name="connsiteY297" fmla="*/ 114251 h 5450084"/>
              <a:gd name="connsiteX298" fmla="*/ 1751251 w 12192000"/>
              <a:gd name="connsiteY298" fmla="*/ 113925 h 5450084"/>
              <a:gd name="connsiteX299" fmla="*/ 1756440 w 12192000"/>
              <a:gd name="connsiteY299" fmla="*/ 113925 h 5450084"/>
              <a:gd name="connsiteX300" fmla="*/ 1761629 w 12192000"/>
              <a:gd name="connsiteY300" fmla="*/ 114251 h 5450084"/>
              <a:gd name="connsiteX301" fmla="*/ 1767218 w 12192000"/>
              <a:gd name="connsiteY301" fmla="*/ 114576 h 5450084"/>
              <a:gd name="connsiteX302" fmla="*/ 1773205 w 12192000"/>
              <a:gd name="connsiteY302" fmla="*/ 115552 h 5450084"/>
              <a:gd name="connsiteX303" fmla="*/ 1779192 w 12192000"/>
              <a:gd name="connsiteY303" fmla="*/ 116528 h 5450084"/>
              <a:gd name="connsiteX304" fmla="*/ 1785580 w 12192000"/>
              <a:gd name="connsiteY304" fmla="*/ 117831 h 5450084"/>
              <a:gd name="connsiteX305" fmla="*/ 1791967 w 12192000"/>
              <a:gd name="connsiteY305" fmla="*/ 119458 h 5450084"/>
              <a:gd name="connsiteX306" fmla="*/ 1797155 w 12192000"/>
              <a:gd name="connsiteY306" fmla="*/ 120435 h 5450084"/>
              <a:gd name="connsiteX307" fmla="*/ 1801946 w 12192000"/>
              <a:gd name="connsiteY307" fmla="*/ 121737 h 5450084"/>
              <a:gd name="connsiteX308" fmla="*/ 1807534 w 12192000"/>
              <a:gd name="connsiteY308" fmla="*/ 122388 h 5450084"/>
              <a:gd name="connsiteX309" fmla="*/ 1812723 w 12192000"/>
              <a:gd name="connsiteY309" fmla="*/ 122713 h 5450084"/>
              <a:gd name="connsiteX310" fmla="*/ 1823501 w 12192000"/>
              <a:gd name="connsiteY310" fmla="*/ 123038 h 5450084"/>
              <a:gd name="connsiteX311" fmla="*/ 1834279 w 12192000"/>
              <a:gd name="connsiteY311" fmla="*/ 123038 h 5450084"/>
              <a:gd name="connsiteX312" fmla="*/ 1856632 w 12192000"/>
              <a:gd name="connsiteY312" fmla="*/ 121737 h 5450084"/>
              <a:gd name="connsiteX313" fmla="*/ 1868208 w 12192000"/>
              <a:gd name="connsiteY313" fmla="*/ 121411 h 5450084"/>
              <a:gd name="connsiteX314" fmla="*/ 1878587 w 12192000"/>
              <a:gd name="connsiteY314" fmla="*/ 120761 h 5450084"/>
              <a:gd name="connsiteX315" fmla="*/ 1891759 w 12192000"/>
              <a:gd name="connsiteY315" fmla="*/ 118807 h 5450084"/>
              <a:gd name="connsiteX316" fmla="*/ 1904932 w 12192000"/>
              <a:gd name="connsiteY316" fmla="*/ 117505 h 5450084"/>
              <a:gd name="connsiteX317" fmla="*/ 1917307 w 12192000"/>
              <a:gd name="connsiteY317" fmla="*/ 117180 h 5450084"/>
              <a:gd name="connsiteX318" fmla="*/ 1929281 w 12192000"/>
              <a:gd name="connsiteY318" fmla="*/ 117505 h 5450084"/>
              <a:gd name="connsiteX319" fmla="*/ 1941656 w 12192000"/>
              <a:gd name="connsiteY319" fmla="*/ 118481 h 5450084"/>
              <a:gd name="connsiteX320" fmla="*/ 1952832 w 12192000"/>
              <a:gd name="connsiteY320" fmla="*/ 120109 h 5450084"/>
              <a:gd name="connsiteX321" fmla="*/ 1963610 w 12192000"/>
              <a:gd name="connsiteY321" fmla="*/ 123038 h 5450084"/>
              <a:gd name="connsiteX322" fmla="*/ 1974787 w 12192000"/>
              <a:gd name="connsiteY322" fmla="*/ 126294 h 5450084"/>
              <a:gd name="connsiteX323" fmla="*/ 1984767 w 12192000"/>
              <a:gd name="connsiteY323" fmla="*/ 130200 h 5450084"/>
              <a:gd name="connsiteX324" fmla="*/ 1994746 w 12192000"/>
              <a:gd name="connsiteY324" fmla="*/ 134757 h 5450084"/>
              <a:gd name="connsiteX325" fmla="*/ 2004326 w 12192000"/>
              <a:gd name="connsiteY325" fmla="*/ 139964 h 5450084"/>
              <a:gd name="connsiteX326" fmla="*/ 2013507 w 12192000"/>
              <a:gd name="connsiteY326" fmla="*/ 145824 h 5450084"/>
              <a:gd name="connsiteX327" fmla="*/ 2022289 w 12192000"/>
              <a:gd name="connsiteY327" fmla="*/ 152984 h 5450084"/>
              <a:gd name="connsiteX328" fmla="*/ 2030672 w 12192000"/>
              <a:gd name="connsiteY328" fmla="*/ 160146 h 5450084"/>
              <a:gd name="connsiteX329" fmla="*/ 2039453 w 12192000"/>
              <a:gd name="connsiteY329" fmla="*/ 168283 h 5450084"/>
              <a:gd name="connsiteX330" fmla="*/ 2047037 w 12192000"/>
              <a:gd name="connsiteY330" fmla="*/ 177397 h 5450084"/>
              <a:gd name="connsiteX331" fmla="*/ 2052626 w 12192000"/>
              <a:gd name="connsiteY331" fmla="*/ 170887 h 5450084"/>
              <a:gd name="connsiteX332" fmla="*/ 2059012 w 12192000"/>
              <a:gd name="connsiteY332" fmla="*/ 164377 h 5450084"/>
              <a:gd name="connsiteX333" fmla="*/ 2066197 w 12192000"/>
              <a:gd name="connsiteY333" fmla="*/ 158193 h 5450084"/>
              <a:gd name="connsiteX334" fmla="*/ 2069390 w 12192000"/>
              <a:gd name="connsiteY334" fmla="*/ 155589 h 5450084"/>
              <a:gd name="connsiteX335" fmla="*/ 2072983 w 12192000"/>
              <a:gd name="connsiteY335" fmla="*/ 153310 h 5450084"/>
              <a:gd name="connsiteX336" fmla="*/ 2076576 w 12192000"/>
              <a:gd name="connsiteY336" fmla="*/ 151032 h 5450084"/>
              <a:gd name="connsiteX337" fmla="*/ 2080168 w 12192000"/>
              <a:gd name="connsiteY337" fmla="*/ 149730 h 5450084"/>
              <a:gd name="connsiteX338" fmla="*/ 2083761 w 12192000"/>
              <a:gd name="connsiteY338" fmla="*/ 148754 h 5450084"/>
              <a:gd name="connsiteX339" fmla="*/ 2087354 w 12192000"/>
              <a:gd name="connsiteY339" fmla="*/ 148754 h 5450084"/>
              <a:gd name="connsiteX340" fmla="*/ 2089349 w 12192000"/>
              <a:gd name="connsiteY340" fmla="*/ 148754 h 5450084"/>
              <a:gd name="connsiteX341" fmla="*/ 2090946 w 12192000"/>
              <a:gd name="connsiteY341" fmla="*/ 149079 h 5450084"/>
              <a:gd name="connsiteX342" fmla="*/ 2092543 w 12192000"/>
              <a:gd name="connsiteY342" fmla="*/ 149730 h 5450084"/>
              <a:gd name="connsiteX343" fmla="*/ 2094539 w 12192000"/>
              <a:gd name="connsiteY343" fmla="*/ 150706 h 5450084"/>
              <a:gd name="connsiteX344" fmla="*/ 2096535 w 12192000"/>
              <a:gd name="connsiteY344" fmla="*/ 151683 h 5450084"/>
              <a:gd name="connsiteX345" fmla="*/ 2098131 w 12192000"/>
              <a:gd name="connsiteY345" fmla="*/ 152984 h 5450084"/>
              <a:gd name="connsiteX346" fmla="*/ 2101325 w 12192000"/>
              <a:gd name="connsiteY346" fmla="*/ 156240 h 5450084"/>
              <a:gd name="connsiteX347" fmla="*/ 2104518 w 12192000"/>
              <a:gd name="connsiteY347" fmla="*/ 159494 h 5450084"/>
              <a:gd name="connsiteX348" fmla="*/ 2107711 w 12192000"/>
              <a:gd name="connsiteY348" fmla="*/ 163075 h 5450084"/>
              <a:gd name="connsiteX349" fmla="*/ 2114896 w 12192000"/>
              <a:gd name="connsiteY349" fmla="*/ 169585 h 5450084"/>
              <a:gd name="connsiteX350" fmla="*/ 2122880 w 12192000"/>
              <a:gd name="connsiteY350" fmla="*/ 176095 h 5450084"/>
              <a:gd name="connsiteX351" fmla="*/ 2131662 w 12192000"/>
              <a:gd name="connsiteY351" fmla="*/ 182279 h 5450084"/>
              <a:gd name="connsiteX352" fmla="*/ 2148426 w 12192000"/>
              <a:gd name="connsiteY352" fmla="*/ 194974 h 5450084"/>
              <a:gd name="connsiteX353" fmla="*/ 2156810 w 12192000"/>
              <a:gd name="connsiteY353" fmla="*/ 201809 h 5450084"/>
              <a:gd name="connsiteX354" fmla="*/ 2164394 w 12192000"/>
              <a:gd name="connsiteY354" fmla="*/ 208319 h 5450084"/>
              <a:gd name="connsiteX355" fmla="*/ 2167986 w 12192000"/>
              <a:gd name="connsiteY355" fmla="*/ 211899 h 5450084"/>
              <a:gd name="connsiteX356" fmla="*/ 2171179 w 12192000"/>
              <a:gd name="connsiteY356" fmla="*/ 215481 h 5450084"/>
              <a:gd name="connsiteX357" fmla="*/ 2173974 w 12192000"/>
              <a:gd name="connsiteY357" fmla="*/ 219061 h 5450084"/>
              <a:gd name="connsiteX358" fmla="*/ 2176369 w 12192000"/>
              <a:gd name="connsiteY358" fmla="*/ 222967 h 5450084"/>
              <a:gd name="connsiteX359" fmla="*/ 2178763 w 12192000"/>
              <a:gd name="connsiteY359" fmla="*/ 226872 h 5450084"/>
              <a:gd name="connsiteX360" fmla="*/ 2180360 w 12192000"/>
              <a:gd name="connsiteY360" fmla="*/ 231104 h 5450084"/>
              <a:gd name="connsiteX361" fmla="*/ 2181957 w 12192000"/>
              <a:gd name="connsiteY361" fmla="*/ 235336 h 5450084"/>
              <a:gd name="connsiteX362" fmla="*/ 2183156 w 12192000"/>
              <a:gd name="connsiteY362" fmla="*/ 239567 h 5450084"/>
              <a:gd name="connsiteX363" fmla="*/ 2183553 w 12192000"/>
              <a:gd name="connsiteY363" fmla="*/ 244124 h 5450084"/>
              <a:gd name="connsiteX364" fmla="*/ 2183553 w 12192000"/>
              <a:gd name="connsiteY364" fmla="*/ 248680 h 5450084"/>
              <a:gd name="connsiteX365" fmla="*/ 2183156 w 12192000"/>
              <a:gd name="connsiteY365" fmla="*/ 253563 h 5450084"/>
              <a:gd name="connsiteX366" fmla="*/ 2181957 w 12192000"/>
              <a:gd name="connsiteY366" fmla="*/ 259097 h 5450084"/>
              <a:gd name="connsiteX367" fmla="*/ 2180360 w 12192000"/>
              <a:gd name="connsiteY367" fmla="*/ 264305 h 5450084"/>
              <a:gd name="connsiteX368" fmla="*/ 2177965 w 12192000"/>
              <a:gd name="connsiteY368" fmla="*/ 269838 h 5450084"/>
              <a:gd name="connsiteX369" fmla="*/ 2175171 w 12192000"/>
              <a:gd name="connsiteY369" fmla="*/ 275372 h 5450084"/>
              <a:gd name="connsiteX370" fmla="*/ 2171579 w 12192000"/>
              <a:gd name="connsiteY370" fmla="*/ 281231 h 5450084"/>
              <a:gd name="connsiteX371" fmla="*/ 2174772 w 12192000"/>
              <a:gd name="connsiteY371" fmla="*/ 287089 h 5450084"/>
              <a:gd name="connsiteX372" fmla="*/ 2177566 w 12192000"/>
              <a:gd name="connsiteY372" fmla="*/ 292298 h 5450084"/>
              <a:gd name="connsiteX373" fmla="*/ 2180360 w 12192000"/>
              <a:gd name="connsiteY373" fmla="*/ 297505 h 5450084"/>
              <a:gd name="connsiteX374" fmla="*/ 2182755 w 12192000"/>
              <a:gd name="connsiteY374" fmla="*/ 302714 h 5450084"/>
              <a:gd name="connsiteX375" fmla="*/ 2186747 w 12192000"/>
              <a:gd name="connsiteY375" fmla="*/ 314106 h 5450084"/>
              <a:gd name="connsiteX376" fmla="*/ 2190340 w 12192000"/>
              <a:gd name="connsiteY376" fmla="*/ 324847 h 5450084"/>
              <a:gd name="connsiteX377" fmla="*/ 2192735 w 12192000"/>
              <a:gd name="connsiteY377" fmla="*/ 336239 h 5450084"/>
              <a:gd name="connsiteX378" fmla="*/ 2195529 w 12192000"/>
              <a:gd name="connsiteY378" fmla="*/ 347307 h 5450084"/>
              <a:gd name="connsiteX379" fmla="*/ 2196727 w 12192000"/>
              <a:gd name="connsiteY379" fmla="*/ 358373 h 5450084"/>
              <a:gd name="connsiteX380" fmla="*/ 2197924 w 12192000"/>
              <a:gd name="connsiteY380" fmla="*/ 369766 h 5450084"/>
              <a:gd name="connsiteX381" fmla="*/ 2199521 w 12192000"/>
              <a:gd name="connsiteY381" fmla="*/ 392550 h 5450084"/>
              <a:gd name="connsiteX382" fmla="*/ 2201117 w 12192000"/>
              <a:gd name="connsiteY382" fmla="*/ 414685 h 5450084"/>
              <a:gd name="connsiteX383" fmla="*/ 2201915 w 12192000"/>
              <a:gd name="connsiteY383" fmla="*/ 426402 h 5450084"/>
              <a:gd name="connsiteX384" fmla="*/ 2202714 w 12192000"/>
              <a:gd name="connsiteY384" fmla="*/ 437469 h 5450084"/>
              <a:gd name="connsiteX385" fmla="*/ 2203911 w 12192000"/>
              <a:gd name="connsiteY385" fmla="*/ 448862 h 5450084"/>
              <a:gd name="connsiteX386" fmla="*/ 2205907 w 12192000"/>
              <a:gd name="connsiteY386" fmla="*/ 459928 h 5450084"/>
              <a:gd name="connsiteX387" fmla="*/ 2227463 w 12192000"/>
              <a:gd name="connsiteY387" fmla="*/ 462533 h 5450084"/>
              <a:gd name="connsiteX388" fmla="*/ 2242631 w 12192000"/>
              <a:gd name="connsiteY388" fmla="*/ 459928 h 5450084"/>
              <a:gd name="connsiteX389" fmla="*/ 2257799 w 12192000"/>
              <a:gd name="connsiteY389" fmla="*/ 457325 h 5450084"/>
              <a:gd name="connsiteX390" fmla="*/ 2273368 w 12192000"/>
              <a:gd name="connsiteY390" fmla="*/ 455372 h 5450084"/>
              <a:gd name="connsiteX391" fmla="*/ 2288537 w 12192000"/>
              <a:gd name="connsiteY391" fmla="*/ 454070 h 5450084"/>
              <a:gd name="connsiteX392" fmla="*/ 2296520 w 12192000"/>
              <a:gd name="connsiteY392" fmla="*/ 453419 h 5450084"/>
              <a:gd name="connsiteX393" fmla="*/ 2304104 w 12192000"/>
              <a:gd name="connsiteY393" fmla="*/ 453419 h 5450084"/>
              <a:gd name="connsiteX394" fmla="*/ 2311688 w 12192000"/>
              <a:gd name="connsiteY394" fmla="*/ 453419 h 5450084"/>
              <a:gd name="connsiteX395" fmla="*/ 2319272 w 12192000"/>
              <a:gd name="connsiteY395" fmla="*/ 454070 h 5450084"/>
              <a:gd name="connsiteX396" fmla="*/ 2327256 w 12192000"/>
              <a:gd name="connsiteY396" fmla="*/ 454722 h 5450084"/>
              <a:gd name="connsiteX397" fmla="*/ 2334840 w 12192000"/>
              <a:gd name="connsiteY397" fmla="*/ 455698 h 5450084"/>
              <a:gd name="connsiteX398" fmla="*/ 2342425 w 12192000"/>
              <a:gd name="connsiteY398" fmla="*/ 457325 h 5450084"/>
              <a:gd name="connsiteX399" fmla="*/ 2350408 w 12192000"/>
              <a:gd name="connsiteY399" fmla="*/ 459278 h 5450084"/>
              <a:gd name="connsiteX400" fmla="*/ 2354798 w 12192000"/>
              <a:gd name="connsiteY400" fmla="*/ 457325 h 5450084"/>
              <a:gd name="connsiteX401" fmla="*/ 2359988 w 12192000"/>
              <a:gd name="connsiteY401" fmla="*/ 455698 h 5450084"/>
              <a:gd name="connsiteX402" fmla="*/ 2364379 w 12192000"/>
              <a:gd name="connsiteY402" fmla="*/ 454722 h 5450084"/>
              <a:gd name="connsiteX403" fmla="*/ 2368770 w 12192000"/>
              <a:gd name="connsiteY403" fmla="*/ 453745 h 5450084"/>
              <a:gd name="connsiteX404" fmla="*/ 2373559 w 12192000"/>
              <a:gd name="connsiteY404" fmla="*/ 453419 h 5450084"/>
              <a:gd name="connsiteX405" fmla="*/ 2377950 w 12192000"/>
              <a:gd name="connsiteY405" fmla="*/ 453093 h 5450084"/>
              <a:gd name="connsiteX406" fmla="*/ 2382342 w 12192000"/>
              <a:gd name="connsiteY406" fmla="*/ 453093 h 5450084"/>
              <a:gd name="connsiteX407" fmla="*/ 2387132 w 12192000"/>
              <a:gd name="connsiteY407" fmla="*/ 453419 h 5450084"/>
              <a:gd name="connsiteX408" fmla="*/ 2396312 w 12192000"/>
              <a:gd name="connsiteY408" fmla="*/ 454722 h 5450084"/>
              <a:gd name="connsiteX409" fmla="*/ 2405494 w 12192000"/>
              <a:gd name="connsiteY409" fmla="*/ 456348 h 5450084"/>
              <a:gd name="connsiteX410" fmla="*/ 2423855 w 12192000"/>
              <a:gd name="connsiteY410" fmla="*/ 460255 h 5450084"/>
              <a:gd name="connsiteX411" fmla="*/ 2441419 w 12192000"/>
              <a:gd name="connsiteY411" fmla="*/ 461882 h 5450084"/>
              <a:gd name="connsiteX412" fmla="*/ 2458983 w 12192000"/>
              <a:gd name="connsiteY412" fmla="*/ 464161 h 5450084"/>
              <a:gd name="connsiteX413" fmla="*/ 2467764 w 12192000"/>
              <a:gd name="connsiteY413" fmla="*/ 465788 h 5450084"/>
              <a:gd name="connsiteX414" fmla="*/ 2476147 w 12192000"/>
              <a:gd name="connsiteY414" fmla="*/ 467415 h 5450084"/>
              <a:gd name="connsiteX415" fmla="*/ 2484131 w 12192000"/>
              <a:gd name="connsiteY415" fmla="*/ 469368 h 5450084"/>
              <a:gd name="connsiteX416" fmla="*/ 2492913 w 12192000"/>
              <a:gd name="connsiteY416" fmla="*/ 471972 h 5450084"/>
              <a:gd name="connsiteX417" fmla="*/ 2500497 w 12192000"/>
              <a:gd name="connsiteY417" fmla="*/ 474251 h 5450084"/>
              <a:gd name="connsiteX418" fmla="*/ 2508479 w 12192000"/>
              <a:gd name="connsiteY418" fmla="*/ 477181 h 5450084"/>
              <a:gd name="connsiteX419" fmla="*/ 2515666 w 12192000"/>
              <a:gd name="connsiteY419" fmla="*/ 480760 h 5450084"/>
              <a:gd name="connsiteX420" fmla="*/ 2523648 w 12192000"/>
              <a:gd name="connsiteY420" fmla="*/ 484667 h 5450084"/>
              <a:gd name="connsiteX421" fmla="*/ 2530434 w 12192000"/>
              <a:gd name="connsiteY421" fmla="*/ 488898 h 5450084"/>
              <a:gd name="connsiteX422" fmla="*/ 2537221 w 12192000"/>
              <a:gd name="connsiteY422" fmla="*/ 493780 h 5450084"/>
              <a:gd name="connsiteX423" fmla="*/ 2543207 w 12192000"/>
              <a:gd name="connsiteY423" fmla="*/ 499640 h 5450084"/>
              <a:gd name="connsiteX424" fmla="*/ 2549196 w 12192000"/>
              <a:gd name="connsiteY424" fmla="*/ 505499 h 5450084"/>
              <a:gd name="connsiteX425" fmla="*/ 2550392 w 12192000"/>
              <a:gd name="connsiteY425" fmla="*/ 505173 h 5450084"/>
              <a:gd name="connsiteX426" fmla="*/ 2551591 w 12192000"/>
              <a:gd name="connsiteY426" fmla="*/ 504848 h 5450084"/>
              <a:gd name="connsiteX427" fmla="*/ 2552787 w 12192000"/>
              <a:gd name="connsiteY427" fmla="*/ 504848 h 5450084"/>
              <a:gd name="connsiteX428" fmla="*/ 2554385 w 12192000"/>
              <a:gd name="connsiteY428" fmla="*/ 504848 h 5450084"/>
              <a:gd name="connsiteX429" fmla="*/ 2556381 w 12192000"/>
              <a:gd name="connsiteY429" fmla="*/ 505824 h 5450084"/>
              <a:gd name="connsiteX430" fmla="*/ 2558776 w 12192000"/>
              <a:gd name="connsiteY430" fmla="*/ 507126 h 5450084"/>
              <a:gd name="connsiteX431" fmla="*/ 2560772 w 12192000"/>
              <a:gd name="connsiteY431" fmla="*/ 508753 h 5450084"/>
              <a:gd name="connsiteX432" fmla="*/ 2562768 w 12192000"/>
              <a:gd name="connsiteY432" fmla="*/ 510706 h 5450084"/>
              <a:gd name="connsiteX433" fmla="*/ 2566759 w 12192000"/>
              <a:gd name="connsiteY433" fmla="*/ 514612 h 5450084"/>
              <a:gd name="connsiteX434" fmla="*/ 2568755 w 12192000"/>
              <a:gd name="connsiteY434" fmla="*/ 516566 h 5450084"/>
              <a:gd name="connsiteX435" fmla="*/ 2571150 w 12192000"/>
              <a:gd name="connsiteY435" fmla="*/ 517867 h 5450084"/>
              <a:gd name="connsiteX436" fmla="*/ 2573146 w 12192000"/>
              <a:gd name="connsiteY436" fmla="*/ 518519 h 5450084"/>
              <a:gd name="connsiteX437" fmla="*/ 2574344 w 12192000"/>
              <a:gd name="connsiteY437" fmla="*/ 518519 h 5450084"/>
              <a:gd name="connsiteX438" fmla="*/ 2575142 w 12192000"/>
              <a:gd name="connsiteY438" fmla="*/ 518519 h 5450084"/>
              <a:gd name="connsiteX439" fmla="*/ 2576339 w 12192000"/>
              <a:gd name="connsiteY439" fmla="*/ 518192 h 5450084"/>
              <a:gd name="connsiteX440" fmla="*/ 2577537 w 12192000"/>
              <a:gd name="connsiteY440" fmla="*/ 517867 h 5450084"/>
              <a:gd name="connsiteX441" fmla="*/ 2579932 w 12192000"/>
              <a:gd name="connsiteY441" fmla="*/ 515915 h 5450084"/>
              <a:gd name="connsiteX442" fmla="*/ 2582327 w 12192000"/>
              <a:gd name="connsiteY442" fmla="*/ 512986 h 5450084"/>
              <a:gd name="connsiteX443" fmla="*/ 2584721 w 12192000"/>
              <a:gd name="connsiteY443" fmla="*/ 508428 h 5450084"/>
              <a:gd name="connsiteX444" fmla="*/ 2587515 w 12192000"/>
              <a:gd name="connsiteY444" fmla="*/ 504848 h 5450084"/>
              <a:gd name="connsiteX445" fmla="*/ 2589911 w 12192000"/>
              <a:gd name="connsiteY445" fmla="*/ 501593 h 5450084"/>
              <a:gd name="connsiteX446" fmla="*/ 2593105 w 12192000"/>
              <a:gd name="connsiteY446" fmla="*/ 498663 h 5450084"/>
              <a:gd name="connsiteX447" fmla="*/ 2596298 w 12192000"/>
              <a:gd name="connsiteY447" fmla="*/ 495733 h 5450084"/>
              <a:gd name="connsiteX448" fmla="*/ 2599491 w 12192000"/>
              <a:gd name="connsiteY448" fmla="*/ 493455 h 5450084"/>
              <a:gd name="connsiteX449" fmla="*/ 2603083 w 12192000"/>
              <a:gd name="connsiteY449" fmla="*/ 491503 h 5450084"/>
              <a:gd name="connsiteX450" fmla="*/ 2606676 w 12192000"/>
              <a:gd name="connsiteY450" fmla="*/ 490200 h 5450084"/>
              <a:gd name="connsiteX451" fmla="*/ 2610268 w 12192000"/>
              <a:gd name="connsiteY451" fmla="*/ 489223 h 5450084"/>
              <a:gd name="connsiteX452" fmla="*/ 2613463 w 12192000"/>
              <a:gd name="connsiteY452" fmla="*/ 488573 h 5450084"/>
              <a:gd name="connsiteX453" fmla="*/ 2617055 w 12192000"/>
              <a:gd name="connsiteY453" fmla="*/ 488573 h 5450084"/>
              <a:gd name="connsiteX454" fmla="*/ 2620248 w 12192000"/>
              <a:gd name="connsiteY454" fmla="*/ 488898 h 5450084"/>
              <a:gd name="connsiteX455" fmla="*/ 2623042 w 12192000"/>
              <a:gd name="connsiteY455" fmla="*/ 489550 h 5450084"/>
              <a:gd name="connsiteX456" fmla="*/ 2625437 w 12192000"/>
              <a:gd name="connsiteY456" fmla="*/ 490526 h 5450084"/>
              <a:gd name="connsiteX457" fmla="*/ 2627433 w 12192000"/>
              <a:gd name="connsiteY457" fmla="*/ 492153 h 5450084"/>
              <a:gd name="connsiteX458" fmla="*/ 2628631 w 12192000"/>
              <a:gd name="connsiteY458" fmla="*/ 494432 h 5450084"/>
              <a:gd name="connsiteX459" fmla="*/ 2629428 w 12192000"/>
              <a:gd name="connsiteY459" fmla="*/ 497036 h 5450084"/>
              <a:gd name="connsiteX460" fmla="*/ 2630228 w 12192000"/>
              <a:gd name="connsiteY460" fmla="*/ 500942 h 5450084"/>
              <a:gd name="connsiteX461" fmla="*/ 2631026 w 12192000"/>
              <a:gd name="connsiteY461" fmla="*/ 504523 h 5450084"/>
              <a:gd name="connsiteX462" fmla="*/ 2632623 w 12192000"/>
              <a:gd name="connsiteY462" fmla="*/ 508103 h 5450084"/>
              <a:gd name="connsiteX463" fmla="*/ 2633820 w 12192000"/>
              <a:gd name="connsiteY463" fmla="*/ 511683 h 5450084"/>
              <a:gd name="connsiteX464" fmla="*/ 2637412 w 12192000"/>
              <a:gd name="connsiteY464" fmla="*/ 517867 h 5450084"/>
              <a:gd name="connsiteX465" fmla="*/ 2641804 w 12192000"/>
              <a:gd name="connsiteY465" fmla="*/ 524377 h 5450084"/>
              <a:gd name="connsiteX466" fmla="*/ 2646593 w 12192000"/>
              <a:gd name="connsiteY466" fmla="*/ 530236 h 5450084"/>
              <a:gd name="connsiteX467" fmla="*/ 2652582 w 12192000"/>
              <a:gd name="connsiteY467" fmla="*/ 535770 h 5450084"/>
              <a:gd name="connsiteX468" fmla="*/ 2663757 w 12192000"/>
              <a:gd name="connsiteY468" fmla="*/ 546511 h 5450084"/>
              <a:gd name="connsiteX469" fmla="*/ 2668947 w 12192000"/>
              <a:gd name="connsiteY469" fmla="*/ 552044 h 5450084"/>
              <a:gd name="connsiteX470" fmla="*/ 2674535 w 12192000"/>
              <a:gd name="connsiteY470" fmla="*/ 557578 h 5450084"/>
              <a:gd name="connsiteX471" fmla="*/ 2679325 w 12192000"/>
              <a:gd name="connsiteY471" fmla="*/ 563112 h 5450084"/>
              <a:gd name="connsiteX472" fmla="*/ 2683716 w 12192000"/>
              <a:gd name="connsiteY472" fmla="*/ 568970 h 5450084"/>
              <a:gd name="connsiteX473" fmla="*/ 2687708 w 12192000"/>
              <a:gd name="connsiteY473" fmla="*/ 575155 h 5450084"/>
              <a:gd name="connsiteX474" fmla="*/ 2689305 w 12192000"/>
              <a:gd name="connsiteY474" fmla="*/ 578410 h 5450084"/>
              <a:gd name="connsiteX475" fmla="*/ 2690503 w 12192000"/>
              <a:gd name="connsiteY475" fmla="*/ 581665 h 5450084"/>
              <a:gd name="connsiteX476" fmla="*/ 2691301 w 12192000"/>
              <a:gd name="connsiteY476" fmla="*/ 585246 h 5450084"/>
              <a:gd name="connsiteX477" fmla="*/ 2692099 w 12192000"/>
              <a:gd name="connsiteY477" fmla="*/ 588500 h 5450084"/>
              <a:gd name="connsiteX478" fmla="*/ 2692498 w 12192000"/>
              <a:gd name="connsiteY478" fmla="*/ 592407 h 5450084"/>
              <a:gd name="connsiteX479" fmla="*/ 2692898 w 12192000"/>
              <a:gd name="connsiteY479" fmla="*/ 595987 h 5450084"/>
              <a:gd name="connsiteX480" fmla="*/ 2696091 w 12192000"/>
              <a:gd name="connsiteY480" fmla="*/ 623004 h 5450084"/>
              <a:gd name="connsiteX481" fmla="*/ 2698087 w 12192000"/>
              <a:gd name="connsiteY481" fmla="*/ 681919 h 5450084"/>
              <a:gd name="connsiteX482" fmla="*/ 2714453 w 12192000"/>
              <a:gd name="connsiteY482" fmla="*/ 756457 h 5450084"/>
              <a:gd name="connsiteX483" fmla="*/ 2729622 w 12192000"/>
              <a:gd name="connsiteY483" fmla="*/ 757434 h 5450084"/>
              <a:gd name="connsiteX484" fmla="*/ 2744789 w 12192000"/>
              <a:gd name="connsiteY484" fmla="*/ 758086 h 5450084"/>
              <a:gd name="connsiteX485" fmla="*/ 2760756 w 12192000"/>
              <a:gd name="connsiteY485" fmla="*/ 758411 h 5450084"/>
              <a:gd name="connsiteX486" fmla="*/ 2775925 w 12192000"/>
              <a:gd name="connsiteY486" fmla="*/ 758086 h 5450084"/>
              <a:gd name="connsiteX487" fmla="*/ 2807061 w 12192000"/>
              <a:gd name="connsiteY487" fmla="*/ 757760 h 5450084"/>
              <a:gd name="connsiteX488" fmla="*/ 2823027 w 12192000"/>
              <a:gd name="connsiteY488" fmla="*/ 758086 h 5450084"/>
              <a:gd name="connsiteX489" fmla="*/ 2838196 w 12192000"/>
              <a:gd name="connsiteY489" fmla="*/ 758411 h 5450084"/>
              <a:gd name="connsiteX490" fmla="*/ 2853364 w 12192000"/>
              <a:gd name="connsiteY490" fmla="*/ 759713 h 5450084"/>
              <a:gd name="connsiteX491" fmla="*/ 2860948 w 12192000"/>
              <a:gd name="connsiteY491" fmla="*/ 760689 h 5450084"/>
              <a:gd name="connsiteX492" fmla="*/ 2868134 w 12192000"/>
              <a:gd name="connsiteY492" fmla="*/ 761991 h 5450084"/>
              <a:gd name="connsiteX493" fmla="*/ 2875319 w 12192000"/>
              <a:gd name="connsiteY493" fmla="*/ 763292 h 5450084"/>
              <a:gd name="connsiteX494" fmla="*/ 2882904 w 12192000"/>
              <a:gd name="connsiteY494" fmla="*/ 764921 h 5450084"/>
              <a:gd name="connsiteX495" fmla="*/ 2890089 w 12192000"/>
              <a:gd name="connsiteY495" fmla="*/ 767199 h 5450084"/>
              <a:gd name="connsiteX496" fmla="*/ 2897274 w 12192000"/>
              <a:gd name="connsiteY496" fmla="*/ 769477 h 5450084"/>
              <a:gd name="connsiteX497" fmla="*/ 2904059 w 12192000"/>
              <a:gd name="connsiteY497" fmla="*/ 772082 h 5450084"/>
              <a:gd name="connsiteX498" fmla="*/ 2910845 w 12192000"/>
              <a:gd name="connsiteY498" fmla="*/ 775011 h 5450084"/>
              <a:gd name="connsiteX499" fmla="*/ 2918031 w 12192000"/>
              <a:gd name="connsiteY499" fmla="*/ 778265 h 5450084"/>
              <a:gd name="connsiteX500" fmla="*/ 2924418 w 12192000"/>
              <a:gd name="connsiteY500" fmla="*/ 782172 h 5450084"/>
              <a:gd name="connsiteX501" fmla="*/ 2930804 w 12192000"/>
              <a:gd name="connsiteY501" fmla="*/ 786404 h 5450084"/>
              <a:gd name="connsiteX502" fmla="*/ 2937190 w 12192000"/>
              <a:gd name="connsiteY502" fmla="*/ 790960 h 5450084"/>
              <a:gd name="connsiteX503" fmla="*/ 2943578 w 12192000"/>
              <a:gd name="connsiteY503" fmla="*/ 796494 h 5450084"/>
              <a:gd name="connsiteX504" fmla="*/ 2949965 w 12192000"/>
              <a:gd name="connsiteY504" fmla="*/ 802028 h 5450084"/>
              <a:gd name="connsiteX505" fmla="*/ 2958746 w 12192000"/>
              <a:gd name="connsiteY505" fmla="*/ 800400 h 5450084"/>
              <a:gd name="connsiteX506" fmla="*/ 2966729 w 12192000"/>
              <a:gd name="connsiteY506" fmla="*/ 799098 h 5450084"/>
              <a:gd name="connsiteX507" fmla="*/ 2974713 w 12192000"/>
              <a:gd name="connsiteY507" fmla="*/ 798121 h 5450084"/>
              <a:gd name="connsiteX508" fmla="*/ 2982297 w 12192000"/>
              <a:gd name="connsiteY508" fmla="*/ 797796 h 5450084"/>
              <a:gd name="connsiteX509" fmla="*/ 2989482 w 12192000"/>
              <a:gd name="connsiteY509" fmla="*/ 797796 h 5450084"/>
              <a:gd name="connsiteX510" fmla="*/ 2996268 w 12192000"/>
              <a:gd name="connsiteY510" fmla="*/ 798447 h 5450084"/>
              <a:gd name="connsiteX511" fmla="*/ 3002256 w 12192000"/>
              <a:gd name="connsiteY511" fmla="*/ 799098 h 5450084"/>
              <a:gd name="connsiteX512" fmla="*/ 3008243 w 12192000"/>
              <a:gd name="connsiteY512" fmla="*/ 800400 h 5450084"/>
              <a:gd name="connsiteX513" fmla="*/ 3014232 w 12192000"/>
              <a:gd name="connsiteY513" fmla="*/ 802028 h 5450084"/>
              <a:gd name="connsiteX514" fmla="*/ 3019420 w 12192000"/>
              <a:gd name="connsiteY514" fmla="*/ 803981 h 5450084"/>
              <a:gd name="connsiteX515" fmla="*/ 3024610 w 12192000"/>
              <a:gd name="connsiteY515" fmla="*/ 806258 h 5450084"/>
              <a:gd name="connsiteX516" fmla="*/ 3029000 w 12192000"/>
              <a:gd name="connsiteY516" fmla="*/ 808537 h 5450084"/>
              <a:gd name="connsiteX517" fmla="*/ 3033391 w 12192000"/>
              <a:gd name="connsiteY517" fmla="*/ 811467 h 5450084"/>
              <a:gd name="connsiteX518" fmla="*/ 3037782 w 12192000"/>
              <a:gd name="connsiteY518" fmla="*/ 814396 h 5450084"/>
              <a:gd name="connsiteX519" fmla="*/ 3041774 w 12192000"/>
              <a:gd name="connsiteY519" fmla="*/ 817651 h 5450084"/>
              <a:gd name="connsiteX520" fmla="*/ 3045765 w 12192000"/>
              <a:gd name="connsiteY520" fmla="*/ 821557 h 5450084"/>
              <a:gd name="connsiteX521" fmla="*/ 3049358 w 12192000"/>
              <a:gd name="connsiteY521" fmla="*/ 825138 h 5450084"/>
              <a:gd name="connsiteX522" fmla="*/ 3052950 w 12192000"/>
              <a:gd name="connsiteY522" fmla="*/ 829043 h 5450084"/>
              <a:gd name="connsiteX523" fmla="*/ 3058938 w 12192000"/>
              <a:gd name="connsiteY523" fmla="*/ 837181 h 5450084"/>
              <a:gd name="connsiteX524" fmla="*/ 3064925 w 12192000"/>
              <a:gd name="connsiteY524" fmla="*/ 845969 h 5450084"/>
              <a:gd name="connsiteX525" fmla="*/ 3070515 w 12192000"/>
              <a:gd name="connsiteY525" fmla="*/ 855409 h 5450084"/>
              <a:gd name="connsiteX526" fmla="*/ 3081291 w 12192000"/>
              <a:gd name="connsiteY526" fmla="*/ 874288 h 5450084"/>
              <a:gd name="connsiteX527" fmla="*/ 3086481 w 12192000"/>
              <a:gd name="connsiteY527" fmla="*/ 883728 h 5450084"/>
              <a:gd name="connsiteX528" fmla="*/ 3092070 w 12192000"/>
              <a:gd name="connsiteY528" fmla="*/ 892515 h 5450084"/>
              <a:gd name="connsiteX529" fmla="*/ 3116419 w 12192000"/>
              <a:gd name="connsiteY529" fmla="*/ 990165 h 5450084"/>
              <a:gd name="connsiteX530" fmla="*/ 3150349 w 12192000"/>
              <a:gd name="connsiteY530" fmla="*/ 978447 h 5450084"/>
              <a:gd name="connsiteX531" fmla="*/ 3152345 w 12192000"/>
              <a:gd name="connsiteY531" fmla="*/ 971937 h 5450084"/>
              <a:gd name="connsiteX532" fmla="*/ 3153542 w 12192000"/>
              <a:gd name="connsiteY532" fmla="*/ 965101 h 5450084"/>
              <a:gd name="connsiteX533" fmla="*/ 3153143 w 12192000"/>
              <a:gd name="connsiteY533" fmla="*/ 950780 h 5450084"/>
              <a:gd name="connsiteX534" fmla="*/ 3153941 w 12192000"/>
              <a:gd name="connsiteY534" fmla="*/ 937109 h 5450084"/>
              <a:gd name="connsiteX535" fmla="*/ 3155139 w 12192000"/>
              <a:gd name="connsiteY535" fmla="*/ 923113 h 5450084"/>
              <a:gd name="connsiteX536" fmla="*/ 3157135 w 12192000"/>
              <a:gd name="connsiteY536" fmla="*/ 909767 h 5450084"/>
              <a:gd name="connsiteX537" fmla="*/ 3159529 w 12192000"/>
              <a:gd name="connsiteY537" fmla="*/ 896097 h 5450084"/>
              <a:gd name="connsiteX538" fmla="*/ 3162722 w 12192000"/>
              <a:gd name="connsiteY538" fmla="*/ 883076 h 5450084"/>
              <a:gd name="connsiteX539" fmla="*/ 3166714 w 12192000"/>
              <a:gd name="connsiteY539" fmla="*/ 869731 h 5450084"/>
              <a:gd name="connsiteX540" fmla="*/ 3171106 w 12192000"/>
              <a:gd name="connsiteY540" fmla="*/ 856711 h 5450084"/>
              <a:gd name="connsiteX541" fmla="*/ 3176295 w 12192000"/>
              <a:gd name="connsiteY541" fmla="*/ 843692 h 5450084"/>
              <a:gd name="connsiteX542" fmla="*/ 3181484 w 12192000"/>
              <a:gd name="connsiteY542" fmla="*/ 830996 h 5450084"/>
              <a:gd name="connsiteX543" fmla="*/ 3187471 w 12192000"/>
              <a:gd name="connsiteY543" fmla="*/ 818302 h 5450084"/>
              <a:gd name="connsiteX544" fmla="*/ 3193459 w 12192000"/>
              <a:gd name="connsiteY544" fmla="*/ 805607 h 5450084"/>
              <a:gd name="connsiteX545" fmla="*/ 3200245 w 12192000"/>
              <a:gd name="connsiteY545" fmla="*/ 793239 h 5450084"/>
              <a:gd name="connsiteX546" fmla="*/ 3207429 w 12192000"/>
              <a:gd name="connsiteY546" fmla="*/ 780545 h 5450084"/>
              <a:gd name="connsiteX547" fmla="*/ 3214615 w 12192000"/>
              <a:gd name="connsiteY547" fmla="*/ 768501 h 5450084"/>
              <a:gd name="connsiteX548" fmla="*/ 3222199 w 12192000"/>
              <a:gd name="connsiteY548" fmla="*/ 755806 h 5450084"/>
              <a:gd name="connsiteX549" fmla="*/ 3222199 w 12192000"/>
              <a:gd name="connsiteY549" fmla="*/ 755481 h 5450084"/>
              <a:gd name="connsiteX550" fmla="*/ 3225392 w 12192000"/>
              <a:gd name="connsiteY550" fmla="*/ 745065 h 5450084"/>
              <a:gd name="connsiteX551" fmla="*/ 3228986 w 12192000"/>
              <a:gd name="connsiteY551" fmla="*/ 735300 h 5450084"/>
              <a:gd name="connsiteX552" fmla="*/ 3233376 w 12192000"/>
              <a:gd name="connsiteY552" fmla="*/ 726511 h 5450084"/>
              <a:gd name="connsiteX553" fmla="*/ 3235772 w 12192000"/>
              <a:gd name="connsiteY553" fmla="*/ 722281 h 5450084"/>
              <a:gd name="connsiteX554" fmla="*/ 3238166 w 12192000"/>
              <a:gd name="connsiteY554" fmla="*/ 718374 h 5450084"/>
              <a:gd name="connsiteX555" fmla="*/ 3241359 w 12192000"/>
              <a:gd name="connsiteY555" fmla="*/ 714468 h 5450084"/>
              <a:gd name="connsiteX556" fmla="*/ 3244155 w 12192000"/>
              <a:gd name="connsiteY556" fmla="*/ 710888 h 5450084"/>
              <a:gd name="connsiteX557" fmla="*/ 3246947 w 12192000"/>
              <a:gd name="connsiteY557" fmla="*/ 707308 h 5450084"/>
              <a:gd name="connsiteX558" fmla="*/ 3250142 w 12192000"/>
              <a:gd name="connsiteY558" fmla="*/ 704052 h 5450084"/>
              <a:gd name="connsiteX559" fmla="*/ 3253734 w 12192000"/>
              <a:gd name="connsiteY559" fmla="*/ 701123 h 5450084"/>
              <a:gd name="connsiteX560" fmla="*/ 3257326 w 12192000"/>
              <a:gd name="connsiteY560" fmla="*/ 698518 h 5450084"/>
              <a:gd name="connsiteX561" fmla="*/ 3260918 w 12192000"/>
              <a:gd name="connsiteY561" fmla="*/ 695915 h 5450084"/>
              <a:gd name="connsiteX562" fmla="*/ 3264910 w 12192000"/>
              <a:gd name="connsiteY562" fmla="*/ 693312 h 5450084"/>
              <a:gd name="connsiteX563" fmla="*/ 3268903 w 12192000"/>
              <a:gd name="connsiteY563" fmla="*/ 691032 h 5450084"/>
              <a:gd name="connsiteX564" fmla="*/ 3273294 w 12192000"/>
              <a:gd name="connsiteY564" fmla="*/ 689079 h 5450084"/>
              <a:gd name="connsiteX565" fmla="*/ 3277684 w 12192000"/>
              <a:gd name="connsiteY565" fmla="*/ 687127 h 5450084"/>
              <a:gd name="connsiteX566" fmla="*/ 3282474 w 12192000"/>
              <a:gd name="connsiteY566" fmla="*/ 685174 h 5450084"/>
              <a:gd name="connsiteX567" fmla="*/ 3287264 w 12192000"/>
              <a:gd name="connsiteY567" fmla="*/ 683872 h 5450084"/>
              <a:gd name="connsiteX568" fmla="*/ 3292055 w 12192000"/>
              <a:gd name="connsiteY568" fmla="*/ 682569 h 5450084"/>
              <a:gd name="connsiteX569" fmla="*/ 3297244 w 12192000"/>
              <a:gd name="connsiteY569" fmla="*/ 681268 h 5450084"/>
              <a:gd name="connsiteX570" fmla="*/ 3302432 w 12192000"/>
              <a:gd name="connsiteY570" fmla="*/ 680291 h 5450084"/>
              <a:gd name="connsiteX571" fmla="*/ 3308421 w 12192000"/>
              <a:gd name="connsiteY571" fmla="*/ 679640 h 5450084"/>
              <a:gd name="connsiteX572" fmla="*/ 3314009 w 12192000"/>
              <a:gd name="connsiteY572" fmla="*/ 678989 h 5450084"/>
              <a:gd name="connsiteX573" fmla="*/ 3325985 w 12192000"/>
              <a:gd name="connsiteY573" fmla="*/ 678664 h 5450084"/>
              <a:gd name="connsiteX574" fmla="*/ 3339156 w 12192000"/>
              <a:gd name="connsiteY574" fmla="*/ 678664 h 5450084"/>
              <a:gd name="connsiteX575" fmla="*/ 3352330 w 12192000"/>
              <a:gd name="connsiteY575" fmla="*/ 679640 h 5450084"/>
              <a:gd name="connsiteX576" fmla="*/ 3363906 w 12192000"/>
              <a:gd name="connsiteY576" fmla="*/ 680291 h 5450084"/>
              <a:gd name="connsiteX577" fmla="*/ 3375481 w 12192000"/>
              <a:gd name="connsiteY577" fmla="*/ 680942 h 5450084"/>
              <a:gd name="connsiteX578" fmla="*/ 3386659 w 12192000"/>
              <a:gd name="connsiteY578" fmla="*/ 680942 h 5450084"/>
              <a:gd name="connsiteX579" fmla="*/ 3398234 w 12192000"/>
              <a:gd name="connsiteY579" fmla="*/ 680616 h 5450084"/>
              <a:gd name="connsiteX580" fmla="*/ 3421386 w 12192000"/>
              <a:gd name="connsiteY580" fmla="*/ 679966 h 5450084"/>
              <a:gd name="connsiteX581" fmla="*/ 3444937 w 12192000"/>
              <a:gd name="connsiteY581" fmla="*/ 679640 h 5450084"/>
              <a:gd name="connsiteX582" fmla="*/ 3456114 w 12192000"/>
              <a:gd name="connsiteY582" fmla="*/ 679640 h 5450084"/>
              <a:gd name="connsiteX583" fmla="*/ 3467690 w 12192000"/>
              <a:gd name="connsiteY583" fmla="*/ 679966 h 5450084"/>
              <a:gd name="connsiteX584" fmla="*/ 3479266 w 12192000"/>
              <a:gd name="connsiteY584" fmla="*/ 680942 h 5450084"/>
              <a:gd name="connsiteX585" fmla="*/ 3490443 w 12192000"/>
              <a:gd name="connsiteY585" fmla="*/ 682244 h 5450084"/>
              <a:gd name="connsiteX586" fmla="*/ 3502020 w 12192000"/>
              <a:gd name="connsiteY586" fmla="*/ 684197 h 5450084"/>
              <a:gd name="connsiteX587" fmla="*/ 3513196 w 12192000"/>
              <a:gd name="connsiteY587" fmla="*/ 687452 h 5450084"/>
              <a:gd name="connsiteX588" fmla="*/ 3518785 w 12192000"/>
              <a:gd name="connsiteY588" fmla="*/ 689079 h 5450084"/>
              <a:gd name="connsiteX589" fmla="*/ 3524373 w 12192000"/>
              <a:gd name="connsiteY589" fmla="*/ 690707 h 5450084"/>
              <a:gd name="connsiteX590" fmla="*/ 3529562 w 12192000"/>
              <a:gd name="connsiteY590" fmla="*/ 692985 h 5450084"/>
              <a:gd name="connsiteX591" fmla="*/ 3535549 w 12192000"/>
              <a:gd name="connsiteY591" fmla="*/ 695264 h 5450084"/>
              <a:gd name="connsiteX592" fmla="*/ 3541537 w 12192000"/>
              <a:gd name="connsiteY592" fmla="*/ 697217 h 5450084"/>
              <a:gd name="connsiteX593" fmla="*/ 3547924 w 12192000"/>
              <a:gd name="connsiteY593" fmla="*/ 699496 h 5450084"/>
              <a:gd name="connsiteX594" fmla="*/ 3553512 w 12192000"/>
              <a:gd name="connsiteY594" fmla="*/ 701774 h 5450084"/>
              <a:gd name="connsiteX595" fmla="*/ 3559500 w 12192000"/>
              <a:gd name="connsiteY595" fmla="*/ 704378 h 5450084"/>
              <a:gd name="connsiteX596" fmla="*/ 3570676 w 12192000"/>
              <a:gd name="connsiteY596" fmla="*/ 709911 h 5450084"/>
              <a:gd name="connsiteX597" fmla="*/ 3581455 w 12192000"/>
              <a:gd name="connsiteY597" fmla="*/ 716096 h 5450084"/>
              <a:gd name="connsiteX598" fmla="*/ 3591434 w 12192000"/>
              <a:gd name="connsiteY598" fmla="*/ 722606 h 5450084"/>
              <a:gd name="connsiteX599" fmla="*/ 3601413 w 12192000"/>
              <a:gd name="connsiteY599" fmla="*/ 729441 h 5450084"/>
              <a:gd name="connsiteX600" fmla="*/ 3610993 w 12192000"/>
              <a:gd name="connsiteY600" fmla="*/ 736603 h 5450084"/>
              <a:gd name="connsiteX601" fmla="*/ 3620174 w 12192000"/>
              <a:gd name="connsiteY601" fmla="*/ 744089 h 5450084"/>
              <a:gd name="connsiteX602" fmla="*/ 3638536 w 12192000"/>
              <a:gd name="connsiteY602" fmla="*/ 759062 h 5450084"/>
              <a:gd name="connsiteX603" fmla="*/ 3656499 w 12192000"/>
              <a:gd name="connsiteY603" fmla="*/ 774360 h 5450084"/>
              <a:gd name="connsiteX604" fmla="*/ 3666477 w 12192000"/>
              <a:gd name="connsiteY604" fmla="*/ 781846 h 5450084"/>
              <a:gd name="connsiteX605" fmla="*/ 3676058 w 12192000"/>
              <a:gd name="connsiteY605" fmla="*/ 788682 h 5450084"/>
              <a:gd name="connsiteX606" fmla="*/ 3686037 w 12192000"/>
              <a:gd name="connsiteY606" fmla="*/ 795843 h 5450084"/>
              <a:gd name="connsiteX607" fmla="*/ 3696815 w 12192000"/>
              <a:gd name="connsiteY607" fmla="*/ 802028 h 5450084"/>
              <a:gd name="connsiteX608" fmla="*/ 3705198 w 12192000"/>
              <a:gd name="connsiteY608" fmla="*/ 807235 h 5450084"/>
              <a:gd name="connsiteX609" fmla="*/ 3713182 w 12192000"/>
              <a:gd name="connsiteY609" fmla="*/ 813094 h 5450084"/>
              <a:gd name="connsiteX610" fmla="*/ 3719967 w 12192000"/>
              <a:gd name="connsiteY610" fmla="*/ 818954 h 5450084"/>
              <a:gd name="connsiteX611" fmla="*/ 3725955 w 12192000"/>
              <a:gd name="connsiteY611" fmla="*/ 825789 h 5450084"/>
              <a:gd name="connsiteX612" fmla="*/ 3731544 w 12192000"/>
              <a:gd name="connsiteY612" fmla="*/ 832624 h 5450084"/>
              <a:gd name="connsiteX613" fmla="*/ 3736333 w 12192000"/>
              <a:gd name="connsiteY613" fmla="*/ 839459 h 5450084"/>
              <a:gd name="connsiteX614" fmla="*/ 3739927 w 12192000"/>
              <a:gd name="connsiteY614" fmla="*/ 846946 h 5450084"/>
              <a:gd name="connsiteX615" fmla="*/ 3743119 w 12192000"/>
              <a:gd name="connsiteY615" fmla="*/ 854432 h 5450084"/>
              <a:gd name="connsiteX616" fmla="*/ 3745513 w 12192000"/>
              <a:gd name="connsiteY616" fmla="*/ 861919 h 5450084"/>
              <a:gd name="connsiteX617" fmla="*/ 3747112 w 12192000"/>
              <a:gd name="connsiteY617" fmla="*/ 870056 h 5450084"/>
              <a:gd name="connsiteX618" fmla="*/ 3748308 w 12192000"/>
              <a:gd name="connsiteY618" fmla="*/ 878194 h 5450084"/>
              <a:gd name="connsiteX619" fmla="*/ 3748707 w 12192000"/>
              <a:gd name="connsiteY619" fmla="*/ 886331 h 5450084"/>
              <a:gd name="connsiteX620" fmla="*/ 3748707 w 12192000"/>
              <a:gd name="connsiteY620" fmla="*/ 894794 h 5450084"/>
              <a:gd name="connsiteX621" fmla="*/ 3748308 w 12192000"/>
              <a:gd name="connsiteY621" fmla="*/ 903583 h 5450084"/>
              <a:gd name="connsiteX622" fmla="*/ 3747510 w 12192000"/>
              <a:gd name="connsiteY622" fmla="*/ 912045 h 5450084"/>
              <a:gd name="connsiteX623" fmla="*/ 3745913 w 12192000"/>
              <a:gd name="connsiteY623" fmla="*/ 920834 h 5450084"/>
              <a:gd name="connsiteX624" fmla="*/ 3747909 w 12192000"/>
              <a:gd name="connsiteY624" fmla="*/ 963800 h 5450084"/>
              <a:gd name="connsiteX625" fmla="*/ 3748308 w 12192000"/>
              <a:gd name="connsiteY625" fmla="*/ 978447 h 5450084"/>
              <a:gd name="connsiteX626" fmla="*/ 3751502 w 12192000"/>
              <a:gd name="connsiteY626" fmla="*/ 1001557 h 5450084"/>
              <a:gd name="connsiteX627" fmla="*/ 3754296 w 12192000"/>
              <a:gd name="connsiteY627" fmla="*/ 1024342 h 5450084"/>
              <a:gd name="connsiteX628" fmla="*/ 3756690 w 12192000"/>
              <a:gd name="connsiteY628" fmla="*/ 1047453 h 5450084"/>
              <a:gd name="connsiteX629" fmla="*/ 3758288 w 12192000"/>
              <a:gd name="connsiteY629" fmla="*/ 1070237 h 5450084"/>
              <a:gd name="connsiteX630" fmla="*/ 3759885 w 12192000"/>
              <a:gd name="connsiteY630" fmla="*/ 1093348 h 5450084"/>
              <a:gd name="connsiteX631" fmla="*/ 3761082 w 12192000"/>
              <a:gd name="connsiteY631" fmla="*/ 1116132 h 5450084"/>
              <a:gd name="connsiteX632" fmla="*/ 3763077 w 12192000"/>
              <a:gd name="connsiteY632" fmla="*/ 1161703 h 5450084"/>
              <a:gd name="connsiteX633" fmla="*/ 3763077 w 12192000"/>
              <a:gd name="connsiteY633" fmla="*/ 1164631 h 5450084"/>
              <a:gd name="connsiteX634" fmla="*/ 3763077 w 12192000"/>
              <a:gd name="connsiteY634" fmla="*/ 1167236 h 5450084"/>
              <a:gd name="connsiteX635" fmla="*/ 3763875 w 12192000"/>
              <a:gd name="connsiteY635" fmla="*/ 1208900 h 5450084"/>
              <a:gd name="connsiteX636" fmla="*/ 3764276 w 12192000"/>
              <a:gd name="connsiteY636" fmla="*/ 1250889 h 5450084"/>
              <a:gd name="connsiteX637" fmla="*/ 3764675 w 12192000"/>
              <a:gd name="connsiteY637" fmla="*/ 1292228 h 5450084"/>
              <a:gd name="connsiteX638" fmla="*/ 3765472 w 12192000"/>
              <a:gd name="connsiteY638" fmla="*/ 1334216 h 5450084"/>
              <a:gd name="connsiteX639" fmla="*/ 3770662 w 12192000"/>
              <a:gd name="connsiteY639" fmla="*/ 1630745 h 5450084"/>
              <a:gd name="connsiteX640" fmla="*/ 3770662 w 12192000"/>
              <a:gd name="connsiteY640" fmla="*/ 1660366 h 5450084"/>
              <a:gd name="connsiteX641" fmla="*/ 3783835 w 12192000"/>
              <a:gd name="connsiteY641" fmla="*/ 1807165 h 5450084"/>
              <a:gd name="connsiteX642" fmla="*/ 3785831 w 12192000"/>
              <a:gd name="connsiteY642" fmla="*/ 1811722 h 5450084"/>
              <a:gd name="connsiteX643" fmla="*/ 3787428 w 12192000"/>
              <a:gd name="connsiteY643" fmla="*/ 1816604 h 5450084"/>
              <a:gd name="connsiteX644" fmla="*/ 3788625 w 12192000"/>
              <a:gd name="connsiteY644" fmla="*/ 1821161 h 5450084"/>
              <a:gd name="connsiteX645" fmla="*/ 3789423 w 12192000"/>
              <a:gd name="connsiteY645" fmla="*/ 1825718 h 5450084"/>
              <a:gd name="connsiteX646" fmla="*/ 3790221 w 12192000"/>
              <a:gd name="connsiteY646" fmla="*/ 1830275 h 5450084"/>
              <a:gd name="connsiteX647" fmla="*/ 3790620 w 12192000"/>
              <a:gd name="connsiteY647" fmla="*/ 1834833 h 5450084"/>
              <a:gd name="connsiteX648" fmla="*/ 3790620 w 12192000"/>
              <a:gd name="connsiteY648" fmla="*/ 1844272 h 5450084"/>
              <a:gd name="connsiteX649" fmla="*/ 3790221 w 12192000"/>
              <a:gd name="connsiteY649" fmla="*/ 1853386 h 5450084"/>
              <a:gd name="connsiteX650" fmla="*/ 3789423 w 12192000"/>
              <a:gd name="connsiteY650" fmla="*/ 1862826 h 5450084"/>
              <a:gd name="connsiteX651" fmla="*/ 3786629 w 12192000"/>
              <a:gd name="connsiteY651" fmla="*/ 1881378 h 5450084"/>
              <a:gd name="connsiteX652" fmla="*/ 3791419 w 12192000"/>
              <a:gd name="connsiteY652" fmla="*/ 1875519 h 5450084"/>
              <a:gd name="connsiteX653" fmla="*/ 3796209 w 12192000"/>
              <a:gd name="connsiteY653" fmla="*/ 1869335 h 5450084"/>
              <a:gd name="connsiteX654" fmla="*/ 3800200 w 12192000"/>
              <a:gd name="connsiteY654" fmla="*/ 1862826 h 5450084"/>
              <a:gd name="connsiteX655" fmla="*/ 3803395 w 12192000"/>
              <a:gd name="connsiteY655" fmla="*/ 1856641 h 5450084"/>
              <a:gd name="connsiteX656" fmla="*/ 3806587 w 12192000"/>
              <a:gd name="connsiteY656" fmla="*/ 1850131 h 5450084"/>
              <a:gd name="connsiteX657" fmla="*/ 3809381 w 12192000"/>
              <a:gd name="connsiteY657" fmla="*/ 1843946 h 5450084"/>
              <a:gd name="connsiteX658" fmla="*/ 3812176 w 12192000"/>
              <a:gd name="connsiteY658" fmla="*/ 1837111 h 5450084"/>
              <a:gd name="connsiteX659" fmla="*/ 3814172 w 12192000"/>
              <a:gd name="connsiteY659" fmla="*/ 1830600 h 5450084"/>
              <a:gd name="connsiteX660" fmla="*/ 3816167 w 12192000"/>
              <a:gd name="connsiteY660" fmla="*/ 1824090 h 5450084"/>
              <a:gd name="connsiteX661" fmla="*/ 3817764 w 12192000"/>
              <a:gd name="connsiteY661" fmla="*/ 1817581 h 5450084"/>
              <a:gd name="connsiteX662" fmla="*/ 3820159 w 12192000"/>
              <a:gd name="connsiteY662" fmla="*/ 1804235 h 5450084"/>
              <a:gd name="connsiteX663" fmla="*/ 3821756 w 12192000"/>
              <a:gd name="connsiteY663" fmla="*/ 1790890 h 5450084"/>
              <a:gd name="connsiteX664" fmla="*/ 3822954 w 12192000"/>
              <a:gd name="connsiteY664" fmla="*/ 1777219 h 5450084"/>
              <a:gd name="connsiteX665" fmla="*/ 3823751 w 12192000"/>
              <a:gd name="connsiteY665" fmla="*/ 1763548 h 5450084"/>
              <a:gd name="connsiteX666" fmla="*/ 3824150 w 12192000"/>
              <a:gd name="connsiteY666" fmla="*/ 1749877 h 5450084"/>
              <a:gd name="connsiteX667" fmla="*/ 3824948 w 12192000"/>
              <a:gd name="connsiteY667" fmla="*/ 1722535 h 5450084"/>
              <a:gd name="connsiteX668" fmla="*/ 3825348 w 12192000"/>
              <a:gd name="connsiteY668" fmla="*/ 1708865 h 5450084"/>
              <a:gd name="connsiteX669" fmla="*/ 3826545 w 12192000"/>
              <a:gd name="connsiteY669" fmla="*/ 1695193 h 5450084"/>
              <a:gd name="connsiteX670" fmla="*/ 3828942 w 12192000"/>
              <a:gd name="connsiteY670" fmla="*/ 1681849 h 5450084"/>
              <a:gd name="connsiteX671" fmla="*/ 3831336 w 12192000"/>
              <a:gd name="connsiteY671" fmla="*/ 1668503 h 5450084"/>
              <a:gd name="connsiteX672" fmla="*/ 3836525 w 12192000"/>
              <a:gd name="connsiteY672" fmla="*/ 1644741 h 5450084"/>
              <a:gd name="connsiteX673" fmla="*/ 3840518 w 12192000"/>
              <a:gd name="connsiteY673" fmla="*/ 1621305 h 5450084"/>
              <a:gd name="connsiteX674" fmla="*/ 3844509 w 12192000"/>
              <a:gd name="connsiteY674" fmla="*/ 1597545 h 5450084"/>
              <a:gd name="connsiteX675" fmla="*/ 3848103 w 12192000"/>
              <a:gd name="connsiteY675" fmla="*/ 1574109 h 5450084"/>
              <a:gd name="connsiteX676" fmla="*/ 3850895 w 12192000"/>
              <a:gd name="connsiteY676" fmla="*/ 1550347 h 5450084"/>
              <a:gd name="connsiteX677" fmla="*/ 3854088 w 12192000"/>
              <a:gd name="connsiteY677" fmla="*/ 1526585 h 5450084"/>
              <a:gd name="connsiteX678" fmla="*/ 3860077 w 12192000"/>
              <a:gd name="connsiteY678" fmla="*/ 1478737 h 5450084"/>
              <a:gd name="connsiteX679" fmla="*/ 3862872 w 12192000"/>
              <a:gd name="connsiteY679" fmla="*/ 1454976 h 5450084"/>
              <a:gd name="connsiteX680" fmla="*/ 3866064 w 12192000"/>
              <a:gd name="connsiteY680" fmla="*/ 1431215 h 5450084"/>
              <a:gd name="connsiteX681" fmla="*/ 3869257 w 12192000"/>
              <a:gd name="connsiteY681" fmla="*/ 1407454 h 5450084"/>
              <a:gd name="connsiteX682" fmla="*/ 3873249 w 12192000"/>
              <a:gd name="connsiteY682" fmla="*/ 1383692 h 5450084"/>
              <a:gd name="connsiteX683" fmla="*/ 3877640 w 12192000"/>
              <a:gd name="connsiteY683" fmla="*/ 1360256 h 5450084"/>
              <a:gd name="connsiteX684" fmla="*/ 3882830 w 12192000"/>
              <a:gd name="connsiteY684" fmla="*/ 1336820 h 5450084"/>
              <a:gd name="connsiteX685" fmla="*/ 3888417 w 12192000"/>
              <a:gd name="connsiteY685" fmla="*/ 1313059 h 5450084"/>
              <a:gd name="connsiteX686" fmla="*/ 3895602 w 12192000"/>
              <a:gd name="connsiteY686" fmla="*/ 1289623 h 5450084"/>
              <a:gd name="connsiteX687" fmla="*/ 4008967 w 12192000"/>
              <a:gd name="connsiteY687" fmla="*/ 654902 h 5450084"/>
              <a:gd name="connsiteX688" fmla="*/ 4011362 w 12192000"/>
              <a:gd name="connsiteY688" fmla="*/ 641557 h 5450084"/>
              <a:gd name="connsiteX689" fmla="*/ 4014156 w 12192000"/>
              <a:gd name="connsiteY689" fmla="*/ 627886 h 5450084"/>
              <a:gd name="connsiteX690" fmla="*/ 4017750 w 12192000"/>
              <a:gd name="connsiteY690" fmla="*/ 614541 h 5450084"/>
              <a:gd name="connsiteX691" fmla="*/ 4022141 w 12192000"/>
              <a:gd name="connsiteY691" fmla="*/ 601195 h 5450084"/>
              <a:gd name="connsiteX692" fmla="*/ 4027329 w 12192000"/>
              <a:gd name="connsiteY692" fmla="*/ 588500 h 5450084"/>
              <a:gd name="connsiteX693" fmla="*/ 4032120 w 12192000"/>
              <a:gd name="connsiteY693" fmla="*/ 575480 h 5450084"/>
              <a:gd name="connsiteX694" fmla="*/ 4037708 w 12192000"/>
              <a:gd name="connsiteY694" fmla="*/ 562787 h 5450084"/>
              <a:gd name="connsiteX695" fmla="*/ 4043297 w 12192000"/>
              <a:gd name="connsiteY695" fmla="*/ 549767 h 5450084"/>
              <a:gd name="connsiteX696" fmla="*/ 4054873 w 12192000"/>
              <a:gd name="connsiteY696" fmla="*/ 524377 h 5450084"/>
              <a:gd name="connsiteX697" fmla="*/ 4066847 w 12192000"/>
              <a:gd name="connsiteY697" fmla="*/ 498989 h 5450084"/>
              <a:gd name="connsiteX698" fmla="*/ 4072036 w 12192000"/>
              <a:gd name="connsiteY698" fmla="*/ 485969 h 5450084"/>
              <a:gd name="connsiteX699" fmla="*/ 4077227 w 12192000"/>
              <a:gd name="connsiteY699" fmla="*/ 473274 h 5450084"/>
              <a:gd name="connsiteX700" fmla="*/ 4082016 w 12192000"/>
              <a:gd name="connsiteY700" fmla="*/ 459928 h 5450084"/>
              <a:gd name="connsiteX701" fmla="*/ 4086407 w 12192000"/>
              <a:gd name="connsiteY701" fmla="*/ 446909 h 5450084"/>
              <a:gd name="connsiteX702" fmla="*/ 4088802 w 12192000"/>
              <a:gd name="connsiteY702" fmla="*/ 441375 h 5450084"/>
              <a:gd name="connsiteX703" fmla="*/ 4091196 w 12192000"/>
              <a:gd name="connsiteY703" fmla="*/ 436168 h 5450084"/>
              <a:gd name="connsiteX704" fmla="*/ 4094789 w 12192000"/>
              <a:gd name="connsiteY704" fmla="*/ 431285 h 5450084"/>
              <a:gd name="connsiteX705" fmla="*/ 4096786 w 12192000"/>
              <a:gd name="connsiteY705" fmla="*/ 429006 h 5450084"/>
              <a:gd name="connsiteX706" fmla="*/ 4098781 w 12192000"/>
              <a:gd name="connsiteY706" fmla="*/ 427054 h 5450084"/>
              <a:gd name="connsiteX707" fmla="*/ 4101176 w 12192000"/>
              <a:gd name="connsiteY707" fmla="*/ 425101 h 5450084"/>
              <a:gd name="connsiteX708" fmla="*/ 4103572 w 12192000"/>
              <a:gd name="connsiteY708" fmla="*/ 423473 h 5450084"/>
              <a:gd name="connsiteX709" fmla="*/ 4106365 w 12192000"/>
              <a:gd name="connsiteY709" fmla="*/ 422171 h 5450084"/>
              <a:gd name="connsiteX710" fmla="*/ 4109159 w 12192000"/>
              <a:gd name="connsiteY710" fmla="*/ 420869 h 5450084"/>
              <a:gd name="connsiteX711" fmla="*/ 4112354 w 12192000"/>
              <a:gd name="connsiteY711" fmla="*/ 419893 h 5450084"/>
              <a:gd name="connsiteX712" fmla="*/ 4115546 w 12192000"/>
              <a:gd name="connsiteY712" fmla="*/ 419242 h 5450084"/>
              <a:gd name="connsiteX713" fmla="*/ 4119139 w 12192000"/>
              <a:gd name="connsiteY713" fmla="*/ 418916 h 5450084"/>
              <a:gd name="connsiteX714" fmla="*/ 4123530 w 12192000"/>
              <a:gd name="connsiteY714" fmla="*/ 418916 h 5450084"/>
              <a:gd name="connsiteX715" fmla="*/ 4141493 w 12192000"/>
              <a:gd name="connsiteY715" fmla="*/ 419242 h 5450084"/>
              <a:gd name="connsiteX716" fmla="*/ 4159855 w 12192000"/>
              <a:gd name="connsiteY716" fmla="*/ 419242 h 5450084"/>
              <a:gd name="connsiteX717" fmla="*/ 4178216 w 12192000"/>
              <a:gd name="connsiteY717" fmla="*/ 418916 h 5450084"/>
              <a:gd name="connsiteX718" fmla="*/ 4196977 w 12192000"/>
              <a:gd name="connsiteY718" fmla="*/ 418266 h 5450084"/>
              <a:gd name="connsiteX719" fmla="*/ 4215340 w 12192000"/>
              <a:gd name="connsiteY719" fmla="*/ 417615 h 5450084"/>
              <a:gd name="connsiteX720" fmla="*/ 4234100 w 12192000"/>
              <a:gd name="connsiteY720" fmla="*/ 416963 h 5450084"/>
              <a:gd name="connsiteX721" fmla="*/ 4252463 w 12192000"/>
              <a:gd name="connsiteY721" fmla="*/ 416963 h 5450084"/>
              <a:gd name="connsiteX722" fmla="*/ 4270824 w 12192000"/>
              <a:gd name="connsiteY722" fmla="*/ 417289 h 5450084"/>
              <a:gd name="connsiteX723" fmla="*/ 4289188 w 12192000"/>
              <a:gd name="connsiteY723" fmla="*/ 418266 h 5450084"/>
              <a:gd name="connsiteX724" fmla="*/ 4297968 w 12192000"/>
              <a:gd name="connsiteY724" fmla="*/ 418916 h 5450084"/>
              <a:gd name="connsiteX725" fmla="*/ 4306750 w 12192000"/>
              <a:gd name="connsiteY725" fmla="*/ 419893 h 5450084"/>
              <a:gd name="connsiteX726" fmla="*/ 4315533 w 12192000"/>
              <a:gd name="connsiteY726" fmla="*/ 421195 h 5450084"/>
              <a:gd name="connsiteX727" fmla="*/ 4324712 w 12192000"/>
              <a:gd name="connsiteY727" fmla="*/ 422822 h 5450084"/>
              <a:gd name="connsiteX728" fmla="*/ 4333494 w 12192000"/>
              <a:gd name="connsiteY728" fmla="*/ 424449 h 5450084"/>
              <a:gd name="connsiteX729" fmla="*/ 4342276 w 12192000"/>
              <a:gd name="connsiteY729" fmla="*/ 426729 h 5450084"/>
              <a:gd name="connsiteX730" fmla="*/ 4351059 w 12192000"/>
              <a:gd name="connsiteY730" fmla="*/ 429006 h 5450084"/>
              <a:gd name="connsiteX731" fmla="*/ 4359840 w 12192000"/>
              <a:gd name="connsiteY731" fmla="*/ 431936 h 5450084"/>
              <a:gd name="connsiteX732" fmla="*/ 4368223 w 12192000"/>
              <a:gd name="connsiteY732" fmla="*/ 434865 h 5450084"/>
              <a:gd name="connsiteX733" fmla="*/ 4376605 w 12192000"/>
              <a:gd name="connsiteY733" fmla="*/ 438445 h 5450084"/>
              <a:gd name="connsiteX734" fmla="*/ 4385387 w 12192000"/>
              <a:gd name="connsiteY734" fmla="*/ 442352 h 5450084"/>
              <a:gd name="connsiteX735" fmla="*/ 4393369 w 12192000"/>
              <a:gd name="connsiteY735" fmla="*/ 446909 h 5450084"/>
              <a:gd name="connsiteX736" fmla="*/ 4401353 w 12192000"/>
              <a:gd name="connsiteY736" fmla="*/ 451792 h 5450084"/>
              <a:gd name="connsiteX737" fmla="*/ 4409338 w 12192000"/>
              <a:gd name="connsiteY737" fmla="*/ 456999 h 5450084"/>
              <a:gd name="connsiteX738" fmla="*/ 4424506 w 12192000"/>
              <a:gd name="connsiteY738" fmla="*/ 468718 h 5450084"/>
              <a:gd name="connsiteX739" fmla="*/ 4430893 w 12192000"/>
              <a:gd name="connsiteY739" fmla="*/ 473600 h 5450084"/>
              <a:gd name="connsiteX740" fmla="*/ 4433687 w 12192000"/>
              <a:gd name="connsiteY740" fmla="*/ 475227 h 5450084"/>
              <a:gd name="connsiteX741" fmla="*/ 4444464 w 12192000"/>
              <a:gd name="connsiteY741" fmla="*/ 466764 h 5450084"/>
              <a:gd name="connsiteX742" fmla="*/ 4449653 w 12192000"/>
              <a:gd name="connsiteY742" fmla="*/ 463510 h 5450084"/>
              <a:gd name="connsiteX743" fmla="*/ 4454443 w 12192000"/>
              <a:gd name="connsiteY743" fmla="*/ 460906 h 5450084"/>
              <a:gd name="connsiteX744" fmla="*/ 4458435 w 12192000"/>
              <a:gd name="connsiteY744" fmla="*/ 458301 h 5450084"/>
              <a:gd name="connsiteX745" fmla="*/ 4462427 w 12192000"/>
              <a:gd name="connsiteY745" fmla="*/ 456674 h 5450084"/>
              <a:gd name="connsiteX746" fmla="*/ 4466019 w 12192000"/>
              <a:gd name="connsiteY746" fmla="*/ 455047 h 5450084"/>
              <a:gd name="connsiteX747" fmla="*/ 4469612 w 12192000"/>
              <a:gd name="connsiteY747" fmla="*/ 454070 h 5450084"/>
              <a:gd name="connsiteX748" fmla="*/ 4472406 w 12192000"/>
              <a:gd name="connsiteY748" fmla="*/ 453419 h 5450084"/>
              <a:gd name="connsiteX749" fmla="*/ 4475201 w 12192000"/>
              <a:gd name="connsiteY749" fmla="*/ 453093 h 5450084"/>
              <a:gd name="connsiteX750" fmla="*/ 4477994 w 12192000"/>
              <a:gd name="connsiteY750" fmla="*/ 453093 h 5450084"/>
              <a:gd name="connsiteX751" fmla="*/ 4479990 w 12192000"/>
              <a:gd name="connsiteY751" fmla="*/ 453419 h 5450084"/>
              <a:gd name="connsiteX752" fmla="*/ 4482386 w 12192000"/>
              <a:gd name="connsiteY752" fmla="*/ 454396 h 5450084"/>
              <a:gd name="connsiteX753" fmla="*/ 4484382 w 12192000"/>
              <a:gd name="connsiteY753" fmla="*/ 455372 h 5450084"/>
              <a:gd name="connsiteX754" fmla="*/ 4485978 w 12192000"/>
              <a:gd name="connsiteY754" fmla="*/ 456674 h 5450084"/>
              <a:gd name="connsiteX755" fmla="*/ 4487575 w 12192000"/>
              <a:gd name="connsiteY755" fmla="*/ 458301 h 5450084"/>
              <a:gd name="connsiteX756" fmla="*/ 4488772 w 12192000"/>
              <a:gd name="connsiteY756" fmla="*/ 459928 h 5450084"/>
              <a:gd name="connsiteX757" fmla="*/ 4489970 w 12192000"/>
              <a:gd name="connsiteY757" fmla="*/ 462208 h 5450084"/>
              <a:gd name="connsiteX758" fmla="*/ 4491566 w 12192000"/>
              <a:gd name="connsiteY758" fmla="*/ 466764 h 5450084"/>
              <a:gd name="connsiteX759" fmla="*/ 4493163 w 12192000"/>
              <a:gd name="connsiteY759" fmla="*/ 472297 h 5450084"/>
              <a:gd name="connsiteX760" fmla="*/ 4493962 w 12192000"/>
              <a:gd name="connsiteY760" fmla="*/ 478157 h 5450084"/>
              <a:gd name="connsiteX761" fmla="*/ 4495158 w 12192000"/>
              <a:gd name="connsiteY761" fmla="*/ 491177 h 5450084"/>
              <a:gd name="connsiteX762" fmla="*/ 4495957 w 12192000"/>
              <a:gd name="connsiteY762" fmla="*/ 504523 h 5450084"/>
              <a:gd name="connsiteX763" fmla="*/ 4511926 w 12192000"/>
              <a:gd name="connsiteY763" fmla="*/ 514287 h 5450084"/>
              <a:gd name="connsiteX764" fmla="*/ 4519909 w 12192000"/>
              <a:gd name="connsiteY764" fmla="*/ 519170 h 5450084"/>
              <a:gd name="connsiteX765" fmla="*/ 4527491 w 12192000"/>
              <a:gd name="connsiteY765" fmla="*/ 524377 h 5450084"/>
              <a:gd name="connsiteX766" fmla="*/ 4535075 w 12192000"/>
              <a:gd name="connsiteY766" fmla="*/ 529585 h 5450084"/>
              <a:gd name="connsiteX767" fmla="*/ 4541862 w 12192000"/>
              <a:gd name="connsiteY767" fmla="*/ 535119 h 5450084"/>
              <a:gd name="connsiteX768" fmla="*/ 4548649 w 12192000"/>
              <a:gd name="connsiteY768" fmla="*/ 540653 h 5450084"/>
              <a:gd name="connsiteX769" fmla="*/ 4554235 w 12192000"/>
              <a:gd name="connsiteY769" fmla="*/ 546511 h 5450084"/>
              <a:gd name="connsiteX770" fmla="*/ 4559026 w 12192000"/>
              <a:gd name="connsiteY770" fmla="*/ 553021 h 5450084"/>
              <a:gd name="connsiteX771" fmla="*/ 4561422 w 12192000"/>
              <a:gd name="connsiteY771" fmla="*/ 556277 h 5450084"/>
              <a:gd name="connsiteX772" fmla="*/ 4563418 w 12192000"/>
              <a:gd name="connsiteY772" fmla="*/ 559531 h 5450084"/>
              <a:gd name="connsiteX773" fmla="*/ 4565015 w 12192000"/>
              <a:gd name="connsiteY773" fmla="*/ 562787 h 5450084"/>
              <a:gd name="connsiteX774" fmla="*/ 4566610 w 12192000"/>
              <a:gd name="connsiteY774" fmla="*/ 566367 h 5450084"/>
              <a:gd name="connsiteX775" fmla="*/ 4567808 w 12192000"/>
              <a:gd name="connsiteY775" fmla="*/ 569947 h 5450084"/>
              <a:gd name="connsiteX776" fmla="*/ 4569005 w 12192000"/>
              <a:gd name="connsiteY776" fmla="*/ 573853 h 5450084"/>
              <a:gd name="connsiteX777" fmla="*/ 4569404 w 12192000"/>
              <a:gd name="connsiteY777" fmla="*/ 577760 h 5450084"/>
              <a:gd name="connsiteX778" fmla="*/ 4569803 w 12192000"/>
              <a:gd name="connsiteY778" fmla="*/ 581990 h 5450084"/>
              <a:gd name="connsiteX779" fmla="*/ 4570203 w 12192000"/>
              <a:gd name="connsiteY779" fmla="*/ 586223 h 5450084"/>
              <a:gd name="connsiteX780" fmla="*/ 4569803 w 12192000"/>
              <a:gd name="connsiteY780" fmla="*/ 590453 h 5450084"/>
              <a:gd name="connsiteX781" fmla="*/ 4569404 w 12192000"/>
              <a:gd name="connsiteY781" fmla="*/ 594685 h 5450084"/>
              <a:gd name="connsiteX782" fmla="*/ 4568607 w 12192000"/>
              <a:gd name="connsiteY782" fmla="*/ 599242 h 5450084"/>
              <a:gd name="connsiteX783" fmla="*/ 4567409 w 12192000"/>
              <a:gd name="connsiteY783" fmla="*/ 604125 h 5450084"/>
              <a:gd name="connsiteX784" fmla="*/ 4565813 w 12192000"/>
              <a:gd name="connsiteY784" fmla="*/ 609332 h 5450084"/>
              <a:gd name="connsiteX785" fmla="*/ 4571002 w 12192000"/>
              <a:gd name="connsiteY785" fmla="*/ 662389 h 5450084"/>
              <a:gd name="connsiteX786" fmla="*/ 4576989 w 12192000"/>
              <a:gd name="connsiteY786" fmla="*/ 703727 h 5450084"/>
              <a:gd name="connsiteX787" fmla="*/ 4580183 w 12192000"/>
              <a:gd name="connsiteY787" fmla="*/ 724559 h 5450084"/>
              <a:gd name="connsiteX788" fmla="*/ 4582578 w 12192000"/>
              <a:gd name="connsiteY788" fmla="*/ 745391 h 5450084"/>
              <a:gd name="connsiteX789" fmla="*/ 4584972 w 12192000"/>
              <a:gd name="connsiteY789" fmla="*/ 765897 h 5450084"/>
              <a:gd name="connsiteX790" fmla="*/ 4586569 w 12192000"/>
              <a:gd name="connsiteY790" fmla="*/ 786729 h 5450084"/>
              <a:gd name="connsiteX791" fmla="*/ 4588166 w 12192000"/>
              <a:gd name="connsiteY791" fmla="*/ 807561 h 5450084"/>
              <a:gd name="connsiteX792" fmla="*/ 4589363 w 12192000"/>
              <a:gd name="connsiteY792" fmla="*/ 828392 h 5450084"/>
              <a:gd name="connsiteX793" fmla="*/ 4589762 w 12192000"/>
              <a:gd name="connsiteY793" fmla="*/ 849224 h 5450084"/>
              <a:gd name="connsiteX794" fmla="*/ 4590161 w 12192000"/>
              <a:gd name="connsiteY794" fmla="*/ 869731 h 5450084"/>
              <a:gd name="connsiteX795" fmla="*/ 4589762 w 12192000"/>
              <a:gd name="connsiteY795" fmla="*/ 890563 h 5450084"/>
              <a:gd name="connsiteX796" fmla="*/ 4588564 w 12192000"/>
              <a:gd name="connsiteY796" fmla="*/ 911394 h 5450084"/>
              <a:gd name="connsiteX797" fmla="*/ 4586968 w 12192000"/>
              <a:gd name="connsiteY797" fmla="*/ 932226 h 5450084"/>
              <a:gd name="connsiteX798" fmla="*/ 4584573 w 12192000"/>
              <a:gd name="connsiteY798" fmla="*/ 952732 h 5450084"/>
              <a:gd name="connsiteX799" fmla="*/ 4581380 w 12192000"/>
              <a:gd name="connsiteY799" fmla="*/ 973564 h 5450084"/>
              <a:gd name="connsiteX800" fmla="*/ 4576989 w 12192000"/>
              <a:gd name="connsiteY800" fmla="*/ 994397 h 5450084"/>
              <a:gd name="connsiteX801" fmla="*/ 4576589 w 12192000"/>
              <a:gd name="connsiteY801" fmla="*/ 997000 h 5450084"/>
              <a:gd name="connsiteX802" fmla="*/ 4576589 w 12192000"/>
              <a:gd name="connsiteY802" fmla="*/ 999279 h 5450084"/>
              <a:gd name="connsiteX803" fmla="*/ 4576589 w 12192000"/>
              <a:gd name="connsiteY803" fmla="*/ 1001883 h 5450084"/>
              <a:gd name="connsiteX804" fmla="*/ 4576989 w 12192000"/>
              <a:gd name="connsiteY804" fmla="*/ 1004162 h 5450084"/>
              <a:gd name="connsiteX805" fmla="*/ 4578985 w 12192000"/>
              <a:gd name="connsiteY805" fmla="*/ 1009044 h 5450084"/>
              <a:gd name="connsiteX806" fmla="*/ 4580981 w 12192000"/>
              <a:gd name="connsiteY806" fmla="*/ 1013601 h 5450084"/>
              <a:gd name="connsiteX807" fmla="*/ 4583376 w 12192000"/>
              <a:gd name="connsiteY807" fmla="*/ 1017832 h 5450084"/>
              <a:gd name="connsiteX808" fmla="*/ 4586170 w 12192000"/>
              <a:gd name="connsiteY808" fmla="*/ 1022064 h 5450084"/>
              <a:gd name="connsiteX809" fmla="*/ 4591758 w 12192000"/>
              <a:gd name="connsiteY809" fmla="*/ 1030527 h 5450084"/>
              <a:gd name="connsiteX810" fmla="*/ 4594154 w 12192000"/>
              <a:gd name="connsiteY810" fmla="*/ 1034758 h 5450084"/>
              <a:gd name="connsiteX811" fmla="*/ 4596150 w 12192000"/>
              <a:gd name="connsiteY811" fmla="*/ 1039315 h 5450084"/>
              <a:gd name="connsiteX812" fmla="*/ 4597747 w 12192000"/>
              <a:gd name="connsiteY812" fmla="*/ 1043547 h 5450084"/>
              <a:gd name="connsiteX813" fmla="*/ 4598146 w 12192000"/>
              <a:gd name="connsiteY813" fmla="*/ 1047778 h 5450084"/>
              <a:gd name="connsiteX814" fmla="*/ 4598146 w 12192000"/>
              <a:gd name="connsiteY814" fmla="*/ 1050057 h 5450084"/>
              <a:gd name="connsiteX815" fmla="*/ 4597747 w 12192000"/>
              <a:gd name="connsiteY815" fmla="*/ 1052334 h 5450084"/>
              <a:gd name="connsiteX816" fmla="*/ 4596948 w 12192000"/>
              <a:gd name="connsiteY816" fmla="*/ 1054614 h 5450084"/>
              <a:gd name="connsiteX817" fmla="*/ 4596150 w 12192000"/>
              <a:gd name="connsiteY817" fmla="*/ 1056892 h 5450084"/>
              <a:gd name="connsiteX818" fmla="*/ 4594951 w 12192000"/>
              <a:gd name="connsiteY818" fmla="*/ 1059171 h 5450084"/>
              <a:gd name="connsiteX819" fmla="*/ 4593355 w 12192000"/>
              <a:gd name="connsiteY819" fmla="*/ 1061450 h 5450084"/>
              <a:gd name="connsiteX820" fmla="*/ 4590960 w 12192000"/>
              <a:gd name="connsiteY820" fmla="*/ 1064379 h 5450084"/>
              <a:gd name="connsiteX821" fmla="*/ 4588564 w 12192000"/>
              <a:gd name="connsiteY821" fmla="*/ 1066657 h 5450084"/>
              <a:gd name="connsiteX822" fmla="*/ 4590161 w 12192000"/>
              <a:gd name="connsiteY822" fmla="*/ 1069260 h 5450084"/>
              <a:gd name="connsiteX823" fmla="*/ 4591359 w 12192000"/>
              <a:gd name="connsiteY823" fmla="*/ 1071865 h 5450084"/>
              <a:gd name="connsiteX824" fmla="*/ 4592158 w 12192000"/>
              <a:gd name="connsiteY824" fmla="*/ 1074469 h 5450084"/>
              <a:gd name="connsiteX825" fmla="*/ 4592557 w 12192000"/>
              <a:gd name="connsiteY825" fmla="*/ 1077073 h 5450084"/>
              <a:gd name="connsiteX826" fmla="*/ 4592956 w 12192000"/>
              <a:gd name="connsiteY826" fmla="*/ 1081955 h 5450084"/>
              <a:gd name="connsiteX827" fmla="*/ 4592557 w 12192000"/>
              <a:gd name="connsiteY827" fmla="*/ 1086838 h 5450084"/>
              <a:gd name="connsiteX828" fmla="*/ 4594951 w 12192000"/>
              <a:gd name="connsiteY828" fmla="*/ 1100509 h 5450084"/>
              <a:gd name="connsiteX829" fmla="*/ 4596549 w 12192000"/>
              <a:gd name="connsiteY829" fmla="*/ 1113854 h 5450084"/>
              <a:gd name="connsiteX830" fmla="*/ 4598146 w 12192000"/>
              <a:gd name="connsiteY830" fmla="*/ 1127525 h 5450084"/>
              <a:gd name="connsiteX831" fmla="*/ 4598943 w 12192000"/>
              <a:gd name="connsiteY831" fmla="*/ 1141197 h 5450084"/>
              <a:gd name="connsiteX832" fmla="*/ 4599743 w 12192000"/>
              <a:gd name="connsiteY832" fmla="*/ 1154867 h 5450084"/>
              <a:gd name="connsiteX833" fmla="*/ 4600142 w 12192000"/>
              <a:gd name="connsiteY833" fmla="*/ 1168212 h 5450084"/>
              <a:gd name="connsiteX834" fmla="*/ 4600142 w 12192000"/>
              <a:gd name="connsiteY834" fmla="*/ 1195554 h 5450084"/>
              <a:gd name="connsiteX835" fmla="*/ 4599743 w 12192000"/>
              <a:gd name="connsiteY835" fmla="*/ 1250238 h 5450084"/>
              <a:gd name="connsiteX836" fmla="*/ 4600142 w 12192000"/>
              <a:gd name="connsiteY836" fmla="*/ 1277580 h 5450084"/>
              <a:gd name="connsiteX837" fmla="*/ 4600541 w 12192000"/>
              <a:gd name="connsiteY837" fmla="*/ 1290925 h 5450084"/>
              <a:gd name="connsiteX838" fmla="*/ 4600940 w 12192000"/>
              <a:gd name="connsiteY838" fmla="*/ 1304596 h 5450084"/>
              <a:gd name="connsiteX839" fmla="*/ 4600940 w 12192000"/>
              <a:gd name="connsiteY839" fmla="*/ 1319569 h 5450084"/>
              <a:gd name="connsiteX840" fmla="*/ 4602137 w 12192000"/>
              <a:gd name="connsiteY840" fmla="*/ 1386297 h 5450084"/>
              <a:gd name="connsiteX841" fmla="*/ 4603334 w 12192000"/>
              <a:gd name="connsiteY841" fmla="*/ 1419496 h 5450084"/>
              <a:gd name="connsiteX842" fmla="*/ 4604134 w 12192000"/>
              <a:gd name="connsiteY842" fmla="*/ 1435772 h 5450084"/>
              <a:gd name="connsiteX843" fmla="*/ 4604932 w 12192000"/>
              <a:gd name="connsiteY843" fmla="*/ 1452372 h 5450084"/>
              <a:gd name="connsiteX844" fmla="*/ 4605331 w 12192000"/>
              <a:gd name="connsiteY844" fmla="*/ 1458232 h 5450084"/>
              <a:gd name="connsiteX845" fmla="*/ 4605331 w 12192000"/>
              <a:gd name="connsiteY845" fmla="*/ 1463765 h 5450084"/>
              <a:gd name="connsiteX846" fmla="*/ 4604932 w 12192000"/>
              <a:gd name="connsiteY846" fmla="*/ 1469624 h 5450084"/>
              <a:gd name="connsiteX847" fmla="*/ 4604134 w 12192000"/>
              <a:gd name="connsiteY847" fmla="*/ 1474506 h 5450084"/>
              <a:gd name="connsiteX848" fmla="*/ 4602936 w 12192000"/>
              <a:gd name="connsiteY848" fmla="*/ 1479063 h 5450084"/>
              <a:gd name="connsiteX849" fmla="*/ 4601339 w 12192000"/>
              <a:gd name="connsiteY849" fmla="*/ 1483294 h 5450084"/>
              <a:gd name="connsiteX850" fmla="*/ 4598943 w 12192000"/>
              <a:gd name="connsiteY850" fmla="*/ 1487201 h 5450084"/>
              <a:gd name="connsiteX851" fmla="*/ 4596549 w 12192000"/>
              <a:gd name="connsiteY851" fmla="*/ 1490455 h 5450084"/>
              <a:gd name="connsiteX852" fmla="*/ 4592956 w 12192000"/>
              <a:gd name="connsiteY852" fmla="*/ 1494037 h 5450084"/>
              <a:gd name="connsiteX853" fmla="*/ 4589363 w 12192000"/>
              <a:gd name="connsiteY853" fmla="*/ 1496640 h 5450084"/>
              <a:gd name="connsiteX854" fmla="*/ 4584972 w 12192000"/>
              <a:gd name="connsiteY854" fmla="*/ 1498918 h 5450084"/>
              <a:gd name="connsiteX855" fmla="*/ 4579783 w 12192000"/>
              <a:gd name="connsiteY855" fmla="*/ 1500546 h 5450084"/>
              <a:gd name="connsiteX856" fmla="*/ 4573796 w 12192000"/>
              <a:gd name="connsiteY856" fmla="*/ 1501848 h 5450084"/>
              <a:gd name="connsiteX857" fmla="*/ 4567010 w 12192000"/>
              <a:gd name="connsiteY857" fmla="*/ 1502825 h 5450084"/>
              <a:gd name="connsiteX858" fmla="*/ 4559825 w 12192000"/>
              <a:gd name="connsiteY858" fmla="*/ 1503150 h 5450084"/>
              <a:gd name="connsiteX859" fmla="*/ 4551841 w 12192000"/>
              <a:gd name="connsiteY859" fmla="*/ 1502825 h 5450084"/>
              <a:gd name="connsiteX860" fmla="*/ 4567808 w 12192000"/>
              <a:gd name="connsiteY860" fmla="*/ 1510962 h 5450084"/>
              <a:gd name="connsiteX861" fmla="*/ 4573397 w 12192000"/>
              <a:gd name="connsiteY861" fmla="*/ 1511287 h 5450084"/>
              <a:gd name="connsiteX862" fmla="*/ 4578586 w 12192000"/>
              <a:gd name="connsiteY862" fmla="*/ 1511613 h 5450084"/>
              <a:gd name="connsiteX863" fmla="*/ 4582978 w 12192000"/>
              <a:gd name="connsiteY863" fmla="*/ 1512264 h 5450084"/>
              <a:gd name="connsiteX864" fmla="*/ 4586968 w 12192000"/>
              <a:gd name="connsiteY864" fmla="*/ 1512915 h 5450084"/>
              <a:gd name="connsiteX865" fmla="*/ 4590563 w 12192000"/>
              <a:gd name="connsiteY865" fmla="*/ 1513891 h 5450084"/>
              <a:gd name="connsiteX866" fmla="*/ 4593754 w 12192000"/>
              <a:gd name="connsiteY866" fmla="*/ 1514868 h 5450084"/>
              <a:gd name="connsiteX867" fmla="*/ 4596150 w 12192000"/>
              <a:gd name="connsiteY867" fmla="*/ 1516170 h 5450084"/>
              <a:gd name="connsiteX868" fmla="*/ 4598544 w 12192000"/>
              <a:gd name="connsiteY868" fmla="*/ 1517798 h 5450084"/>
              <a:gd name="connsiteX869" fmla="*/ 4600142 w 12192000"/>
              <a:gd name="connsiteY869" fmla="*/ 1519425 h 5450084"/>
              <a:gd name="connsiteX870" fmla="*/ 4601738 w 12192000"/>
              <a:gd name="connsiteY870" fmla="*/ 1521378 h 5450084"/>
              <a:gd name="connsiteX871" fmla="*/ 4602936 w 12192000"/>
              <a:gd name="connsiteY871" fmla="*/ 1523006 h 5450084"/>
              <a:gd name="connsiteX872" fmla="*/ 4604134 w 12192000"/>
              <a:gd name="connsiteY872" fmla="*/ 1524959 h 5450084"/>
              <a:gd name="connsiteX873" fmla="*/ 4604532 w 12192000"/>
              <a:gd name="connsiteY873" fmla="*/ 1526912 h 5450084"/>
              <a:gd name="connsiteX874" fmla="*/ 4604932 w 12192000"/>
              <a:gd name="connsiteY874" fmla="*/ 1529189 h 5450084"/>
              <a:gd name="connsiteX875" fmla="*/ 4605331 w 12192000"/>
              <a:gd name="connsiteY875" fmla="*/ 1533422 h 5450084"/>
              <a:gd name="connsiteX876" fmla="*/ 4604932 w 12192000"/>
              <a:gd name="connsiteY876" fmla="*/ 1538304 h 5450084"/>
              <a:gd name="connsiteX877" fmla="*/ 4604134 w 12192000"/>
              <a:gd name="connsiteY877" fmla="*/ 1542861 h 5450084"/>
              <a:gd name="connsiteX878" fmla="*/ 4602137 w 12192000"/>
              <a:gd name="connsiteY878" fmla="*/ 1553277 h 5450084"/>
              <a:gd name="connsiteX879" fmla="*/ 4601339 w 12192000"/>
              <a:gd name="connsiteY879" fmla="*/ 1557834 h 5450084"/>
              <a:gd name="connsiteX880" fmla="*/ 4600940 w 12192000"/>
              <a:gd name="connsiteY880" fmla="*/ 1562716 h 5450084"/>
              <a:gd name="connsiteX881" fmla="*/ 4601339 w 12192000"/>
              <a:gd name="connsiteY881" fmla="*/ 1566948 h 5450084"/>
              <a:gd name="connsiteX882" fmla="*/ 4601738 w 12192000"/>
              <a:gd name="connsiteY882" fmla="*/ 1569226 h 5450084"/>
              <a:gd name="connsiteX883" fmla="*/ 4602137 w 12192000"/>
              <a:gd name="connsiteY883" fmla="*/ 1571179 h 5450084"/>
              <a:gd name="connsiteX884" fmla="*/ 4605331 w 12192000"/>
              <a:gd name="connsiteY884" fmla="*/ 1600799 h 5450084"/>
              <a:gd name="connsiteX885" fmla="*/ 4610121 w 12192000"/>
              <a:gd name="connsiteY885" fmla="*/ 1596243 h 5450084"/>
              <a:gd name="connsiteX886" fmla="*/ 4615310 w 12192000"/>
              <a:gd name="connsiteY886" fmla="*/ 1592011 h 5450084"/>
              <a:gd name="connsiteX887" fmla="*/ 4619302 w 12192000"/>
              <a:gd name="connsiteY887" fmla="*/ 1587453 h 5450084"/>
              <a:gd name="connsiteX888" fmla="*/ 4622894 w 12192000"/>
              <a:gd name="connsiteY888" fmla="*/ 1582897 h 5450084"/>
              <a:gd name="connsiteX889" fmla="*/ 4626486 w 12192000"/>
              <a:gd name="connsiteY889" fmla="*/ 1578340 h 5450084"/>
              <a:gd name="connsiteX890" fmla="*/ 4629680 w 12192000"/>
              <a:gd name="connsiteY890" fmla="*/ 1573458 h 5450084"/>
              <a:gd name="connsiteX891" fmla="*/ 4632474 w 12192000"/>
              <a:gd name="connsiteY891" fmla="*/ 1568250 h 5450084"/>
              <a:gd name="connsiteX892" fmla="*/ 4634870 w 12192000"/>
              <a:gd name="connsiteY892" fmla="*/ 1563367 h 5450084"/>
              <a:gd name="connsiteX893" fmla="*/ 4637265 w 12192000"/>
              <a:gd name="connsiteY893" fmla="*/ 1558484 h 5450084"/>
              <a:gd name="connsiteX894" fmla="*/ 4639261 w 12192000"/>
              <a:gd name="connsiteY894" fmla="*/ 1553277 h 5450084"/>
              <a:gd name="connsiteX895" fmla="*/ 4642852 w 12192000"/>
              <a:gd name="connsiteY895" fmla="*/ 1542861 h 5450084"/>
              <a:gd name="connsiteX896" fmla="*/ 4646046 w 12192000"/>
              <a:gd name="connsiteY896" fmla="*/ 1532119 h 5450084"/>
              <a:gd name="connsiteX897" fmla="*/ 4648840 w 12192000"/>
              <a:gd name="connsiteY897" fmla="*/ 1521703 h 5450084"/>
              <a:gd name="connsiteX898" fmla="*/ 4653231 w 12192000"/>
              <a:gd name="connsiteY898" fmla="*/ 1499895 h 5450084"/>
              <a:gd name="connsiteX899" fmla="*/ 4655626 w 12192000"/>
              <a:gd name="connsiteY899" fmla="*/ 1489154 h 5450084"/>
              <a:gd name="connsiteX900" fmla="*/ 4658420 w 12192000"/>
              <a:gd name="connsiteY900" fmla="*/ 1478412 h 5450084"/>
              <a:gd name="connsiteX901" fmla="*/ 4661615 w 12192000"/>
              <a:gd name="connsiteY901" fmla="*/ 1467996 h 5450084"/>
              <a:gd name="connsiteX902" fmla="*/ 4665605 w 12192000"/>
              <a:gd name="connsiteY902" fmla="*/ 1457580 h 5450084"/>
              <a:gd name="connsiteX903" fmla="*/ 4668000 w 12192000"/>
              <a:gd name="connsiteY903" fmla="*/ 1452698 h 5450084"/>
              <a:gd name="connsiteX904" fmla="*/ 4670794 w 12192000"/>
              <a:gd name="connsiteY904" fmla="*/ 1447815 h 5450084"/>
              <a:gd name="connsiteX905" fmla="*/ 4673590 w 12192000"/>
              <a:gd name="connsiteY905" fmla="*/ 1442932 h 5450084"/>
              <a:gd name="connsiteX906" fmla="*/ 4677181 w 12192000"/>
              <a:gd name="connsiteY906" fmla="*/ 1437725 h 5450084"/>
              <a:gd name="connsiteX907" fmla="*/ 4678378 w 12192000"/>
              <a:gd name="connsiteY907" fmla="*/ 1431540 h 5450084"/>
              <a:gd name="connsiteX908" fmla="*/ 4679976 w 12192000"/>
              <a:gd name="connsiteY908" fmla="*/ 1425356 h 5450084"/>
              <a:gd name="connsiteX909" fmla="*/ 4681972 w 12192000"/>
              <a:gd name="connsiteY909" fmla="*/ 1419171 h 5450084"/>
              <a:gd name="connsiteX910" fmla="*/ 4684366 w 12192000"/>
              <a:gd name="connsiteY910" fmla="*/ 1413312 h 5450084"/>
              <a:gd name="connsiteX911" fmla="*/ 4686761 w 12192000"/>
              <a:gd name="connsiteY911" fmla="*/ 1407127 h 5450084"/>
              <a:gd name="connsiteX912" fmla="*/ 4689555 w 12192000"/>
              <a:gd name="connsiteY912" fmla="*/ 1401595 h 5450084"/>
              <a:gd name="connsiteX913" fmla="*/ 4692749 w 12192000"/>
              <a:gd name="connsiteY913" fmla="*/ 1396061 h 5450084"/>
              <a:gd name="connsiteX914" fmla="*/ 4695943 w 12192000"/>
              <a:gd name="connsiteY914" fmla="*/ 1390528 h 5450084"/>
              <a:gd name="connsiteX915" fmla="*/ 4699535 w 12192000"/>
              <a:gd name="connsiteY915" fmla="*/ 1384994 h 5450084"/>
              <a:gd name="connsiteX916" fmla="*/ 4703128 w 12192000"/>
              <a:gd name="connsiteY916" fmla="*/ 1379461 h 5450084"/>
              <a:gd name="connsiteX917" fmla="*/ 4711909 w 12192000"/>
              <a:gd name="connsiteY917" fmla="*/ 1369045 h 5450084"/>
              <a:gd name="connsiteX918" fmla="*/ 4720692 w 12192000"/>
              <a:gd name="connsiteY918" fmla="*/ 1358955 h 5450084"/>
              <a:gd name="connsiteX919" fmla="*/ 4730271 w 12192000"/>
              <a:gd name="connsiteY919" fmla="*/ 1348863 h 5450084"/>
              <a:gd name="connsiteX920" fmla="*/ 4735460 w 12192000"/>
              <a:gd name="connsiteY920" fmla="*/ 1346585 h 5450084"/>
              <a:gd name="connsiteX921" fmla="*/ 4740251 w 12192000"/>
              <a:gd name="connsiteY921" fmla="*/ 1344633 h 5450084"/>
              <a:gd name="connsiteX922" fmla="*/ 4745838 w 12192000"/>
              <a:gd name="connsiteY922" fmla="*/ 1343005 h 5450084"/>
              <a:gd name="connsiteX923" fmla="*/ 4751029 w 12192000"/>
              <a:gd name="connsiteY923" fmla="*/ 1341703 h 5450084"/>
              <a:gd name="connsiteX924" fmla="*/ 4756217 w 12192000"/>
              <a:gd name="connsiteY924" fmla="*/ 1340726 h 5450084"/>
              <a:gd name="connsiteX925" fmla="*/ 4761007 w 12192000"/>
              <a:gd name="connsiteY925" fmla="*/ 1339749 h 5450084"/>
              <a:gd name="connsiteX926" fmla="*/ 4766196 w 12192000"/>
              <a:gd name="connsiteY926" fmla="*/ 1339099 h 5450084"/>
              <a:gd name="connsiteX927" fmla="*/ 4771386 w 12192000"/>
              <a:gd name="connsiteY927" fmla="*/ 1338773 h 5450084"/>
              <a:gd name="connsiteX928" fmla="*/ 4781765 w 12192000"/>
              <a:gd name="connsiteY928" fmla="*/ 1338448 h 5450084"/>
              <a:gd name="connsiteX929" fmla="*/ 4791744 w 12192000"/>
              <a:gd name="connsiteY929" fmla="*/ 1338773 h 5450084"/>
              <a:gd name="connsiteX930" fmla="*/ 4801722 w 12192000"/>
              <a:gd name="connsiteY930" fmla="*/ 1339749 h 5450084"/>
              <a:gd name="connsiteX931" fmla="*/ 4812102 w 12192000"/>
              <a:gd name="connsiteY931" fmla="*/ 1340726 h 5450084"/>
              <a:gd name="connsiteX932" fmla="*/ 4822080 w 12192000"/>
              <a:gd name="connsiteY932" fmla="*/ 1342354 h 5450084"/>
              <a:gd name="connsiteX933" fmla="*/ 4832459 w 12192000"/>
              <a:gd name="connsiteY933" fmla="*/ 1344307 h 5450084"/>
              <a:gd name="connsiteX934" fmla="*/ 4852818 w 12192000"/>
              <a:gd name="connsiteY934" fmla="*/ 1347887 h 5450084"/>
              <a:gd name="connsiteX935" fmla="*/ 4862796 w 12192000"/>
              <a:gd name="connsiteY935" fmla="*/ 1349515 h 5450084"/>
              <a:gd name="connsiteX936" fmla="*/ 4873175 w 12192000"/>
              <a:gd name="connsiteY936" fmla="*/ 1350817 h 5450084"/>
              <a:gd name="connsiteX937" fmla="*/ 4883154 w 12192000"/>
              <a:gd name="connsiteY937" fmla="*/ 1351793 h 5450084"/>
              <a:gd name="connsiteX938" fmla="*/ 4893533 w 12192000"/>
              <a:gd name="connsiteY938" fmla="*/ 1352119 h 5450084"/>
              <a:gd name="connsiteX939" fmla="*/ 4903911 w 12192000"/>
              <a:gd name="connsiteY939" fmla="*/ 1351142 h 5450084"/>
              <a:gd name="connsiteX940" fmla="*/ 4914688 w 12192000"/>
              <a:gd name="connsiteY940" fmla="*/ 1350492 h 5450084"/>
              <a:gd name="connsiteX941" fmla="*/ 4925466 w 12192000"/>
              <a:gd name="connsiteY941" fmla="*/ 1350492 h 5450084"/>
              <a:gd name="connsiteX942" fmla="*/ 4936245 w 12192000"/>
              <a:gd name="connsiteY942" fmla="*/ 1350817 h 5450084"/>
              <a:gd name="connsiteX943" fmla="*/ 4947820 w 12192000"/>
              <a:gd name="connsiteY943" fmla="*/ 1351793 h 5450084"/>
              <a:gd name="connsiteX944" fmla="*/ 4958996 w 12192000"/>
              <a:gd name="connsiteY944" fmla="*/ 1353096 h 5450084"/>
              <a:gd name="connsiteX945" fmla="*/ 4969774 w 12192000"/>
              <a:gd name="connsiteY945" fmla="*/ 1354722 h 5450084"/>
              <a:gd name="connsiteX946" fmla="*/ 4981350 w 12192000"/>
              <a:gd name="connsiteY946" fmla="*/ 1357002 h 5450084"/>
              <a:gd name="connsiteX947" fmla="*/ 4992528 w 12192000"/>
              <a:gd name="connsiteY947" fmla="*/ 1359931 h 5450084"/>
              <a:gd name="connsiteX948" fmla="*/ 5004103 w 12192000"/>
              <a:gd name="connsiteY948" fmla="*/ 1362860 h 5450084"/>
              <a:gd name="connsiteX949" fmla="*/ 5014882 w 12192000"/>
              <a:gd name="connsiteY949" fmla="*/ 1366115 h 5450084"/>
              <a:gd name="connsiteX950" fmla="*/ 5025659 w 12192000"/>
              <a:gd name="connsiteY950" fmla="*/ 1369695 h 5450084"/>
              <a:gd name="connsiteX951" fmla="*/ 5036835 w 12192000"/>
              <a:gd name="connsiteY951" fmla="*/ 1373601 h 5450084"/>
              <a:gd name="connsiteX952" fmla="*/ 5047613 w 12192000"/>
              <a:gd name="connsiteY952" fmla="*/ 1377833 h 5450084"/>
              <a:gd name="connsiteX953" fmla="*/ 5057991 w 12192000"/>
              <a:gd name="connsiteY953" fmla="*/ 1382390 h 5450084"/>
              <a:gd name="connsiteX954" fmla="*/ 5067971 w 12192000"/>
              <a:gd name="connsiteY954" fmla="*/ 1387924 h 5450084"/>
              <a:gd name="connsiteX955" fmla="*/ 5078351 w 12192000"/>
              <a:gd name="connsiteY955" fmla="*/ 1393132 h 5450084"/>
              <a:gd name="connsiteX956" fmla="*/ 5088328 w 12192000"/>
              <a:gd name="connsiteY956" fmla="*/ 1398340 h 5450084"/>
              <a:gd name="connsiteX957" fmla="*/ 5097910 w 12192000"/>
              <a:gd name="connsiteY957" fmla="*/ 1404198 h 5450084"/>
              <a:gd name="connsiteX958" fmla="*/ 5107089 w 12192000"/>
              <a:gd name="connsiteY958" fmla="*/ 1410057 h 5450084"/>
              <a:gd name="connsiteX959" fmla="*/ 5116270 w 12192000"/>
              <a:gd name="connsiteY959" fmla="*/ 1416567 h 5450084"/>
              <a:gd name="connsiteX960" fmla="*/ 5124655 w 12192000"/>
              <a:gd name="connsiteY960" fmla="*/ 1423078 h 5450084"/>
              <a:gd name="connsiteX961" fmla="*/ 5132636 w 12192000"/>
              <a:gd name="connsiteY961" fmla="*/ 1429588 h 5450084"/>
              <a:gd name="connsiteX962" fmla="*/ 5140620 w 12192000"/>
              <a:gd name="connsiteY962" fmla="*/ 1436423 h 5450084"/>
              <a:gd name="connsiteX963" fmla="*/ 5147804 w 12192000"/>
              <a:gd name="connsiteY963" fmla="*/ 1443909 h 5450084"/>
              <a:gd name="connsiteX964" fmla="*/ 5154590 w 12192000"/>
              <a:gd name="connsiteY964" fmla="*/ 1451071 h 5450084"/>
              <a:gd name="connsiteX965" fmla="*/ 5160978 w 12192000"/>
              <a:gd name="connsiteY965" fmla="*/ 1458232 h 5450084"/>
              <a:gd name="connsiteX966" fmla="*/ 5166965 w 12192000"/>
              <a:gd name="connsiteY966" fmla="*/ 1466044 h 5450084"/>
              <a:gd name="connsiteX967" fmla="*/ 5172154 w 12192000"/>
              <a:gd name="connsiteY967" fmla="*/ 1473530 h 5450084"/>
              <a:gd name="connsiteX968" fmla="*/ 5176546 w 12192000"/>
              <a:gd name="connsiteY968" fmla="*/ 1481342 h 5450084"/>
              <a:gd name="connsiteX969" fmla="*/ 5180537 w 12192000"/>
              <a:gd name="connsiteY969" fmla="*/ 1489154 h 5450084"/>
              <a:gd name="connsiteX970" fmla="*/ 5184130 w 12192000"/>
              <a:gd name="connsiteY970" fmla="*/ 1497291 h 5450084"/>
              <a:gd name="connsiteX971" fmla="*/ 5186524 w 12192000"/>
              <a:gd name="connsiteY971" fmla="*/ 1499895 h 5450084"/>
              <a:gd name="connsiteX972" fmla="*/ 5188122 w 12192000"/>
              <a:gd name="connsiteY972" fmla="*/ 1502825 h 5450084"/>
              <a:gd name="connsiteX973" fmla="*/ 5188521 w 12192000"/>
              <a:gd name="connsiteY973" fmla="*/ 1505754 h 5450084"/>
              <a:gd name="connsiteX974" fmla="*/ 5188122 w 12192000"/>
              <a:gd name="connsiteY974" fmla="*/ 1509010 h 5450084"/>
              <a:gd name="connsiteX975" fmla="*/ 5191713 w 12192000"/>
              <a:gd name="connsiteY975" fmla="*/ 1513240 h 5450084"/>
              <a:gd name="connsiteX976" fmla="*/ 5194908 w 12192000"/>
              <a:gd name="connsiteY976" fmla="*/ 1518123 h 5450084"/>
              <a:gd name="connsiteX977" fmla="*/ 5197302 w 12192000"/>
              <a:gd name="connsiteY977" fmla="*/ 1523006 h 5450084"/>
              <a:gd name="connsiteX978" fmla="*/ 5199298 w 12192000"/>
              <a:gd name="connsiteY978" fmla="*/ 1528213 h 5450084"/>
              <a:gd name="connsiteX979" fmla="*/ 5200895 w 12192000"/>
              <a:gd name="connsiteY979" fmla="*/ 1533422 h 5450084"/>
              <a:gd name="connsiteX980" fmla="*/ 5201693 w 12192000"/>
              <a:gd name="connsiteY980" fmla="*/ 1538629 h 5450084"/>
              <a:gd name="connsiteX981" fmla="*/ 5203292 w 12192000"/>
              <a:gd name="connsiteY981" fmla="*/ 1550347 h 5450084"/>
              <a:gd name="connsiteX982" fmla="*/ 5204887 w 12192000"/>
              <a:gd name="connsiteY982" fmla="*/ 1562065 h 5450084"/>
              <a:gd name="connsiteX983" fmla="*/ 5205685 w 12192000"/>
              <a:gd name="connsiteY983" fmla="*/ 1568575 h 5450084"/>
              <a:gd name="connsiteX984" fmla="*/ 5206882 w 12192000"/>
              <a:gd name="connsiteY984" fmla="*/ 1575410 h 5450084"/>
              <a:gd name="connsiteX985" fmla="*/ 5208478 w 12192000"/>
              <a:gd name="connsiteY985" fmla="*/ 1581920 h 5450084"/>
              <a:gd name="connsiteX986" fmla="*/ 5210475 w 12192000"/>
              <a:gd name="connsiteY986" fmla="*/ 1588757 h 5450084"/>
              <a:gd name="connsiteX987" fmla="*/ 5213269 w 12192000"/>
              <a:gd name="connsiteY987" fmla="*/ 1595592 h 5450084"/>
              <a:gd name="connsiteX988" fmla="*/ 5216462 w 12192000"/>
              <a:gd name="connsiteY988" fmla="*/ 1603403 h 5450084"/>
              <a:gd name="connsiteX989" fmla="*/ 5221253 w 12192000"/>
              <a:gd name="connsiteY989" fmla="*/ 1586477 h 5450084"/>
              <a:gd name="connsiteX990" fmla="*/ 5225644 w 12192000"/>
              <a:gd name="connsiteY990" fmla="*/ 1569877 h 5450084"/>
              <a:gd name="connsiteX991" fmla="*/ 5234425 w 12192000"/>
              <a:gd name="connsiteY991" fmla="*/ 1537653 h 5450084"/>
              <a:gd name="connsiteX992" fmla="*/ 5242409 w 12192000"/>
              <a:gd name="connsiteY992" fmla="*/ 1506405 h 5450084"/>
              <a:gd name="connsiteX993" fmla="*/ 5249993 w 12192000"/>
              <a:gd name="connsiteY993" fmla="*/ 1476134 h 5450084"/>
              <a:gd name="connsiteX994" fmla="*/ 5253985 w 12192000"/>
              <a:gd name="connsiteY994" fmla="*/ 1461161 h 5450084"/>
              <a:gd name="connsiteX995" fmla="*/ 5258376 w 12192000"/>
              <a:gd name="connsiteY995" fmla="*/ 1446513 h 5450084"/>
              <a:gd name="connsiteX996" fmla="*/ 5263166 w 12192000"/>
              <a:gd name="connsiteY996" fmla="*/ 1431866 h 5450084"/>
              <a:gd name="connsiteX997" fmla="*/ 5268354 w 12192000"/>
              <a:gd name="connsiteY997" fmla="*/ 1417544 h 5450084"/>
              <a:gd name="connsiteX998" fmla="*/ 5273545 w 12192000"/>
              <a:gd name="connsiteY998" fmla="*/ 1403547 h 5450084"/>
              <a:gd name="connsiteX999" fmla="*/ 5279133 w 12192000"/>
              <a:gd name="connsiteY999" fmla="*/ 1389551 h 5450084"/>
              <a:gd name="connsiteX1000" fmla="*/ 5285520 w 12192000"/>
              <a:gd name="connsiteY1000" fmla="*/ 1375555 h 5450084"/>
              <a:gd name="connsiteX1001" fmla="*/ 5292306 w 12192000"/>
              <a:gd name="connsiteY1001" fmla="*/ 1362209 h 5450084"/>
              <a:gd name="connsiteX1002" fmla="*/ 5383316 w 12192000"/>
              <a:gd name="connsiteY1002" fmla="*/ 1066331 h 5450084"/>
              <a:gd name="connsiteX1003" fmla="*/ 5382918 w 12192000"/>
              <a:gd name="connsiteY1003" fmla="*/ 1066331 h 5450084"/>
              <a:gd name="connsiteX1004" fmla="*/ 5384515 w 12192000"/>
              <a:gd name="connsiteY1004" fmla="*/ 1055590 h 5450084"/>
              <a:gd name="connsiteX1005" fmla="*/ 5386110 w 12192000"/>
              <a:gd name="connsiteY1005" fmla="*/ 1044848 h 5450084"/>
              <a:gd name="connsiteX1006" fmla="*/ 5390502 w 12192000"/>
              <a:gd name="connsiteY1006" fmla="*/ 1023691 h 5450084"/>
              <a:gd name="connsiteX1007" fmla="*/ 5395690 w 12192000"/>
              <a:gd name="connsiteY1007" fmla="*/ 1002533 h 5450084"/>
              <a:gd name="connsiteX1008" fmla="*/ 5401679 w 12192000"/>
              <a:gd name="connsiteY1008" fmla="*/ 982027 h 5450084"/>
              <a:gd name="connsiteX1009" fmla="*/ 5408065 w 12192000"/>
              <a:gd name="connsiteY1009" fmla="*/ 961521 h 5450084"/>
              <a:gd name="connsiteX1010" fmla="*/ 5415250 w 12192000"/>
              <a:gd name="connsiteY1010" fmla="*/ 941014 h 5450084"/>
              <a:gd name="connsiteX1011" fmla="*/ 5423233 w 12192000"/>
              <a:gd name="connsiteY1011" fmla="*/ 920834 h 5450084"/>
              <a:gd name="connsiteX1012" fmla="*/ 5432015 w 12192000"/>
              <a:gd name="connsiteY1012" fmla="*/ 900978 h 5450084"/>
              <a:gd name="connsiteX1013" fmla="*/ 5440797 w 12192000"/>
              <a:gd name="connsiteY1013" fmla="*/ 881124 h 5450084"/>
              <a:gd name="connsiteX1014" fmla="*/ 5449979 w 12192000"/>
              <a:gd name="connsiteY1014" fmla="*/ 861268 h 5450084"/>
              <a:gd name="connsiteX1015" fmla="*/ 5459958 w 12192000"/>
              <a:gd name="connsiteY1015" fmla="*/ 841413 h 5450084"/>
              <a:gd name="connsiteX1016" fmla="*/ 5469938 w 12192000"/>
              <a:gd name="connsiteY1016" fmla="*/ 821883 h 5450084"/>
              <a:gd name="connsiteX1017" fmla="*/ 5490693 w 12192000"/>
              <a:gd name="connsiteY1017" fmla="*/ 782498 h 5450084"/>
              <a:gd name="connsiteX1018" fmla="*/ 5512249 w 12192000"/>
              <a:gd name="connsiteY1018" fmla="*/ 743763 h 5450084"/>
              <a:gd name="connsiteX1019" fmla="*/ 5514246 w 12192000"/>
              <a:gd name="connsiteY1019" fmla="*/ 740183 h 5450084"/>
              <a:gd name="connsiteX1020" fmla="*/ 5516640 w 12192000"/>
              <a:gd name="connsiteY1020" fmla="*/ 736603 h 5450084"/>
              <a:gd name="connsiteX1021" fmla="*/ 5519034 w 12192000"/>
              <a:gd name="connsiteY1021" fmla="*/ 734324 h 5450084"/>
              <a:gd name="connsiteX1022" fmla="*/ 5521030 w 12192000"/>
              <a:gd name="connsiteY1022" fmla="*/ 732370 h 5450084"/>
              <a:gd name="connsiteX1023" fmla="*/ 5523427 w 12192000"/>
              <a:gd name="connsiteY1023" fmla="*/ 730744 h 5450084"/>
              <a:gd name="connsiteX1024" fmla="*/ 5526620 w 12192000"/>
              <a:gd name="connsiteY1024" fmla="*/ 729767 h 5450084"/>
              <a:gd name="connsiteX1025" fmla="*/ 5529015 w 12192000"/>
              <a:gd name="connsiteY1025" fmla="*/ 729116 h 5450084"/>
              <a:gd name="connsiteX1026" fmla="*/ 5531410 w 12192000"/>
              <a:gd name="connsiteY1026" fmla="*/ 728791 h 5450084"/>
              <a:gd name="connsiteX1027" fmla="*/ 5533805 w 12192000"/>
              <a:gd name="connsiteY1027" fmla="*/ 728465 h 5450084"/>
              <a:gd name="connsiteX1028" fmla="*/ 5536599 w 12192000"/>
              <a:gd name="connsiteY1028" fmla="*/ 728465 h 5450084"/>
              <a:gd name="connsiteX1029" fmla="*/ 5541788 w 12192000"/>
              <a:gd name="connsiteY1029" fmla="*/ 729116 h 5450084"/>
              <a:gd name="connsiteX1030" fmla="*/ 5547776 w 12192000"/>
              <a:gd name="connsiteY1030" fmla="*/ 729767 h 5450084"/>
              <a:gd name="connsiteX1031" fmla="*/ 5553364 w 12192000"/>
              <a:gd name="connsiteY1031" fmla="*/ 730093 h 5450084"/>
              <a:gd name="connsiteX1032" fmla="*/ 5579710 w 12192000"/>
              <a:gd name="connsiteY1032" fmla="*/ 729767 h 5450084"/>
              <a:gd name="connsiteX1033" fmla="*/ 5605656 w 12192000"/>
              <a:gd name="connsiteY1033" fmla="*/ 729116 h 5450084"/>
              <a:gd name="connsiteX1034" fmla="*/ 5657548 w 12192000"/>
              <a:gd name="connsiteY1034" fmla="*/ 727814 h 5450084"/>
              <a:gd name="connsiteX1035" fmla="*/ 5680702 w 12192000"/>
              <a:gd name="connsiteY1035" fmla="*/ 726186 h 5450084"/>
              <a:gd name="connsiteX1036" fmla="*/ 5692675 w 12192000"/>
              <a:gd name="connsiteY1036" fmla="*/ 725210 h 5450084"/>
              <a:gd name="connsiteX1037" fmla="*/ 5704250 w 12192000"/>
              <a:gd name="connsiteY1037" fmla="*/ 724234 h 5450084"/>
              <a:gd name="connsiteX1038" fmla="*/ 5715827 w 12192000"/>
              <a:gd name="connsiteY1038" fmla="*/ 723908 h 5450084"/>
              <a:gd name="connsiteX1039" fmla="*/ 5727403 w 12192000"/>
              <a:gd name="connsiteY1039" fmla="*/ 723908 h 5450084"/>
              <a:gd name="connsiteX1040" fmla="*/ 5738180 w 12192000"/>
              <a:gd name="connsiteY1040" fmla="*/ 724234 h 5450084"/>
              <a:gd name="connsiteX1041" fmla="*/ 5748958 w 12192000"/>
              <a:gd name="connsiteY1041" fmla="*/ 725535 h 5450084"/>
              <a:gd name="connsiteX1042" fmla="*/ 5754548 w 12192000"/>
              <a:gd name="connsiteY1042" fmla="*/ 726186 h 5450084"/>
              <a:gd name="connsiteX1043" fmla="*/ 5759736 w 12192000"/>
              <a:gd name="connsiteY1043" fmla="*/ 727488 h 5450084"/>
              <a:gd name="connsiteX1044" fmla="*/ 5764924 w 12192000"/>
              <a:gd name="connsiteY1044" fmla="*/ 728791 h 5450084"/>
              <a:gd name="connsiteX1045" fmla="*/ 5769715 w 12192000"/>
              <a:gd name="connsiteY1045" fmla="*/ 730093 h 5450084"/>
              <a:gd name="connsiteX1046" fmla="*/ 5774904 w 12192000"/>
              <a:gd name="connsiteY1046" fmla="*/ 732045 h 5450084"/>
              <a:gd name="connsiteX1047" fmla="*/ 5779695 w 12192000"/>
              <a:gd name="connsiteY1047" fmla="*/ 733998 h 5450084"/>
              <a:gd name="connsiteX1048" fmla="*/ 5784086 w 12192000"/>
              <a:gd name="connsiteY1048" fmla="*/ 736277 h 5450084"/>
              <a:gd name="connsiteX1049" fmla="*/ 5788876 w 12192000"/>
              <a:gd name="connsiteY1049" fmla="*/ 738880 h 5450084"/>
              <a:gd name="connsiteX1050" fmla="*/ 5793266 w 12192000"/>
              <a:gd name="connsiteY1050" fmla="*/ 742136 h 5450084"/>
              <a:gd name="connsiteX1051" fmla="*/ 5797657 w 12192000"/>
              <a:gd name="connsiteY1051" fmla="*/ 745391 h 5450084"/>
              <a:gd name="connsiteX1052" fmla="*/ 5801648 w 12192000"/>
              <a:gd name="connsiteY1052" fmla="*/ 748971 h 5450084"/>
              <a:gd name="connsiteX1053" fmla="*/ 5805642 w 12192000"/>
              <a:gd name="connsiteY1053" fmla="*/ 752877 h 5450084"/>
              <a:gd name="connsiteX1054" fmla="*/ 5809631 w 12192000"/>
              <a:gd name="connsiteY1054" fmla="*/ 757109 h 5450084"/>
              <a:gd name="connsiteX1055" fmla="*/ 5813226 w 12192000"/>
              <a:gd name="connsiteY1055" fmla="*/ 761991 h 5450084"/>
              <a:gd name="connsiteX1056" fmla="*/ 5816817 w 12192000"/>
              <a:gd name="connsiteY1056" fmla="*/ 767524 h 5450084"/>
              <a:gd name="connsiteX1057" fmla="*/ 5820409 w 12192000"/>
              <a:gd name="connsiteY1057" fmla="*/ 772732 h 5450084"/>
              <a:gd name="connsiteX1058" fmla="*/ 5823603 w 12192000"/>
              <a:gd name="connsiteY1058" fmla="*/ 772732 h 5450084"/>
              <a:gd name="connsiteX1059" fmla="*/ 5827195 w 12192000"/>
              <a:gd name="connsiteY1059" fmla="*/ 772082 h 5450084"/>
              <a:gd name="connsiteX1060" fmla="*/ 5830389 w 12192000"/>
              <a:gd name="connsiteY1060" fmla="*/ 771431 h 5450084"/>
              <a:gd name="connsiteX1061" fmla="*/ 5833982 w 12192000"/>
              <a:gd name="connsiteY1061" fmla="*/ 770453 h 5450084"/>
              <a:gd name="connsiteX1062" fmla="*/ 5840369 w 12192000"/>
              <a:gd name="connsiteY1062" fmla="*/ 768176 h 5450084"/>
              <a:gd name="connsiteX1063" fmla="*/ 5846755 w 12192000"/>
              <a:gd name="connsiteY1063" fmla="*/ 765246 h 5450084"/>
              <a:gd name="connsiteX1064" fmla="*/ 5853543 w 12192000"/>
              <a:gd name="connsiteY1064" fmla="*/ 761991 h 5450084"/>
              <a:gd name="connsiteX1065" fmla="*/ 5859529 w 12192000"/>
              <a:gd name="connsiteY1065" fmla="*/ 758736 h 5450084"/>
              <a:gd name="connsiteX1066" fmla="*/ 5865914 w 12192000"/>
              <a:gd name="connsiteY1066" fmla="*/ 755481 h 5450084"/>
              <a:gd name="connsiteX1067" fmla="*/ 5872304 w 12192000"/>
              <a:gd name="connsiteY1067" fmla="*/ 752552 h 5450084"/>
              <a:gd name="connsiteX1068" fmla="*/ 5878689 w 12192000"/>
              <a:gd name="connsiteY1068" fmla="*/ 749948 h 5450084"/>
              <a:gd name="connsiteX1069" fmla="*/ 5885474 w 12192000"/>
              <a:gd name="connsiteY1069" fmla="*/ 747669 h 5450084"/>
              <a:gd name="connsiteX1070" fmla="*/ 5889068 w 12192000"/>
              <a:gd name="connsiteY1070" fmla="*/ 747018 h 5450084"/>
              <a:gd name="connsiteX1071" fmla="*/ 5892261 w 12192000"/>
              <a:gd name="connsiteY1071" fmla="*/ 746367 h 5450084"/>
              <a:gd name="connsiteX1072" fmla="*/ 5895853 w 12192000"/>
              <a:gd name="connsiteY1072" fmla="*/ 746042 h 5450084"/>
              <a:gd name="connsiteX1073" fmla="*/ 5899047 w 12192000"/>
              <a:gd name="connsiteY1073" fmla="*/ 745717 h 5450084"/>
              <a:gd name="connsiteX1074" fmla="*/ 5902639 w 12192000"/>
              <a:gd name="connsiteY1074" fmla="*/ 746042 h 5450084"/>
              <a:gd name="connsiteX1075" fmla="*/ 5906232 w 12192000"/>
              <a:gd name="connsiteY1075" fmla="*/ 746367 h 5450084"/>
              <a:gd name="connsiteX1076" fmla="*/ 5909826 w 12192000"/>
              <a:gd name="connsiteY1076" fmla="*/ 747018 h 5450084"/>
              <a:gd name="connsiteX1077" fmla="*/ 5913817 w 12192000"/>
              <a:gd name="connsiteY1077" fmla="*/ 747994 h 5450084"/>
              <a:gd name="connsiteX1078" fmla="*/ 5917807 w 12192000"/>
              <a:gd name="connsiteY1078" fmla="*/ 749296 h 5450084"/>
              <a:gd name="connsiteX1079" fmla="*/ 5921799 w 12192000"/>
              <a:gd name="connsiteY1079" fmla="*/ 751250 h 5450084"/>
              <a:gd name="connsiteX1080" fmla="*/ 5925790 w 12192000"/>
              <a:gd name="connsiteY1080" fmla="*/ 753203 h 5450084"/>
              <a:gd name="connsiteX1081" fmla="*/ 5929783 w 12192000"/>
              <a:gd name="connsiteY1081" fmla="*/ 755806 h 5450084"/>
              <a:gd name="connsiteX1082" fmla="*/ 5935372 w 12192000"/>
              <a:gd name="connsiteY1082" fmla="*/ 752552 h 5450084"/>
              <a:gd name="connsiteX1083" fmla="*/ 5941358 w 12192000"/>
              <a:gd name="connsiteY1083" fmla="*/ 749296 h 5450084"/>
              <a:gd name="connsiteX1084" fmla="*/ 5944153 w 12192000"/>
              <a:gd name="connsiteY1084" fmla="*/ 747669 h 5450084"/>
              <a:gd name="connsiteX1085" fmla="*/ 5946549 w 12192000"/>
              <a:gd name="connsiteY1085" fmla="*/ 745717 h 5450084"/>
              <a:gd name="connsiteX1086" fmla="*/ 5948544 w 12192000"/>
              <a:gd name="connsiteY1086" fmla="*/ 743763 h 5450084"/>
              <a:gd name="connsiteX1087" fmla="*/ 5949742 w 12192000"/>
              <a:gd name="connsiteY1087" fmla="*/ 741810 h 5450084"/>
              <a:gd name="connsiteX1088" fmla="*/ 5960918 w 12192000"/>
              <a:gd name="connsiteY1088" fmla="*/ 720001 h 5450084"/>
              <a:gd name="connsiteX1089" fmla="*/ 5970897 w 12192000"/>
              <a:gd name="connsiteY1089" fmla="*/ 701123 h 5450084"/>
              <a:gd name="connsiteX1090" fmla="*/ 5979679 w 12192000"/>
              <a:gd name="connsiteY1090" fmla="*/ 684522 h 5450084"/>
              <a:gd name="connsiteX1091" fmla="*/ 5988461 w 12192000"/>
              <a:gd name="connsiteY1091" fmla="*/ 670852 h 5450084"/>
              <a:gd name="connsiteX1092" fmla="*/ 5992454 w 12192000"/>
              <a:gd name="connsiteY1092" fmla="*/ 664667 h 5450084"/>
              <a:gd name="connsiteX1093" fmla="*/ 5996444 w 12192000"/>
              <a:gd name="connsiteY1093" fmla="*/ 659133 h 5450084"/>
              <a:gd name="connsiteX1094" fmla="*/ 6000436 w 12192000"/>
              <a:gd name="connsiteY1094" fmla="*/ 653600 h 5450084"/>
              <a:gd name="connsiteX1095" fmla="*/ 6004828 w 12192000"/>
              <a:gd name="connsiteY1095" fmla="*/ 649044 h 5450084"/>
              <a:gd name="connsiteX1096" fmla="*/ 6009220 w 12192000"/>
              <a:gd name="connsiteY1096" fmla="*/ 644812 h 5450084"/>
              <a:gd name="connsiteX1097" fmla="*/ 6013609 w 12192000"/>
              <a:gd name="connsiteY1097" fmla="*/ 641231 h 5450084"/>
              <a:gd name="connsiteX1098" fmla="*/ 6018798 w 12192000"/>
              <a:gd name="connsiteY1098" fmla="*/ 637977 h 5450084"/>
              <a:gd name="connsiteX1099" fmla="*/ 6023587 w 12192000"/>
              <a:gd name="connsiteY1099" fmla="*/ 635048 h 5450084"/>
              <a:gd name="connsiteX1100" fmla="*/ 6028779 w 12192000"/>
              <a:gd name="connsiteY1100" fmla="*/ 632443 h 5450084"/>
              <a:gd name="connsiteX1101" fmla="*/ 6033967 w 12192000"/>
              <a:gd name="connsiteY1101" fmla="*/ 629839 h 5450084"/>
              <a:gd name="connsiteX1102" fmla="*/ 6039954 w 12192000"/>
              <a:gd name="connsiteY1102" fmla="*/ 627886 h 5450084"/>
              <a:gd name="connsiteX1103" fmla="*/ 6045943 w 12192000"/>
              <a:gd name="connsiteY1103" fmla="*/ 626584 h 5450084"/>
              <a:gd name="connsiteX1104" fmla="*/ 6053127 w 12192000"/>
              <a:gd name="connsiteY1104" fmla="*/ 625281 h 5450084"/>
              <a:gd name="connsiteX1105" fmla="*/ 6060312 w 12192000"/>
              <a:gd name="connsiteY1105" fmla="*/ 624305 h 5450084"/>
              <a:gd name="connsiteX1106" fmla="*/ 6067896 w 12192000"/>
              <a:gd name="connsiteY1106" fmla="*/ 623329 h 5450084"/>
              <a:gd name="connsiteX1107" fmla="*/ 6075881 w 12192000"/>
              <a:gd name="connsiteY1107" fmla="*/ 623004 h 5450084"/>
              <a:gd name="connsiteX1108" fmla="*/ 6085061 w 12192000"/>
              <a:gd name="connsiteY1108" fmla="*/ 622678 h 5450084"/>
              <a:gd name="connsiteX1109" fmla="*/ 6094241 w 12192000"/>
              <a:gd name="connsiteY1109" fmla="*/ 622352 h 5450084"/>
              <a:gd name="connsiteX1110" fmla="*/ 6095684 w 12192000"/>
              <a:gd name="connsiteY1110" fmla="*/ 622374 h 5450084"/>
              <a:gd name="connsiteX1111" fmla="*/ 6095684 w 12192000"/>
              <a:gd name="connsiteY1111" fmla="*/ 92219 h 5450084"/>
              <a:gd name="connsiteX1112" fmla="*/ 6096399 w 12192000"/>
              <a:gd name="connsiteY1112" fmla="*/ 90815 h 5450084"/>
              <a:gd name="connsiteX1113" fmla="*/ 6103186 w 12192000"/>
              <a:gd name="connsiteY1113" fmla="*/ 78446 h 5450084"/>
              <a:gd name="connsiteX1114" fmla="*/ 6108775 w 12192000"/>
              <a:gd name="connsiteY1114" fmla="*/ 65751 h 5450084"/>
              <a:gd name="connsiteX1115" fmla="*/ 6113963 w 12192000"/>
              <a:gd name="connsiteY1115" fmla="*/ 53057 h 5450084"/>
              <a:gd name="connsiteX1116" fmla="*/ 6116359 w 12192000"/>
              <a:gd name="connsiteY1116" fmla="*/ 46872 h 5450084"/>
              <a:gd name="connsiteX1117" fmla="*/ 6118354 w 12192000"/>
              <a:gd name="connsiteY1117" fmla="*/ 40037 h 5450084"/>
              <a:gd name="connsiteX1118" fmla="*/ 6119951 w 12192000"/>
              <a:gd name="connsiteY1118" fmla="*/ 33852 h 5450084"/>
              <a:gd name="connsiteX1119" fmla="*/ 6121149 w 12192000"/>
              <a:gd name="connsiteY1119" fmla="*/ 27342 h 5450084"/>
              <a:gd name="connsiteX1120" fmla="*/ 6122346 w 12192000"/>
              <a:gd name="connsiteY1120" fmla="*/ 20507 h 5450084"/>
              <a:gd name="connsiteX1121" fmla="*/ 6123144 w 12192000"/>
              <a:gd name="connsiteY1121" fmla="*/ 13997 h 5450084"/>
              <a:gd name="connsiteX1122" fmla="*/ 6123144 w 12192000"/>
              <a:gd name="connsiteY1122" fmla="*/ 12369 h 5450084"/>
              <a:gd name="connsiteX1123" fmla="*/ 6123944 w 12192000"/>
              <a:gd name="connsiteY1123" fmla="*/ 10742 h 5450084"/>
              <a:gd name="connsiteX1124" fmla="*/ 6125141 w 12192000"/>
              <a:gd name="connsiteY1124" fmla="*/ 9439 h 5450084"/>
              <a:gd name="connsiteX1125" fmla="*/ 6126338 w 12192000"/>
              <a:gd name="connsiteY1125" fmla="*/ 7813 h 5450084"/>
              <a:gd name="connsiteX1126" fmla="*/ 6129531 w 12192000"/>
              <a:gd name="connsiteY1126" fmla="*/ 5209 h 5450084"/>
              <a:gd name="connsiteX1127" fmla="*/ 6133123 w 12192000"/>
              <a:gd name="connsiteY1127" fmla="*/ 3255 h 5450084"/>
              <a:gd name="connsiteX1128" fmla="*/ 6135918 w 12192000"/>
              <a:gd name="connsiteY1128" fmla="*/ 2279 h 5450084"/>
              <a:gd name="connsiteX1129" fmla="*/ 6139910 w 12192000"/>
              <a:gd name="connsiteY1129" fmla="*/ 1303 h 5450084"/>
              <a:gd name="connsiteX1130" fmla="*/ 6145099 w 12192000"/>
              <a:gd name="connsiteY1130" fmla="*/ 651 h 5450084"/>
              <a:gd name="connsiteX1131" fmla="*/ 6150688 w 12192000"/>
              <a:gd name="connsiteY1131" fmla="*/ 326 h 5450084"/>
              <a:gd name="connsiteX1132" fmla="*/ 6165457 w 12192000"/>
              <a:gd name="connsiteY1132" fmla="*/ 0 h 5450084"/>
              <a:gd name="connsiteX1133" fmla="*/ 6183419 w 12192000"/>
              <a:gd name="connsiteY1133" fmla="*/ 326 h 5450084"/>
              <a:gd name="connsiteX1134" fmla="*/ 6203777 w 12192000"/>
              <a:gd name="connsiteY1134" fmla="*/ 977 h 5450084"/>
              <a:gd name="connsiteX1135" fmla="*/ 6225732 w 12192000"/>
              <a:gd name="connsiteY1135" fmla="*/ 2279 h 5450084"/>
              <a:gd name="connsiteX1136" fmla="*/ 6249283 w 12192000"/>
              <a:gd name="connsiteY1136" fmla="*/ 4233 h 5450084"/>
              <a:gd name="connsiteX1137" fmla="*/ 6273232 w 12192000"/>
              <a:gd name="connsiteY1137" fmla="*/ 6185 h 5450084"/>
              <a:gd name="connsiteX1138" fmla="*/ 6296785 w 12192000"/>
              <a:gd name="connsiteY1138" fmla="*/ 8789 h 5450084"/>
              <a:gd name="connsiteX1139" fmla="*/ 6319937 w 12192000"/>
              <a:gd name="connsiteY1139" fmla="*/ 11719 h 5450084"/>
              <a:gd name="connsiteX1140" fmla="*/ 6342290 w 12192000"/>
              <a:gd name="connsiteY1140" fmla="*/ 14973 h 5450084"/>
              <a:gd name="connsiteX1141" fmla="*/ 6361849 w 12192000"/>
              <a:gd name="connsiteY1141" fmla="*/ 17902 h 5450084"/>
              <a:gd name="connsiteX1142" fmla="*/ 6379413 w 12192000"/>
              <a:gd name="connsiteY1142" fmla="*/ 21158 h 5450084"/>
              <a:gd name="connsiteX1143" fmla="*/ 6386598 w 12192000"/>
              <a:gd name="connsiteY1143" fmla="*/ 22785 h 5450084"/>
              <a:gd name="connsiteX1144" fmla="*/ 6393384 w 12192000"/>
              <a:gd name="connsiteY1144" fmla="*/ 24412 h 5450084"/>
              <a:gd name="connsiteX1145" fmla="*/ 6399372 w 12192000"/>
              <a:gd name="connsiteY1145" fmla="*/ 26041 h 5450084"/>
              <a:gd name="connsiteX1146" fmla="*/ 6403762 w 12192000"/>
              <a:gd name="connsiteY1146" fmla="*/ 27668 h 5450084"/>
              <a:gd name="connsiteX1147" fmla="*/ 6407354 w 12192000"/>
              <a:gd name="connsiteY1147" fmla="*/ 29295 h 5450084"/>
              <a:gd name="connsiteX1148" fmla="*/ 6409751 w 12192000"/>
              <a:gd name="connsiteY1148" fmla="*/ 30597 h 5450084"/>
              <a:gd name="connsiteX1149" fmla="*/ 6412944 w 12192000"/>
              <a:gd name="connsiteY1149" fmla="*/ 34178 h 5450084"/>
              <a:gd name="connsiteX1150" fmla="*/ 6415338 w 12192000"/>
              <a:gd name="connsiteY1150" fmla="*/ 37758 h 5450084"/>
              <a:gd name="connsiteX1151" fmla="*/ 6418133 w 12192000"/>
              <a:gd name="connsiteY1151" fmla="*/ 41990 h 5450084"/>
              <a:gd name="connsiteX1152" fmla="*/ 6420128 w 12192000"/>
              <a:gd name="connsiteY1152" fmla="*/ 46221 h 5450084"/>
              <a:gd name="connsiteX1153" fmla="*/ 6424120 w 12192000"/>
              <a:gd name="connsiteY1153" fmla="*/ 54359 h 5450084"/>
              <a:gd name="connsiteX1154" fmla="*/ 6428511 w 12192000"/>
              <a:gd name="connsiteY1154" fmla="*/ 62822 h 5450084"/>
              <a:gd name="connsiteX1155" fmla="*/ 6432104 w 12192000"/>
              <a:gd name="connsiteY1155" fmla="*/ 66402 h 5450084"/>
              <a:gd name="connsiteX1156" fmla="*/ 6435297 w 12192000"/>
              <a:gd name="connsiteY1156" fmla="*/ 69983 h 5450084"/>
              <a:gd name="connsiteX1157" fmla="*/ 6438490 w 12192000"/>
              <a:gd name="connsiteY1157" fmla="*/ 72261 h 5450084"/>
              <a:gd name="connsiteX1158" fmla="*/ 6441284 w 12192000"/>
              <a:gd name="connsiteY1158" fmla="*/ 74540 h 5450084"/>
              <a:gd name="connsiteX1159" fmla="*/ 6444079 w 12192000"/>
              <a:gd name="connsiteY1159" fmla="*/ 75841 h 5450084"/>
              <a:gd name="connsiteX1160" fmla="*/ 6446873 w 12192000"/>
              <a:gd name="connsiteY1160" fmla="*/ 77143 h 5450084"/>
              <a:gd name="connsiteX1161" fmla="*/ 6449268 w 12192000"/>
              <a:gd name="connsiteY1161" fmla="*/ 77795 h 5450084"/>
              <a:gd name="connsiteX1162" fmla="*/ 6452063 w 12192000"/>
              <a:gd name="connsiteY1162" fmla="*/ 78120 h 5450084"/>
              <a:gd name="connsiteX1163" fmla="*/ 6454458 w 12192000"/>
              <a:gd name="connsiteY1163" fmla="*/ 77795 h 5450084"/>
              <a:gd name="connsiteX1164" fmla="*/ 6456453 w 12192000"/>
              <a:gd name="connsiteY1164" fmla="*/ 77470 h 5450084"/>
              <a:gd name="connsiteX1165" fmla="*/ 6458848 w 12192000"/>
              <a:gd name="connsiteY1165" fmla="*/ 76818 h 5450084"/>
              <a:gd name="connsiteX1166" fmla="*/ 6460844 w 12192000"/>
              <a:gd name="connsiteY1166" fmla="*/ 75841 h 5450084"/>
              <a:gd name="connsiteX1167" fmla="*/ 6465634 w 12192000"/>
              <a:gd name="connsiteY1167" fmla="*/ 73237 h 5450084"/>
              <a:gd name="connsiteX1168" fmla="*/ 6469626 w 12192000"/>
              <a:gd name="connsiteY1168" fmla="*/ 69983 h 5450084"/>
              <a:gd name="connsiteX1169" fmla="*/ 6478008 w 12192000"/>
              <a:gd name="connsiteY1169" fmla="*/ 62170 h 5450084"/>
              <a:gd name="connsiteX1170" fmla="*/ 6482399 w 12192000"/>
              <a:gd name="connsiteY1170" fmla="*/ 58590 h 5450084"/>
              <a:gd name="connsiteX1171" fmla="*/ 6486790 w 12192000"/>
              <a:gd name="connsiteY1171" fmla="*/ 55335 h 5450084"/>
              <a:gd name="connsiteX1172" fmla="*/ 6489186 w 12192000"/>
              <a:gd name="connsiteY1172" fmla="*/ 54033 h 5450084"/>
              <a:gd name="connsiteX1173" fmla="*/ 6491580 w 12192000"/>
              <a:gd name="connsiteY1173" fmla="*/ 52731 h 5450084"/>
              <a:gd name="connsiteX1174" fmla="*/ 6493975 w 12192000"/>
              <a:gd name="connsiteY1174" fmla="*/ 51754 h 5450084"/>
              <a:gd name="connsiteX1175" fmla="*/ 6497169 w 12192000"/>
              <a:gd name="connsiteY1175" fmla="*/ 51104 h 5450084"/>
              <a:gd name="connsiteX1176" fmla="*/ 6499963 w 12192000"/>
              <a:gd name="connsiteY1176" fmla="*/ 50778 h 5450084"/>
              <a:gd name="connsiteX1177" fmla="*/ 6502756 w 12192000"/>
              <a:gd name="connsiteY1177" fmla="*/ 50778 h 5450084"/>
              <a:gd name="connsiteX1178" fmla="*/ 6505951 w 12192000"/>
              <a:gd name="connsiteY1178" fmla="*/ 51104 h 5450084"/>
              <a:gd name="connsiteX1179" fmla="*/ 6509144 w 12192000"/>
              <a:gd name="connsiteY1179" fmla="*/ 51754 h 5450084"/>
              <a:gd name="connsiteX1180" fmla="*/ 6505951 w 12192000"/>
              <a:gd name="connsiteY1180" fmla="*/ 56963 h 5450084"/>
              <a:gd name="connsiteX1181" fmla="*/ 6503954 w 12192000"/>
              <a:gd name="connsiteY1181" fmla="*/ 62170 h 5450084"/>
              <a:gd name="connsiteX1182" fmla="*/ 6502756 w 12192000"/>
              <a:gd name="connsiteY1182" fmla="*/ 66727 h 5450084"/>
              <a:gd name="connsiteX1183" fmla="*/ 6502357 w 12192000"/>
              <a:gd name="connsiteY1183" fmla="*/ 71285 h 5450084"/>
              <a:gd name="connsiteX1184" fmla="*/ 6502756 w 12192000"/>
              <a:gd name="connsiteY1184" fmla="*/ 75190 h 5450084"/>
              <a:gd name="connsiteX1185" fmla="*/ 6503954 w 12192000"/>
              <a:gd name="connsiteY1185" fmla="*/ 79096 h 5450084"/>
              <a:gd name="connsiteX1186" fmla="*/ 6505550 w 12192000"/>
              <a:gd name="connsiteY1186" fmla="*/ 82351 h 5450084"/>
              <a:gd name="connsiteX1187" fmla="*/ 6507947 w 12192000"/>
              <a:gd name="connsiteY1187" fmla="*/ 85606 h 5450084"/>
              <a:gd name="connsiteX1188" fmla="*/ 6510741 w 12192000"/>
              <a:gd name="connsiteY1188" fmla="*/ 88861 h 5450084"/>
              <a:gd name="connsiteX1189" fmla="*/ 6513933 w 12192000"/>
              <a:gd name="connsiteY1189" fmla="*/ 91791 h 5450084"/>
              <a:gd name="connsiteX1190" fmla="*/ 6517526 w 12192000"/>
              <a:gd name="connsiteY1190" fmla="*/ 94720 h 5450084"/>
              <a:gd name="connsiteX1191" fmla="*/ 6521517 w 12192000"/>
              <a:gd name="connsiteY1191" fmla="*/ 97324 h 5450084"/>
              <a:gd name="connsiteX1192" fmla="*/ 6530300 w 12192000"/>
              <a:gd name="connsiteY1192" fmla="*/ 102207 h 5450084"/>
              <a:gd name="connsiteX1193" fmla="*/ 6539480 w 12192000"/>
              <a:gd name="connsiteY1193" fmla="*/ 107089 h 5450084"/>
              <a:gd name="connsiteX1194" fmla="*/ 6549062 w 12192000"/>
              <a:gd name="connsiteY1194" fmla="*/ 111972 h 5450084"/>
              <a:gd name="connsiteX1195" fmla="*/ 6557843 w 12192000"/>
              <a:gd name="connsiteY1195" fmla="*/ 116854 h 5450084"/>
              <a:gd name="connsiteX1196" fmla="*/ 6562233 w 12192000"/>
              <a:gd name="connsiteY1196" fmla="*/ 119458 h 5450084"/>
              <a:gd name="connsiteX1197" fmla="*/ 6566225 w 12192000"/>
              <a:gd name="connsiteY1197" fmla="*/ 122713 h 5450084"/>
              <a:gd name="connsiteX1198" fmla="*/ 6569818 w 12192000"/>
              <a:gd name="connsiteY1198" fmla="*/ 125642 h 5450084"/>
              <a:gd name="connsiteX1199" fmla="*/ 6573011 w 12192000"/>
              <a:gd name="connsiteY1199" fmla="*/ 128572 h 5450084"/>
              <a:gd name="connsiteX1200" fmla="*/ 6575406 w 12192000"/>
              <a:gd name="connsiteY1200" fmla="*/ 132152 h 5450084"/>
              <a:gd name="connsiteX1201" fmla="*/ 6577801 w 12192000"/>
              <a:gd name="connsiteY1201" fmla="*/ 135734 h 5450084"/>
              <a:gd name="connsiteX1202" fmla="*/ 6579398 w 12192000"/>
              <a:gd name="connsiteY1202" fmla="*/ 139314 h 5450084"/>
              <a:gd name="connsiteX1203" fmla="*/ 6580196 w 12192000"/>
              <a:gd name="connsiteY1203" fmla="*/ 143545 h 5450084"/>
              <a:gd name="connsiteX1204" fmla="*/ 6580595 w 12192000"/>
              <a:gd name="connsiteY1204" fmla="*/ 148102 h 5450084"/>
              <a:gd name="connsiteX1205" fmla="*/ 6580196 w 12192000"/>
              <a:gd name="connsiteY1205" fmla="*/ 152984 h 5450084"/>
              <a:gd name="connsiteX1206" fmla="*/ 6578999 w 12192000"/>
              <a:gd name="connsiteY1206" fmla="*/ 158193 h 5450084"/>
              <a:gd name="connsiteX1207" fmla="*/ 6576604 w 12192000"/>
              <a:gd name="connsiteY1207" fmla="*/ 163401 h 5450084"/>
              <a:gd name="connsiteX1208" fmla="*/ 6581792 w 12192000"/>
              <a:gd name="connsiteY1208" fmla="*/ 183906 h 5450084"/>
              <a:gd name="connsiteX1209" fmla="*/ 6585785 w 12192000"/>
              <a:gd name="connsiteY1209" fmla="*/ 204088 h 5450084"/>
              <a:gd name="connsiteX1210" fmla="*/ 6589777 w 12192000"/>
              <a:gd name="connsiteY1210" fmla="*/ 223943 h 5450084"/>
              <a:gd name="connsiteX1211" fmla="*/ 6592969 w 12192000"/>
              <a:gd name="connsiteY1211" fmla="*/ 244450 h 5450084"/>
              <a:gd name="connsiteX1212" fmla="*/ 6595365 w 12192000"/>
              <a:gd name="connsiteY1212" fmla="*/ 264630 h 5450084"/>
              <a:gd name="connsiteX1213" fmla="*/ 6596163 w 12192000"/>
              <a:gd name="connsiteY1213" fmla="*/ 274721 h 5450084"/>
              <a:gd name="connsiteX1214" fmla="*/ 6596562 w 12192000"/>
              <a:gd name="connsiteY1214" fmla="*/ 285136 h 5450084"/>
              <a:gd name="connsiteX1215" fmla="*/ 6596961 w 12192000"/>
              <a:gd name="connsiteY1215" fmla="*/ 295228 h 5450084"/>
              <a:gd name="connsiteX1216" fmla="*/ 6596961 w 12192000"/>
              <a:gd name="connsiteY1216" fmla="*/ 305643 h 5450084"/>
              <a:gd name="connsiteX1217" fmla="*/ 6596562 w 12192000"/>
              <a:gd name="connsiteY1217" fmla="*/ 316058 h 5450084"/>
              <a:gd name="connsiteX1218" fmla="*/ 6596163 w 12192000"/>
              <a:gd name="connsiteY1218" fmla="*/ 326150 h 5450084"/>
              <a:gd name="connsiteX1219" fmla="*/ 6599356 w 12192000"/>
              <a:gd name="connsiteY1219" fmla="*/ 347307 h 5450084"/>
              <a:gd name="connsiteX1220" fmla="*/ 6602151 w 12192000"/>
              <a:gd name="connsiteY1220" fmla="*/ 368465 h 5450084"/>
              <a:gd name="connsiteX1221" fmla="*/ 6604546 w 12192000"/>
              <a:gd name="connsiteY1221" fmla="*/ 389296 h 5450084"/>
              <a:gd name="connsiteX1222" fmla="*/ 6606143 w 12192000"/>
              <a:gd name="connsiteY1222" fmla="*/ 410453 h 5450084"/>
              <a:gd name="connsiteX1223" fmla="*/ 6607739 w 12192000"/>
              <a:gd name="connsiteY1223" fmla="*/ 431610 h 5450084"/>
              <a:gd name="connsiteX1224" fmla="*/ 6608937 w 12192000"/>
              <a:gd name="connsiteY1224" fmla="*/ 452768 h 5450084"/>
              <a:gd name="connsiteX1225" fmla="*/ 6609336 w 12192000"/>
              <a:gd name="connsiteY1225" fmla="*/ 473925 h 5450084"/>
              <a:gd name="connsiteX1226" fmla="*/ 6610134 w 12192000"/>
              <a:gd name="connsiteY1226" fmla="*/ 494757 h 5450084"/>
              <a:gd name="connsiteX1227" fmla="*/ 6610932 w 12192000"/>
              <a:gd name="connsiteY1227" fmla="*/ 537072 h 5450084"/>
              <a:gd name="connsiteX1228" fmla="*/ 6611332 w 12192000"/>
              <a:gd name="connsiteY1228" fmla="*/ 579712 h 5450084"/>
              <a:gd name="connsiteX1229" fmla="*/ 6612130 w 12192000"/>
              <a:gd name="connsiteY1229" fmla="*/ 621701 h 5450084"/>
              <a:gd name="connsiteX1230" fmla="*/ 6612929 w 12192000"/>
              <a:gd name="connsiteY1230" fmla="*/ 642859 h 5450084"/>
              <a:gd name="connsiteX1231" fmla="*/ 6614126 w 12192000"/>
              <a:gd name="connsiteY1231" fmla="*/ 664342 h 5450084"/>
              <a:gd name="connsiteX1232" fmla="*/ 6630891 w 12192000"/>
              <a:gd name="connsiteY1232" fmla="*/ 1097253 h 5450084"/>
              <a:gd name="connsiteX1233" fmla="*/ 6648854 w 12192000"/>
              <a:gd name="connsiteY1233" fmla="*/ 1097579 h 5450084"/>
              <a:gd name="connsiteX1234" fmla="*/ 6656837 w 12192000"/>
              <a:gd name="connsiteY1234" fmla="*/ 1068936 h 5450084"/>
              <a:gd name="connsiteX1235" fmla="*/ 6664821 w 12192000"/>
              <a:gd name="connsiteY1235" fmla="*/ 1039967 h 5450084"/>
              <a:gd name="connsiteX1236" fmla="*/ 6672005 w 12192000"/>
              <a:gd name="connsiteY1236" fmla="*/ 1011322 h 5450084"/>
              <a:gd name="connsiteX1237" fmla="*/ 6679190 w 12192000"/>
              <a:gd name="connsiteY1237" fmla="*/ 982354 h 5450084"/>
              <a:gd name="connsiteX1238" fmla="*/ 6707532 w 12192000"/>
              <a:gd name="connsiteY1238" fmla="*/ 866802 h 5450084"/>
              <a:gd name="connsiteX1239" fmla="*/ 6714717 w 12192000"/>
              <a:gd name="connsiteY1239" fmla="*/ 837833 h 5450084"/>
              <a:gd name="connsiteX1240" fmla="*/ 6721903 w 12192000"/>
              <a:gd name="connsiteY1240" fmla="*/ 809188 h 5450084"/>
              <a:gd name="connsiteX1241" fmla="*/ 6730285 w 12192000"/>
              <a:gd name="connsiteY1241" fmla="*/ 780219 h 5450084"/>
              <a:gd name="connsiteX1242" fmla="*/ 6738269 w 12192000"/>
              <a:gd name="connsiteY1242" fmla="*/ 751576 h 5450084"/>
              <a:gd name="connsiteX1243" fmla="*/ 6746651 w 12192000"/>
              <a:gd name="connsiteY1243" fmla="*/ 723257 h 5450084"/>
              <a:gd name="connsiteX1244" fmla="*/ 6756231 w 12192000"/>
              <a:gd name="connsiteY1244" fmla="*/ 694613 h 5450084"/>
              <a:gd name="connsiteX1245" fmla="*/ 6766211 w 12192000"/>
              <a:gd name="connsiteY1245" fmla="*/ 666295 h 5450084"/>
              <a:gd name="connsiteX1246" fmla="*/ 6776589 w 12192000"/>
              <a:gd name="connsiteY1246" fmla="*/ 637977 h 5450084"/>
              <a:gd name="connsiteX1247" fmla="*/ 6775391 w 12192000"/>
              <a:gd name="connsiteY1247" fmla="*/ 625933 h 5450084"/>
              <a:gd name="connsiteX1248" fmla="*/ 6774992 w 12192000"/>
              <a:gd name="connsiteY1248" fmla="*/ 614541 h 5450084"/>
              <a:gd name="connsiteX1249" fmla="*/ 6775391 w 12192000"/>
              <a:gd name="connsiteY1249" fmla="*/ 602497 h 5450084"/>
              <a:gd name="connsiteX1250" fmla="*/ 6776988 w 12192000"/>
              <a:gd name="connsiteY1250" fmla="*/ 591105 h 5450084"/>
              <a:gd name="connsiteX1251" fmla="*/ 6778984 w 12192000"/>
              <a:gd name="connsiteY1251" fmla="*/ 579712 h 5450084"/>
              <a:gd name="connsiteX1252" fmla="*/ 6781779 w 12192000"/>
              <a:gd name="connsiteY1252" fmla="*/ 567994 h 5450084"/>
              <a:gd name="connsiteX1253" fmla="*/ 6785770 w 12192000"/>
              <a:gd name="connsiteY1253" fmla="*/ 556602 h 5450084"/>
              <a:gd name="connsiteX1254" fmla="*/ 6791358 w 12192000"/>
              <a:gd name="connsiteY1254" fmla="*/ 545209 h 5450084"/>
              <a:gd name="connsiteX1255" fmla="*/ 6790959 w 12192000"/>
              <a:gd name="connsiteY1255" fmla="*/ 540978 h 5450084"/>
              <a:gd name="connsiteX1256" fmla="*/ 6790959 w 12192000"/>
              <a:gd name="connsiteY1256" fmla="*/ 536746 h 5450084"/>
              <a:gd name="connsiteX1257" fmla="*/ 6791358 w 12192000"/>
              <a:gd name="connsiteY1257" fmla="*/ 532840 h 5450084"/>
              <a:gd name="connsiteX1258" fmla="*/ 6791757 w 12192000"/>
              <a:gd name="connsiteY1258" fmla="*/ 528609 h 5450084"/>
              <a:gd name="connsiteX1259" fmla="*/ 6792955 w 12192000"/>
              <a:gd name="connsiteY1259" fmla="*/ 524703 h 5450084"/>
              <a:gd name="connsiteX1260" fmla="*/ 6794152 w 12192000"/>
              <a:gd name="connsiteY1260" fmla="*/ 520797 h 5450084"/>
              <a:gd name="connsiteX1261" fmla="*/ 6795749 w 12192000"/>
              <a:gd name="connsiteY1261" fmla="*/ 516891 h 5450084"/>
              <a:gd name="connsiteX1262" fmla="*/ 6797347 w 12192000"/>
              <a:gd name="connsiteY1262" fmla="*/ 513311 h 5450084"/>
              <a:gd name="connsiteX1263" fmla="*/ 6801338 w 12192000"/>
              <a:gd name="connsiteY1263" fmla="*/ 506149 h 5450084"/>
              <a:gd name="connsiteX1264" fmla="*/ 6806127 w 12192000"/>
              <a:gd name="connsiteY1264" fmla="*/ 499314 h 5450084"/>
              <a:gd name="connsiteX1265" fmla="*/ 6811317 w 12192000"/>
              <a:gd name="connsiteY1265" fmla="*/ 492153 h 5450084"/>
              <a:gd name="connsiteX1266" fmla="*/ 6816507 w 12192000"/>
              <a:gd name="connsiteY1266" fmla="*/ 485318 h 5450084"/>
              <a:gd name="connsiteX1267" fmla="*/ 6822494 w 12192000"/>
              <a:gd name="connsiteY1267" fmla="*/ 478482 h 5450084"/>
              <a:gd name="connsiteX1268" fmla="*/ 6827683 w 12192000"/>
              <a:gd name="connsiteY1268" fmla="*/ 471321 h 5450084"/>
              <a:gd name="connsiteX1269" fmla="*/ 6832472 w 12192000"/>
              <a:gd name="connsiteY1269" fmla="*/ 464161 h 5450084"/>
              <a:gd name="connsiteX1270" fmla="*/ 6836864 w 12192000"/>
              <a:gd name="connsiteY1270" fmla="*/ 456674 h 5450084"/>
              <a:gd name="connsiteX1271" fmla="*/ 6840057 w 12192000"/>
              <a:gd name="connsiteY1271" fmla="*/ 449188 h 5450084"/>
              <a:gd name="connsiteX1272" fmla="*/ 6841655 w 12192000"/>
              <a:gd name="connsiteY1272" fmla="*/ 445282 h 5450084"/>
              <a:gd name="connsiteX1273" fmla="*/ 6842852 w 12192000"/>
              <a:gd name="connsiteY1273" fmla="*/ 441050 h 5450084"/>
              <a:gd name="connsiteX1274" fmla="*/ 6843650 w 12192000"/>
              <a:gd name="connsiteY1274" fmla="*/ 436819 h 5450084"/>
              <a:gd name="connsiteX1275" fmla="*/ 6844448 w 12192000"/>
              <a:gd name="connsiteY1275" fmla="*/ 432913 h 5450084"/>
              <a:gd name="connsiteX1276" fmla="*/ 6844448 w 12192000"/>
              <a:gd name="connsiteY1276" fmla="*/ 428356 h 5450084"/>
              <a:gd name="connsiteX1277" fmla="*/ 6844448 w 12192000"/>
              <a:gd name="connsiteY1277" fmla="*/ 424124 h 5450084"/>
              <a:gd name="connsiteX1278" fmla="*/ 6844448 w 12192000"/>
              <a:gd name="connsiteY1278" fmla="*/ 420218 h 5450084"/>
              <a:gd name="connsiteX1279" fmla="*/ 6845247 w 12192000"/>
              <a:gd name="connsiteY1279" fmla="*/ 416963 h 5450084"/>
              <a:gd name="connsiteX1280" fmla="*/ 6846843 w 12192000"/>
              <a:gd name="connsiteY1280" fmla="*/ 414033 h 5450084"/>
              <a:gd name="connsiteX1281" fmla="*/ 6848839 w 12192000"/>
              <a:gd name="connsiteY1281" fmla="*/ 412081 h 5450084"/>
              <a:gd name="connsiteX1282" fmla="*/ 6851633 w 12192000"/>
              <a:gd name="connsiteY1282" fmla="*/ 410453 h 5450084"/>
              <a:gd name="connsiteX1283" fmla="*/ 6854827 w 12192000"/>
              <a:gd name="connsiteY1283" fmla="*/ 409802 h 5450084"/>
              <a:gd name="connsiteX1284" fmla="*/ 6858020 w 12192000"/>
              <a:gd name="connsiteY1284" fmla="*/ 409151 h 5450084"/>
              <a:gd name="connsiteX1285" fmla="*/ 6862012 w 12192000"/>
              <a:gd name="connsiteY1285" fmla="*/ 408826 h 5450084"/>
              <a:gd name="connsiteX1286" fmla="*/ 6866003 w 12192000"/>
              <a:gd name="connsiteY1286" fmla="*/ 409151 h 5450084"/>
              <a:gd name="connsiteX1287" fmla="*/ 6869995 w 12192000"/>
              <a:gd name="connsiteY1287" fmla="*/ 409151 h 5450084"/>
              <a:gd name="connsiteX1288" fmla="*/ 6878378 w 12192000"/>
              <a:gd name="connsiteY1288" fmla="*/ 410128 h 5450084"/>
              <a:gd name="connsiteX1289" fmla="*/ 6887160 w 12192000"/>
              <a:gd name="connsiteY1289" fmla="*/ 411104 h 5450084"/>
              <a:gd name="connsiteX1290" fmla="*/ 6894744 w 12192000"/>
              <a:gd name="connsiteY1290" fmla="*/ 411756 h 5450084"/>
              <a:gd name="connsiteX1291" fmla="*/ 6945438 w 12192000"/>
              <a:gd name="connsiteY1291" fmla="*/ 412081 h 5450084"/>
              <a:gd name="connsiteX1292" fmla="*/ 6996533 w 12192000"/>
              <a:gd name="connsiteY1292" fmla="*/ 412406 h 5450084"/>
              <a:gd name="connsiteX1293" fmla="*/ 7098721 w 12192000"/>
              <a:gd name="connsiteY1293" fmla="*/ 412732 h 5450084"/>
              <a:gd name="connsiteX1294" fmla="*/ 7096325 w 12192000"/>
              <a:gd name="connsiteY1294" fmla="*/ 403618 h 5450084"/>
              <a:gd name="connsiteX1295" fmla="*/ 7095926 w 12192000"/>
              <a:gd name="connsiteY1295" fmla="*/ 399712 h 5450084"/>
              <a:gd name="connsiteX1296" fmla="*/ 7095527 w 12192000"/>
              <a:gd name="connsiteY1296" fmla="*/ 396132 h 5450084"/>
              <a:gd name="connsiteX1297" fmla="*/ 7095527 w 12192000"/>
              <a:gd name="connsiteY1297" fmla="*/ 393202 h 5450084"/>
              <a:gd name="connsiteX1298" fmla="*/ 7095527 w 12192000"/>
              <a:gd name="connsiteY1298" fmla="*/ 390273 h 5450084"/>
              <a:gd name="connsiteX1299" fmla="*/ 7096325 w 12192000"/>
              <a:gd name="connsiteY1299" fmla="*/ 387668 h 5450084"/>
              <a:gd name="connsiteX1300" fmla="*/ 7097124 w 12192000"/>
              <a:gd name="connsiteY1300" fmla="*/ 385390 h 5450084"/>
              <a:gd name="connsiteX1301" fmla="*/ 7097922 w 12192000"/>
              <a:gd name="connsiteY1301" fmla="*/ 383763 h 5450084"/>
              <a:gd name="connsiteX1302" fmla="*/ 7099519 w 12192000"/>
              <a:gd name="connsiteY1302" fmla="*/ 382135 h 5450084"/>
              <a:gd name="connsiteX1303" fmla="*/ 7100717 w 12192000"/>
              <a:gd name="connsiteY1303" fmla="*/ 380833 h 5450084"/>
              <a:gd name="connsiteX1304" fmla="*/ 7102313 w 12192000"/>
              <a:gd name="connsiteY1304" fmla="*/ 379856 h 5450084"/>
              <a:gd name="connsiteX1305" fmla="*/ 7104310 w 12192000"/>
              <a:gd name="connsiteY1305" fmla="*/ 379205 h 5450084"/>
              <a:gd name="connsiteX1306" fmla="*/ 7106305 w 12192000"/>
              <a:gd name="connsiteY1306" fmla="*/ 378554 h 5450084"/>
              <a:gd name="connsiteX1307" fmla="*/ 7108302 w 12192000"/>
              <a:gd name="connsiteY1307" fmla="*/ 378229 h 5450084"/>
              <a:gd name="connsiteX1308" fmla="*/ 7110696 w 12192000"/>
              <a:gd name="connsiteY1308" fmla="*/ 377904 h 5450084"/>
              <a:gd name="connsiteX1309" fmla="*/ 7115885 w 12192000"/>
              <a:gd name="connsiteY1309" fmla="*/ 377904 h 5450084"/>
              <a:gd name="connsiteX1310" fmla="*/ 7121473 w 12192000"/>
              <a:gd name="connsiteY1310" fmla="*/ 378554 h 5450084"/>
              <a:gd name="connsiteX1311" fmla="*/ 7127063 w 12192000"/>
              <a:gd name="connsiteY1311" fmla="*/ 379531 h 5450084"/>
              <a:gd name="connsiteX1312" fmla="*/ 7132650 w 12192000"/>
              <a:gd name="connsiteY1312" fmla="*/ 380508 h 5450084"/>
              <a:gd name="connsiteX1313" fmla="*/ 7144227 w 12192000"/>
              <a:gd name="connsiteY1313" fmla="*/ 382461 h 5450084"/>
              <a:gd name="connsiteX1314" fmla="*/ 7149815 w 12192000"/>
              <a:gd name="connsiteY1314" fmla="*/ 383111 h 5450084"/>
              <a:gd name="connsiteX1315" fmla="*/ 7155004 w 12192000"/>
              <a:gd name="connsiteY1315" fmla="*/ 383437 h 5450084"/>
              <a:gd name="connsiteX1316" fmla="*/ 7168976 w 12192000"/>
              <a:gd name="connsiteY1316" fmla="*/ 382786 h 5450084"/>
              <a:gd name="connsiteX1317" fmla="*/ 7183346 w 12192000"/>
              <a:gd name="connsiteY1317" fmla="*/ 381484 h 5450084"/>
              <a:gd name="connsiteX1318" fmla="*/ 7197715 w 12192000"/>
              <a:gd name="connsiteY1318" fmla="*/ 379531 h 5450084"/>
              <a:gd name="connsiteX1319" fmla="*/ 7211686 w 12192000"/>
              <a:gd name="connsiteY1319" fmla="*/ 377252 h 5450084"/>
              <a:gd name="connsiteX1320" fmla="*/ 7240427 w 12192000"/>
              <a:gd name="connsiteY1320" fmla="*/ 373021 h 5450084"/>
              <a:gd name="connsiteX1321" fmla="*/ 7254797 w 12192000"/>
              <a:gd name="connsiteY1321" fmla="*/ 371394 h 5450084"/>
              <a:gd name="connsiteX1322" fmla="*/ 7269167 w 12192000"/>
              <a:gd name="connsiteY1322" fmla="*/ 370091 h 5450084"/>
              <a:gd name="connsiteX1323" fmla="*/ 7275952 w 12192000"/>
              <a:gd name="connsiteY1323" fmla="*/ 369766 h 5450084"/>
              <a:gd name="connsiteX1324" fmla="*/ 7283537 w 12192000"/>
              <a:gd name="connsiteY1324" fmla="*/ 369441 h 5450084"/>
              <a:gd name="connsiteX1325" fmla="*/ 7290323 w 12192000"/>
              <a:gd name="connsiteY1325" fmla="*/ 369441 h 5450084"/>
              <a:gd name="connsiteX1326" fmla="*/ 7297110 w 12192000"/>
              <a:gd name="connsiteY1326" fmla="*/ 369766 h 5450084"/>
              <a:gd name="connsiteX1327" fmla="*/ 7304295 w 12192000"/>
              <a:gd name="connsiteY1327" fmla="*/ 370417 h 5450084"/>
              <a:gd name="connsiteX1328" fmla="*/ 7311480 w 12192000"/>
              <a:gd name="connsiteY1328" fmla="*/ 371068 h 5450084"/>
              <a:gd name="connsiteX1329" fmla="*/ 7318265 w 12192000"/>
              <a:gd name="connsiteY1329" fmla="*/ 372370 h 5450084"/>
              <a:gd name="connsiteX1330" fmla="*/ 7325051 w 12192000"/>
              <a:gd name="connsiteY1330" fmla="*/ 373671 h 5450084"/>
              <a:gd name="connsiteX1331" fmla="*/ 7331837 w 12192000"/>
              <a:gd name="connsiteY1331" fmla="*/ 375625 h 5450084"/>
              <a:gd name="connsiteX1332" fmla="*/ 7338624 w 12192000"/>
              <a:gd name="connsiteY1332" fmla="*/ 377578 h 5450084"/>
              <a:gd name="connsiteX1333" fmla="*/ 7345409 w 12192000"/>
              <a:gd name="connsiteY1333" fmla="*/ 380181 h 5450084"/>
              <a:gd name="connsiteX1334" fmla="*/ 7352194 w 12192000"/>
              <a:gd name="connsiteY1334" fmla="*/ 383111 h 5450084"/>
              <a:gd name="connsiteX1335" fmla="*/ 7358981 w 12192000"/>
              <a:gd name="connsiteY1335" fmla="*/ 386692 h 5450084"/>
              <a:gd name="connsiteX1336" fmla="*/ 7365368 w 12192000"/>
              <a:gd name="connsiteY1336" fmla="*/ 390924 h 5450084"/>
              <a:gd name="connsiteX1337" fmla="*/ 7371754 w 12192000"/>
              <a:gd name="connsiteY1337" fmla="*/ 395154 h 5450084"/>
              <a:gd name="connsiteX1338" fmla="*/ 7378540 w 12192000"/>
              <a:gd name="connsiteY1338" fmla="*/ 400037 h 5450084"/>
              <a:gd name="connsiteX1339" fmla="*/ 7407280 w 12192000"/>
              <a:gd name="connsiteY1339" fmla="*/ 418916 h 5450084"/>
              <a:gd name="connsiteX1340" fmla="*/ 7415264 w 12192000"/>
              <a:gd name="connsiteY1340" fmla="*/ 415986 h 5450084"/>
              <a:gd name="connsiteX1341" fmla="*/ 7423247 w 12192000"/>
              <a:gd name="connsiteY1341" fmla="*/ 413708 h 5450084"/>
              <a:gd name="connsiteX1342" fmla="*/ 7430432 w 12192000"/>
              <a:gd name="connsiteY1342" fmla="*/ 412081 h 5450084"/>
              <a:gd name="connsiteX1343" fmla="*/ 7438017 w 12192000"/>
              <a:gd name="connsiteY1343" fmla="*/ 410779 h 5450084"/>
              <a:gd name="connsiteX1344" fmla="*/ 7445601 w 12192000"/>
              <a:gd name="connsiteY1344" fmla="*/ 410128 h 5450084"/>
              <a:gd name="connsiteX1345" fmla="*/ 7452387 w 12192000"/>
              <a:gd name="connsiteY1345" fmla="*/ 409476 h 5450084"/>
              <a:gd name="connsiteX1346" fmla="*/ 7459173 w 12192000"/>
              <a:gd name="connsiteY1346" fmla="*/ 409476 h 5450084"/>
              <a:gd name="connsiteX1347" fmla="*/ 7465959 w 12192000"/>
              <a:gd name="connsiteY1347" fmla="*/ 409802 h 5450084"/>
              <a:gd name="connsiteX1348" fmla="*/ 7472346 w 12192000"/>
              <a:gd name="connsiteY1348" fmla="*/ 410453 h 5450084"/>
              <a:gd name="connsiteX1349" fmla="*/ 7479132 w 12192000"/>
              <a:gd name="connsiteY1349" fmla="*/ 411430 h 5450084"/>
              <a:gd name="connsiteX1350" fmla="*/ 7485119 w 12192000"/>
              <a:gd name="connsiteY1350" fmla="*/ 412732 h 5450084"/>
              <a:gd name="connsiteX1351" fmla="*/ 7491107 w 12192000"/>
              <a:gd name="connsiteY1351" fmla="*/ 414685 h 5450084"/>
              <a:gd name="connsiteX1352" fmla="*/ 7496695 w 12192000"/>
              <a:gd name="connsiteY1352" fmla="*/ 417289 h 5450084"/>
              <a:gd name="connsiteX1353" fmla="*/ 7501884 w 12192000"/>
              <a:gd name="connsiteY1353" fmla="*/ 419893 h 5450084"/>
              <a:gd name="connsiteX1354" fmla="*/ 7507473 w 12192000"/>
              <a:gd name="connsiteY1354" fmla="*/ 422496 h 5450084"/>
              <a:gd name="connsiteX1355" fmla="*/ 7512662 w 12192000"/>
              <a:gd name="connsiteY1355" fmla="*/ 425752 h 5450084"/>
              <a:gd name="connsiteX1356" fmla="*/ 7517053 w 12192000"/>
              <a:gd name="connsiteY1356" fmla="*/ 429332 h 5450084"/>
              <a:gd name="connsiteX1357" fmla="*/ 7521444 w 12192000"/>
              <a:gd name="connsiteY1357" fmla="*/ 433239 h 5450084"/>
              <a:gd name="connsiteX1358" fmla="*/ 7525835 w 12192000"/>
              <a:gd name="connsiteY1358" fmla="*/ 437469 h 5450084"/>
              <a:gd name="connsiteX1359" fmla="*/ 7529428 w 12192000"/>
              <a:gd name="connsiteY1359" fmla="*/ 442352 h 5450084"/>
              <a:gd name="connsiteX1360" fmla="*/ 7533021 w 12192000"/>
              <a:gd name="connsiteY1360" fmla="*/ 447560 h 5450084"/>
              <a:gd name="connsiteX1361" fmla="*/ 7536613 w 12192000"/>
              <a:gd name="connsiteY1361" fmla="*/ 452768 h 5450084"/>
              <a:gd name="connsiteX1362" fmla="*/ 7539805 w 12192000"/>
              <a:gd name="connsiteY1362" fmla="*/ 458301 h 5450084"/>
              <a:gd name="connsiteX1363" fmla="*/ 7542600 w 12192000"/>
              <a:gd name="connsiteY1363" fmla="*/ 464161 h 5450084"/>
              <a:gd name="connsiteX1364" fmla="*/ 7544995 w 12192000"/>
              <a:gd name="connsiteY1364" fmla="*/ 470671 h 5450084"/>
              <a:gd name="connsiteX1365" fmla="*/ 7546990 w 12192000"/>
              <a:gd name="connsiteY1365" fmla="*/ 477181 h 5450084"/>
              <a:gd name="connsiteX1366" fmla="*/ 7548987 w 12192000"/>
              <a:gd name="connsiteY1366" fmla="*/ 483690 h 5450084"/>
              <a:gd name="connsiteX1367" fmla="*/ 7550583 w 12192000"/>
              <a:gd name="connsiteY1367" fmla="*/ 490851 h 5450084"/>
              <a:gd name="connsiteX1368" fmla="*/ 7551382 w 12192000"/>
              <a:gd name="connsiteY1368" fmla="*/ 498338 h 5450084"/>
              <a:gd name="connsiteX1369" fmla="*/ 7552181 w 12192000"/>
              <a:gd name="connsiteY1369" fmla="*/ 506149 h 5450084"/>
              <a:gd name="connsiteX1370" fmla="*/ 7552580 w 12192000"/>
              <a:gd name="connsiteY1370" fmla="*/ 513962 h 5450084"/>
              <a:gd name="connsiteX1371" fmla="*/ 7552580 w 12192000"/>
              <a:gd name="connsiteY1371" fmla="*/ 522099 h 5450084"/>
              <a:gd name="connsiteX1372" fmla="*/ 7554974 w 12192000"/>
              <a:gd name="connsiteY1372" fmla="*/ 529260 h 5450084"/>
              <a:gd name="connsiteX1373" fmla="*/ 7557369 w 12192000"/>
              <a:gd name="connsiteY1373" fmla="*/ 536095 h 5450084"/>
              <a:gd name="connsiteX1374" fmla="*/ 7558966 w 12192000"/>
              <a:gd name="connsiteY1374" fmla="*/ 543257 h 5450084"/>
              <a:gd name="connsiteX1375" fmla="*/ 7560164 w 12192000"/>
              <a:gd name="connsiteY1375" fmla="*/ 550092 h 5450084"/>
              <a:gd name="connsiteX1376" fmla="*/ 7560563 w 12192000"/>
              <a:gd name="connsiteY1376" fmla="*/ 557578 h 5450084"/>
              <a:gd name="connsiteX1377" fmla="*/ 7560164 w 12192000"/>
              <a:gd name="connsiteY1377" fmla="*/ 564414 h 5450084"/>
              <a:gd name="connsiteX1378" fmla="*/ 7559765 w 12192000"/>
              <a:gd name="connsiteY1378" fmla="*/ 567994 h 5450084"/>
              <a:gd name="connsiteX1379" fmla="*/ 7558966 w 12192000"/>
              <a:gd name="connsiteY1379" fmla="*/ 571575 h 5450084"/>
              <a:gd name="connsiteX1380" fmla="*/ 7557768 w 12192000"/>
              <a:gd name="connsiteY1380" fmla="*/ 575155 h 5450084"/>
              <a:gd name="connsiteX1381" fmla="*/ 7556571 w 12192000"/>
              <a:gd name="connsiteY1381" fmla="*/ 579061 h 5450084"/>
              <a:gd name="connsiteX1382" fmla="*/ 7559765 w 12192000"/>
              <a:gd name="connsiteY1382" fmla="*/ 586223 h 5450084"/>
              <a:gd name="connsiteX1383" fmla="*/ 7562558 w 12192000"/>
              <a:gd name="connsiteY1383" fmla="*/ 593383 h 5450084"/>
              <a:gd name="connsiteX1384" fmla="*/ 7564155 w 12192000"/>
              <a:gd name="connsiteY1384" fmla="*/ 600869 h 5450084"/>
              <a:gd name="connsiteX1385" fmla="*/ 7564953 w 12192000"/>
              <a:gd name="connsiteY1385" fmla="*/ 604450 h 5450084"/>
              <a:gd name="connsiteX1386" fmla="*/ 7565352 w 12192000"/>
              <a:gd name="connsiteY1386" fmla="*/ 608356 h 5450084"/>
              <a:gd name="connsiteX1387" fmla="*/ 7565751 w 12192000"/>
              <a:gd name="connsiteY1387" fmla="*/ 611936 h 5450084"/>
              <a:gd name="connsiteX1388" fmla="*/ 7565352 w 12192000"/>
              <a:gd name="connsiteY1388" fmla="*/ 615842 h 5450084"/>
              <a:gd name="connsiteX1389" fmla="*/ 7564953 w 12192000"/>
              <a:gd name="connsiteY1389" fmla="*/ 619423 h 5450084"/>
              <a:gd name="connsiteX1390" fmla="*/ 7564554 w 12192000"/>
              <a:gd name="connsiteY1390" fmla="*/ 623004 h 5450084"/>
              <a:gd name="connsiteX1391" fmla="*/ 7563357 w 12192000"/>
              <a:gd name="connsiteY1391" fmla="*/ 626584 h 5450084"/>
              <a:gd name="connsiteX1392" fmla="*/ 7561760 w 12192000"/>
              <a:gd name="connsiteY1392" fmla="*/ 630490 h 5450084"/>
              <a:gd name="connsiteX1393" fmla="*/ 7559765 w 12192000"/>
              <a:gd name="connsiteY1393" fmla="*/ 634396 h 5450084"/>
              <a:gd name="connsiteX1394" fmla="*/ 7557369 w 12192000"/>
              <a:gd name="connsiteY1394" fmla="*/ 637977 h 5450084"/>
              <a:gd name="connsiteX1395" fmla="*/ 7576131 w 12192000"/>
              <a:gd name="connsiteY1395" fmla="*/ 726511 h 5450084"/>
              <a:gd name="connsiteX1396" fmla="*/ 7584911 w 12192000"/>
              <a:gd name="connsiteY1396" fmla="*/ 726511 h 5450084"/>
              <a:gd name="connsiteX1397" fmla="*/ 7594094 w 12192000"/>
              <a:gd name="connsiteY1397" fmla="*/ 727163 h 5450084"/>
              <a:gd name="connsiteX1398" fmla="*/ 7666344 w 12192000"/>
              <a:gd name="connsiteY1398" fmla="*/ 489875 h 5450084"/>
              <a:gd name="connsiteX1399" fmla="*/ 7673129 w 12192000"/>
              <a:gd name="connsiteY1399" fmla="*/ 470671 h 5450084"/>
              <a:gd name="connsiteX1400" fmla="*/ 7679116 w 12192000"/>
              <a:gd name="connsiteY1400" fmla="*/ 450815 h 5450084"/>
              <a:gd name="connsiteX1401" fmla="*/ 7690693 w 12192000"/>
              <a:gd name="connsiteY1401" fmla="*/ 411430 h 5450084"/>
              <a:gd name="connsiteX1402" fmla="*/ 7701869 w 12192000"/>
              <a:gd name="connsiteY1402" fmla="*/ 372370 h 5450084"/>
              <a:gd name="connsiteX1403" fmla="*/ 7714244 w 12192000"/>
              <a:gd name="connsiteY1403" fmla="*/ 332985 h 5450084"/>
              <a:gd name="connsiteX1404" fmla="*/ 7720231 w 12192000"/>
              <a:gd name="connsiteY1404" fmla="*/ 313780 h 5450084"/>
              <a:gd name="connsiteX1405" fmla="*/ 7727018 w 12192000"/>
              <a:gd name="connsiteY1405" fmla="*/ 294250 h 5450084"/>
              <a:gd name="connsiteX1406" fmla="*/ 7734202 w 12192000"/>
              <a:gd name="connsiteY1406" fmla="*/ 274721 h 5450084"/>
              <a:gd name="connsiteX1407" fmla="*/ 7742186 w 12192000"/>
              <a:gd name="connsiteY1407" fmla="*/ 255842 h 5450084"/>
              <a:gd name="connsiteX1408" fmla="*/ 7750169 w 12192000"/>
              <a:gd name="connsiteY1408" fmla="*/ 236637 h 5450084"/>
              <a:gd name="connsiteX1409" fmla="*/ 7759350 w 12192000"/>
              <a:gd name="connsiteY1409" fmla="*/ 217758 h 5450084"/>
              <a:gd name="connsiteX1410" fmla="*/ 7769329 w 12192000"/>
              <a:gd name="connsiteY1410" fmla="*/ 198880 h 5450084"/>
              <a:gd name="connsiteX1411" fmla="*/ 7779709 w 12192000"/>
              <a:gd name="connsiteY1411" fmla="*/ 180652 h 5450084"/>
              <a:gd name="connsiteX1412" fmla="*/ 7782104 w 12192000"/>
              <a:gd name="connsiteY1412" fmla="*/ 171538 h 5450084"/>
              <a:gd name="connsiteX1413" fmla="*/ 7784898 w 12192000"/>
              <a:gd name="connsiteY1413" fmla="*/ 163075 h 5450084"/>
              <a:gd name="connsiteX1414" fmla="*/ 7788090 w 12192000"/>
              <a:gd name="connsiteY1414" fmla="*/ 155263 h 5450084"/>
              <a:gd name="connsiteX1415" fmla="*/ 7791683 w 12192000"/>
              <a:gd name="connsiteY1415" fmla="*/ 147450 h 5450084"/>
              <a:gd name="connsiteX1416" fmla="*/ 7795674 w 12192000"/>
              <a:gd name="connsiteY1416" fmla="*/ 140941 h 5450084"/>
              <a:gd name="connsiteX1417" fmla="*/ 7800067 w 12192000"/>
              <a:gd name="connsiteY1417" fmla="*/ 134757 h 5450084"/>
              <a:gd name="connsiteX1418" fmla="*/ 7803260 w 12192000"/>
              <a:gd name="connsiteY1418" fmla="*/ 132152 h 5450084"/>
              <a:gd name="connsiteX1419" fmla="*/ 7806054 w 12192000"/>
              <a:gd name="connsiteY1419" fmla="*/ 129549 h 5450084"/>
              <a:gd name="connsiteX1420" fmla="*/ 7808848 w 12192000"/>
              <a:gd name="connsiteY1420" fmla="*/ 126945 h 5450084"/>
              <a:gd name="connsiteX1421" fmla="*/ 7811642 w 12192000"/>
              <a:gd name="connsiteY1421" fmla="*/ 124666 h 5450084"/>
              <a:gd name="connsiteX1422" fmla="*/ 7814835 w 12192000"/>
              <a:gd name="connsiteY1422" fmla="*/ 122713 h 5450084"/>
              <a:gd name="connsiteX1423" fmla="*/ 7818429 w 12192000"/>
              <a:gd name="connsiteY1423" fmla="*/ 120761 h 5450084"/>
              <a:gd name="connsiteX1424" fmla="*/ 7821621 w 12192000"/>
              <a:gd name="connsiteY1424" fmla="*/ 119132 h 5450084"/>
              <a:gd name="connsiteX1425" fmla="*/ 7825613 w 12192000"/>
              <a:gd name="connsiteY1425" fmla="*/ 117505 h 5450084"/>
              <a:gd name="connsiteX1426" fmla="*/ 7829605 w 12192000"/>
              <a:gd name="connsiteY1426" fmla="*/ 116528 h 5450084"/>
              <a:gd name="connsiteX1427" fmla="*/ 7833995 w 12192000"/>
              <a:gd name="connsiteY1427" fmla="*/ 115552 h 5450084"/>
              <a:gd name="connsiteX1428" fmla="*/ 7838387 w 12192000"/>
              <a:gd name="connsiteY1428" fmla="*/ 114576 h 5450084"/>
              <a:gd name="connsiteX1429" fmla="*/ 7842777 w 12192000"/>
              <a:gd name="connsiteY1429" fmla="*/ 114251 h 5450084"/>
              <a:gd name="connsiteX1430" fmla="*/ 7847567 w 12192000"/>
              <a:gd name="connsiteY1430" fmla="*/ 113925 h 5450084"/>
              <a:gd name="connsiteX1431" fmla="*/ 7852757 w 12192000"/>
              <a:gd name="connsiteY1431" fmla="*/ 113925 h 5450084"/>
              <a:gd name="connsiteX1432" fmla="*/ 7857946 w 12192000"/>
              <a:gd name="connsiteY1432" fmla="*/ 114251 h 5450084"/>
              <a:gd name="connsiteX1433" fmla="*/ 7863535 w 12192000"/>
              <a:gd name="connsiteY1433" fmla="*/ 114576 h 5450084"/>
              <a:gd name="connsiteX1434" fmla="*/ 7869521 w 12192000"/>
              <a:gd name="connsiteY1434" fmla="*/ 115552 h 5450084"/>
              <a:gd name="connsiteX1435" fmla="*/ 7875509 w 12192000"/>
              <a:gd name="connsiteY1435" fmla="*/ 116528 h 5450084"/>
              <a:gd name="connsiteX1436" fmla="*/ 7881896 w 12192000"/>
              <a:gd name="connsiteY1436" fmla="*/ 117831 h 5450084"/>
              <a:gd name="connsiteX1437" fmla="*/ 7888283 w 12192000"/>
              <a:gd name="connsiteY1437" fmla="*/ 119458 h 5450084"/>
              <a:gd name="connsiteX1438" fmla="*/ 7893472 w 12192000"/>
              <a:gd name="connsiteY1438" fmla="*/ 120435 h 5450084"/>
              <a:gd name="connsiteX1439" fmla="*/ 7898263 w 12192000"/>
              <a:gd name="connsiteY1439" fmla="*/ 121737 h 5450084"/>
              <a:gd name="connsiteX1440" fmla="*/ 7903850 w 12192000"/>
              <a:gd name="connsiteY1440" fmla="*/ 122388 h 5450084"/>
              <a:gd name="connsiteX1441" fmla="*/ 7909040 w 12192000"/>
              <a:gd name="connsiteY1441" fmla="*/ 122713 h 5450084"/>
              <a:gd name="connsiteX1442" fmla="*/ 7919818 w 12192000"/>
              <a:gd name="connsiteY1442" fmla="*/ 123038 h 5450084"/>
              <a:gd name="connsiteX1443" fmla="*/ 7930595 w 12192000"/>
              <a:gd name="connsiteY1443" fmla="*/ 123038 h 5450084"/>
              <a:gd name="connsiteX1444" fmla="*/ 7952949 w 12192000"/>
              <a:gd name="connsiteY1444" fmla="*/ 121737 h 5450084"/>
              <a:gd name="connsiteX1445" fmla="*/ 7964524 w 12192000"/>
              <a:gd name="connsiteY1445" fmla="*/ 121411 h 5450084"/>
              <a:gd name="connsiteX1446" fmla="*/ 7974904 w 12192000"/>
              <a:gd name="connsiteY1446" fmla="*/ 120761 h 5450084"/>
              <a:gd name="connsiteX1447" fmla="*/ 7988076 w 12192000"/>
              <a:gd name="connsiteY1447" fmla="*/ 118807 h 5450084"/>
              <a:gd name="connsiteX1448" fmla="*/ 8001249 w 12192000"/>
              <a:gd name="connsiteY1448" fmla="*/ 117505 h 5450084"/>
              <a:gd name="connsiteX1449" fmla="*/ 8013623 w 12192000"/>
              <a:gd name="connsiteY1449" fmla="*/ 117180 h 5450084"/>
              <a:gd name="connsiteX1450" fmla="*/ 8025598 w 12192000"/>
              <a:gd name="connsiteY1450" fmla="*/ 117505 h 5450084"/>
              <a:gd name="connsiteX1451" fmla="*/ 8037973 w 12192000"/>
              <a:gd name="connsiteY1451" fmla="*/ 118481 h 5450084"/>
              <a:gd name="connsiteX1452" fmla="*/ 8049149 w 12192000"/>
              <a:gd name="connsiteY1452" fmla="*/ 120109 h 5450084"/>
              <a:gd name="connsiteX1453" fmla="*/ 8059927 w 12192000"/>
              <a:gd name="connsiteY1453" fmla="*/ 123038 h 5450084"/>
              <a:gd name="connsiteX1454" fmla="*/ 8071104 w 12192000"/>
              <a:gd name="connsiteY1454" fmla="*/ 126294 h 5450084"/>
              <a:gd name="connsiteX1455" fmla="*/ 8081083 w 12192000"/>
              <a:gd name="connsiteY1455" fmla="*/ 130200 h 5450084"/>
              <a:gd name="connsiteX1456" fmla="*/ 8091062 w 12192000"/>
              <a:gd name="connsiteY1456" fmla="*/ 134757 h 5450084"/>
              <a:gd name="connsiteX1457" fmla="*/ 8100643 w 12192000"/>
              <a:gd name="connsiteY1457" fmla="*/ 139964 h 5450084"/>
              <a:gd name="connsiteX1458" fmla="*/ 8109824 w 12192000"/>
              <a:gd name="connsiteY1458" fmla="*/ 145824 h 5450084"/>
              <a:gd name="connsiteX1459" fmla="*/ 8118605 w 12192000"/>
              <a:gd name="connsiteY1459" fmla="*/ 152984 h 5450084"/>
              <a:gd name="connsiteX1460" fmla="*/ 8126989 w 12192000"/>
              <a:gd name="connsiteY1460" fmla="*/ 160146 h 5450084"/>
              <a:gd name="connsiteX1461" fmla="*/ 8135770 w 12192000"/>
              <a:gd name="connsiteY1461" fmla="*/ 168283 h 5450084"/>
              <a:gd name="connsiteX1462" fmla="*/ 8143354 w 12192000"/>
              <a:gd name="connsiteY1462" fmla="*/ 177397 h 5450084"/>
              <a:gd name="connsiteX1463" fmla="*/ 8148942 w 12192000"/>
              <a:gd name="connsiteY1463" fmla="*/ 170887 h 5450084"/>
              <a:gd name="connsiteX1464" fmla="*/ 8155329 w 12192000"/>
              <a:gd name="connsiteY1464" fmla="*/ 164377 h 5450084"/>
              <a:gd name="connsiteX1465" fmla="*/ 8162514 w 12192000"/>
              <a:gd name="connsiteY1465" fmla="*/ 158193 h 5450084"/>
              <a:gd name="connsiteX1466" fmla="*/ 8165708 w 12192000"/>
              <a:gd name="connsiteY1466" fmla="*/ 155589 h 5450084"/>
              <a:gd name="connsiteX1467" fmla="*/ 8169300 w 12192000"/>
              <a:gd name="connsiteY1467" fmla="*/ 153310 h 5450084"/>
              <a:gd name="connsiteX1468" fmla="*/ 8172893 w 12192000"/>
              <a:gd name="connsiteY1468" fmla="*/ 151032 h 5450084"/>
              <a:gd name="connsiteX1469" fmla="*/ 8176485 w 12192000"/>
              <a:gd name="connsiteY1469" fmla="*/ 149730 h 5450084"/>
              <a:gd name="connsiteX1470" fmla="*/ 8180078 w 12192000"/>
              <a:gd name="connsiteY1470" fmla="*/ 148754 h 5450084"/>
              <a:gd name="connsiteX1471" fmla="*/ 8183670 w 12192000"/>
              <a:gd name="connsiteY1471" fmla="*/ 148754 h 5450084"/>
              <a:gd name="connsiteX1472" fmla="*/ 8185666 w 12192000"/>
              <a:gd name="connsiteY1472" fmla="*/ 148754 h 5450084"/>
              <a:gd name="connsiteX1473" fmla="*/ 8187263 w 12192000"/>
              <a:gd name="connsiteY1473" fmla="*/ 149079 h 5450084"/>
              <a:gd name="connsiteX1474" fmla="*/ 8188860 w 12192000"/>
              <a:gd name="connsiteY1474" fmla="*/ 149730 h 5450084"/>
              <a:gd name="connsiteX1475" fmla="*/ 8190856 w 12192000"/>
              <a:gd name="connsiteY1475" fmla="*/ 150706 h 5450084"/>
              <a:gd name="connsiteX1476" fmla="*/ 8192851 w 12192000"/>
              <a:gd name="connsiteY1476" fmla="*/ 151683 h 5450084"/>
              <a:gd name="connsiteX1477" fmla="*/ 8194448 w 12192000"/>
              <a:gd name="connsiteY1477" fmla="*/ 152984 h 5450084"/>
              <a:gd name="connsiteX1478" fmla="*/ 8197641 w 12192000"/>
              <a:gd name="connsiteY1478" fmla="*/ 156240 h 5450084"/>
              <a:gd name="connsiteX1479" fmla="*/ 8200834 w 12192000"/>
              <a:gd name="connsiteY1479" fmla="*/ 159494 h 5450084"/>
              <a:gd name="connsiteX1480" fmla="*/ 8204028 w 12192000"/>
              <a:gd name="connsiteY1480" fmla="*/ 163075 h 5450084"/>
              <a:gd name="connsiteX1481" fmla="*/ 8211213 w 12192000"/>
              <a:gd name="connsiteY1481" fmla="*/ 169585 h 5450084"/>
              <a:gd name="connsiteX1482" fmla="*/ 8219196 w 12192000"/>
              <a:gd name="connsiteY1482" fmla="*/ 176095 h 5450084"/>
              <a:gd name="connsiteX1483" fmla="*/ 8227979 w 12192000"/>
              <a:gd name="connsiteY1483" fmla="*/ 182279 h 5450084"/>
              <a:gd name="connsiteX1484" fmla="*/ 8244744 w 12192000"/>
              <a:gd name="connsiteY1484" fmla="*/ 194974 h 5450084"/>
              <a:gd name="connsiteX1485" fmla="*/ 8253126 w 12192000"/>
              <a:gd name="connsiteY1485" fmla="*/ 201809 h 5450084"/>
              <a:gd name="connsiteX1486" fmla="*/ 8260710 w 12192000"/>
              <a:gd name="connsiteY1486" fmla="*/ 208319 h 5450084"/>
              <a:gd name="connsiteX1487" fmla="*/ 8264303 w 12192000"/>
              <a:gd name="connsiteY1487" fmla="*/ 211899 h 5450084"/>
              <a:gd name="connsiteX1488" fmla="*/ 8267496 w 12192000"/>
              <a:gd name="connsiteY1488" fmla="*/ 215481 h 5450084"/>
              <a:gd name="connsiteX1489" fmla="*/ 8270291 w 12192000"/>
              <a:gd name="connsiteY1489" fmla="*/ 219061 h 5450084"/>
              <a:gd name="connsiteX1490" fmla="*/ 8272685 w 12192000"/>
              <a:gd name="connsiteY1490" fmla="*/ 222967 h 5450084"/>
              <a:gd name="connsiteX1491" fmla="*/ 8275080 w 12192000"/>
              <a:gd name="connsiteY1491" fmla="*/ 226872 h 5450084"/>
              <a:gd name="connsiteX1492" fmla="*/ 8276677 w 12192000"/>
              <a:gd name="connsiteY1492" fmla="*/ 231104 h 5450084"/>
              <a:gd name="connsiteX1493" fmla="*/ 8278274 w 12192000"/>
              <a:gd name="connsiteY1493" fmla="*/ 235336 h 5450084"/>
              <a:gd name="connsiteX1494" fmla="*/ 8279471 w 12192000"/>
              <a:gd name="connsiteY1494" fmla="*/ 239567 h 5450084"/>
              <a:gd name="connsiteX1495" fmla="*/ 8279870 w 12192000"/>
              <a:gd name="connsiteY1495" fmla="*/ 244124 h 5450084"/>
              <a:gd name="connsiteX1496" fmla="*/ 8279870 w 12192000"/>
              <a:gd name="connsiteY1496" fmla="*/ 248680 h 5450084"/>
              <a:gd name="connsiteX1497" fmla="*/ 8279471 w 12192000"/>
              <a:gd name="connsiteY1497" fmla="*/ 253563 h 5450084"/>
              <a:gd name="connsiteX1498" fmla="*/ 8278274 w 12192000"/>
              <a:gd name="connsiteY1498" fmla="*/ 259097 h 5450084"/>
              <a:gd name="connsiteX1499" fmla="*/ 8276677 w 12192000"/>
              <a:gd name="connsiteY1499" fmla="*/ 264305 h 5450084"/>
              <a:gd name="connsiteX1500" fmla="*/ 8274282 w 12192000"/>
              <a:gd name="connsiteY1500" fmla="*/ 269838 h 5450084"/>
              <a:gd name="connsiteX1501" fmla="*/ 8271488 w 12192000"/>
              <a:gd name="connsiteY1501" fmla="*/ 275372 h 5450084"/>
              <a:gd name="connsiteX1502" fmla="*/ 8267896 w 12192000"/>
              <a:gd name="connsiteY1502" fmla="*/ 281231 h 5450084"/>
              <a:gd name="connsiteX1503" fmla="*/ 8271089 w 12192000"/>
              <a:gd name="connsiteY1503" fmla="*/ 287089 h 5450084"/>
              <a:gd name="connsiteX1504" fmla="*/ 8273883 w 12192000"/>
              <a:gd name="connsiteY1504" fmla="*/ 292298 h 5450084"/>
              <a:gd name="connsiteX1505" fmla="*/ 8276677 w 12192000"/>
              <a:gd name="connsiteY1505" fmla="*/ 297505 h 5450084"/>
              <a:gd name="connsiteX1506" fmla="*/ 8279072 w 12192000"/>
              <a:gd name="connsiteY1506" fmla="*/ 302714 h 5450084"/>
              <a:gd name="connsiteX1507" fmla="*/ 8283064 w 12192000"/>
              <a:gd name="connsiteY1507" fmla="*/ 314106 h 5450084"/>
              <a:gd name="connsiteX1508" fmla="*/ 8286657 w 12192000"/>
              <a:gd name="connsiteY1508" fmla="*/ 324847 h 5450084"/>
              <a:gd name="connsiteX1509" fmla="*/ 8289052 w 12192000"/>
              <a:gd name="connsiteY1509" fmla="*/ 336239 h 5450084"/>
              <a:gd name="connsiteX1510" fmla="*/ 8291846 w 12192000"/>
              <a:gd name="connsiteY1510" fmla="*/ 347307 h 5450084"/>
              <a:gd name="connsiteX1511" fmla="*/ 8293044 w 12192000"/>
              <a:gd name="connsiteY1511" fmla="*/ 358373 h 5450084"/>
              <a:gd name="connsiteX1512" fmla="*/ 8294241 w 12192000"/>
              <a:gd name="connsiteY1512" fmla="*/ 369766 h 5450084"/>
              <a:gd name="connsiteX1513" fmla="*/ 8295838 w 12192000"/>
              <a:gd name="connsiteY1513" fmla="*/ 392550 h 5450084"/>
              <a:gd name="connsiteX1514" fmla="*/ 8297434 w 12192000"/>
              <a:gd name="connsiteY1514" fmla="*/ 414685 h 5450084"/>
              <a:gd name="connsiteX1515" fmla="*/ 8298232 w 12192000"/>
              <a:gd name="connsiteY1515" fmla="*/ 426402 h 5450084"/>
              <a:gd name="connsiteX1516" fmla="*/ 8299030 w 12192000"/>
              <a:gd name="connsiteY1516" fmla="*/ 437469 h 5450084"/>
              <a:gd name="connsiteX1517" fmla="*/ 8300229 w 12192000"/>
              <a:gd name="connsiteY1517" fmla="*/ 448862 h 5450084"/>
              <a:gd name="connsiteX1518" fmla="*/ 8302224 w 12192000"/>
              <a:gd name="connsiteY1518" fmla="*/ 459928 h 5450084"/>
              <a:gd name="connsiteX1519" fmla="*/ 8323780 w 12192000"/>
              <a:gd name="connsiteY1519" fmla="*/ 462533 h 5450084"/>
              <a:gd name="connsiteX1520" fmla="*/ 8338948 w 12192000"/>
              <a:gd name="connsiteY1520" fmla="*/ 459928 h 5450084"/>
              <a:gd name="connsiteX1521" fmla="*/ 8354116 w 12192000"/>
              <a:gd name="connsiteY1521" fmla="*/ 457325 h 5450084"/>
              <a:gd name="connsiteX1522" fmla="*/ 8369684 w 12192000"/>
              <a:gd name="connsiteY1522" fmla="*/ 455372 h 5450084"/>
              <a:gd name="connsiteX1523" fmla="*/ 8384853 w 12192000"/>
              <a:gd name="connsiteY1523" fmla="*/ 454070 h 5450084"/>
              <a:gd name="connsiteX1524" fmla="*/ 8392837 w 12192000"/>
              <a:gd name="connsiteY1524" fmla="*/ 453419 h 5450084"/>
              <a:gd name="connsiteX1525" fmla="*/ 8400420 w 12192000"/>
              <a:gd name="connsiteY1525" fmla="*/ 453419 h 5450084"/>
              <a:gd name="connsiteX1526" fmla="*/ 8408005 w 12192000"/>
              <a:gd name="connsiteY1526" fmla="*/ 453419 h 5450084"/>
              <a:gd name="connsiteX1527" fmla="*/ 8415589 w 12192000"/>
              <a:gd name="connsiteY1527" fmla="*/ 454070 h 5450084"/>
              <a:gd name="connsiteX1528" fmla="*/ 8423573 w 12192000"/>
              <a:gd name="connsiteY1528" fmla="*/ 454722 h 5450084"/>
              <a:gd name="connsiteX1529" fmla="*/ 8431157 w 12192000"/>
              <a:gd name="connsiteY1529" fmla="*/ 455698 h 5450084"/>
              <a:gd name="connsiteX1530" fmla="*/ 8438741 w 12192000"/>
              <a:gd name="connsiteY1530" fmla="*/ 457325 h 5450084"/>
              <a:gd name="connsiteX1531" fmla="*/ 8446725 w 12192000"/>
              <a:gd name="connsiteY1531" fmla="*/ 459278 h 5450084"/>
              <a:gd name="connsiteX1532" fmla="*/ 8451115 w 12192000"/>
              <a:gd name="connsiteY1532" fmla="*/ 457325 h 5450084"/>
              <a:gd name="connsiteX1533" fmla="*/ 8456305 w 12192000"/>
              <a:gd name="connsiteY1533" fmla="*/ 455698 h 5450084"/>
              <a:gd name="connsiteX1534" fmla="*/ 8460696 w 12192000"/>
              <a:gd name="connsiteY1534" fmla="*/ 454722 h 5450084"/>
              <a:gd name="connsiteX1535" fmla="*/ 8465087 w 12192000"/>
              <a:gd name="connsiteY1535" fmla="*/ 453745 h 5450084"/>
              <a:gd name="connsiteX1536" fmla="*/ 8469876 w 12192000"/>
              <a:gd name="connsiteY1536" fmla="*/ 453419 h 5450084"/>
              <a:gd name="connsiteX1537" fmla="*/ 8474267 w 12192000"/>
              <a:gd name="connsiteY1537" fmla="*/ 453093 h 5450084"/>
              <a:gd name="connsiteX1538" fmla="*/ 8478659 w 12192000"/>
              <a:gd name="connsiteY1538" fmla="*/ 453093 h 5450084"/>
              <a:gd name="connsiteX1539" fmla="*/ 8483449 w 12192000"/>
              <a:gd name="connsiteY1539" fmla="*/ 453419 h 5450084"/>
              <a:gd name="connsiteX1540" fmla="*/ 8492628 w 12192000"/>
              <a:gd name="connsiteY1540" fmla="*/ 454722 h 5450084"/>
              <a:gd name="connsiteX1541" fmla="*/ 8501811 w 12192000"/>
              <a:gd name="connsiteY1541" fmla="*/ 456348 h 5450084"/>
              <a:gd name="connsiteX1542" fmla="*/ 8520172 w 12192000"/>
              <a:gd name="connsiteY1542" fmla="*/ 460255 h 5450084"/>
              <a:gd name="connsiteX1543" fmla="*/ 8537735 w 12192000"/>
              <a:gd name="connsiteY1543" fmla="*/ 461882 h 5450084"/>
              <a:gd name="connsiteX1544" fmla="*/ 8555299 w 12192000"/>
              <a:gd name="connsiteY1544" fmla="*/ 464161 h 5450084"/>
              <a:gd name="connsiteX1545" fmla="*/ 8564080 w 12192000"/>
              <a:gd name="connsiteY1545" fmla="*/ 465788 h 5450084"/>
              <a:gd name="connsiteX1546" fmla="*/ 8572462 w 12192000"/>
              <a:gd name="connsiteY1546" fmla="*/ 467415 h 5450084"/>
              <a:gd name="connsiteX1547" fmla="*/ 8580447 w 12192000"/>
              <a:gd name="connsiteY1547" fmla="*/ 469368 h 5450084"/>
              <a:gd name="connsiteX1548" fmla="*/ 8589229 w 12192000"/>
              <a:gd name="connsiteY1548" fmla="*/ 471972 h 5450084"/>
              <a:gd name="connsiteX1549" fmla="*/ 8596814 w 12192000"/>
              <a:gd name="connsiteY1549" fmla="*/ 474251 h 5450084"/>
              <a:gd name="connsiteX1550" fmla="*/ 8604796 w 12192000"/>
              <a:gd name="connsiteY1550" fmla="*/ 477181 h 5450084"/>
              <a:gd name="connsiteX1551" fmla="*/ 8611982 w 12192000"/>
              <a:gd name="connsiteY1551" fmla="*/ 480760 h 5450084"/>
              <a:gd name="connsiteX1552" fmla="*/ 8619965 w 12192000"/>
              <a:gd name="connsiteY1552" fmla="*/ 484667 h 5450084"/>
              <a:gd name="connsiteX1553" fmla="*/ 8626751 w 12192000"/>
              <a:gd name="connsiteY1553" fmla="*/ 488898 h 5450084"/>
              <a:gd name="connsiteX1554" fmla="*/ 8633538 w 12192000"/>
              <a:gd name="connsiteY1554" fmla="*/ 493780 h 5450084"/>
              <a:gd name="connsiteX1555" fmla="*/ 8639524 w 12192000"/>
              <a:gd name="connsiteY1555" fmla="*/ 499640 h 5450084"/>
              <a:gd name="connsiteX1556" fmla="*/ 8645512 w 12192000"/>
              <a:gd name="connsiteY1556" fmla="*/ 505499 h 5450084"/>
              <a:gd name="connsiteX1557" fmla="*/ 8646708 w 12192000"/>
              <a:gd name="connsiteY1557" fmla="*/ 505173 h 5450084"/>
              <a:gd name="connsiteX1558" fmla="*/ 8647906 w 12192000"/>
              <a:gd name="connsiteY1558" fmla="*/ 504848 h 5450084"/>
              <a:gd name="connsiteX1559" fmla="*/ 8649104 w 12192000"/>
              <a:gd name="connsiteY1559" fmla="*/ 504848 h 5450084"/>
              <a:gd name="connsiteX1560" fmla="*/ 8650700 w 12192000"/>
              <a:gd name="connsiteY1560" fmla="*/ 504848 h 5450084"/>
              <a:gd name="connsiteX1561" fmla="*/ 8652697 w 12192000"/>
              <a:gd name="connsiteY1561" fmla="*/ 505824 h 5450084"/>
              <a:gd name="connsiteX1562" fmla="*/ 8655091 w 12192000"/>
              <a:gd name="connsiteY1562" fmla="*/ 507126 h 5450084"/>
              <a:gd name="connsiteX1563" fmla="*/ 8657089 w 12192000"/>
              <a:gd name="connsiteY1563" fmla="*/ 508753 h 5450084"/>
              <a:gd name="connsiteX1564" fmla="*/ 8659083 w 12192000"/>
              <a:gd name="connsiteY1564" fmla="*/ 510706 h 5450084"/>
              <a:gd name="connsiteX1565" fmla="*/ 8663075 w 12192000"/>
              <a:gd name="connsiteY1565" fmla="*/ 514612 h 5450084"/>
              <a:gd name="connsiteX1566" fmla="*/ 8665071 w 12192000"/>
              <a:gd name="connsiteY1566" fmla="*/ 516566 h 5450084"/>
              <a:gd name="connsiteX1567" fmla="*/ 8667467 w 12192000"/>
              <a:gd name="connsiteY1567" fmla="*/ 517867 h 5450084"/>
              <a:gd name="connsiteX1568" fmla="*/ 8669461 w 12192000"/>
              <a:gd name="connsiteY1568" fmla="*/ 518519 h 5450084"/>
              <a:gd name="connsiteX1569" fmla="*/ 8670659 w 12192000"/>
              <a:gd name="connsiteY1569" fmla="*/ 518519 h 5450084"/>
              <a:gd name="connsiteX1570" fmla="*/ 8671458 w 12192000"/>
              <a:gd name="connsiteY1570" fmla="*/ 518519 h 5450084"/>
              <a:gd name="connsiteX1571" fmla="*/ 8672656 w 12192000"/>
              <a:gd name="connsiteY1571" fmla="*/ 518192 h 5450084"/>
              <a:gd name="connsiteX1572" fmla="*/ 8673852 w 12192000"/>
              <a:gd name="connsiteY1572" fmla="*/ 517867 h 5450084"/>
              <a:gd name="connsiteX1573" fmla="*/ 8676248 w 12192000"/>
              <a:gd name="connsiteY1573" fmla="*/ 515915 h 5450084"/>
              <a:gd name="connsiteX1574" fmla="*/ 8678644 w 12192000"/>
              <a:gd name="connsiteY1574" fmla="*/ 512986 h 5450084"/>
              <a:gd name="connsiteX1575" fmla="*/ 8681038 w 12192000"/>
              <a:gd name="connsiteY1575" fmla="*/ 508428 h 5450084"/>
              <a:gd name="connsiteX1576" fmla="*/ 8683832 w 12192000"/>
              <a:gd name="connsiteY1576" fmla="*/ 504848 h 5450084"/>
              <a:gd name="connsiteX1577" fmla="*/ 8686228 w 12192000"/>
              <a:gd name="connsiteY1577" fmla="*/ 501593 h 5450084"/>
              <a:gd name="connsiteX1578" fmla="*/ 8689420 w 12192000"/>
              <a:gd name="connsiteY1578" fmla="*/ 498663 h 5450084"/>
              <a:gd name="connsiteX1579" fmla="*/ 8692613 w 12192000"/>
              <a:gd name="connsiteY1579" fmla="*/ 495733 h 5450084"/>
              <a:gd name="connsiteX1580" fmla="*/ 8695807 w 12192000"/>
              <a:gd name="connsiteY1580" fmla="*/ 493455 h 5450084"/>
              <a:gd name="connsiteX1581" fmla="*/ 8699399 w 12192000"/>
              <a:gd name="connsiteY1581" fmla="*/ 491503 h 5450084"/>
              <a:gd name="connsiteX1582" fmla="*/ 8702993 w 12192000"/>
              <a:gd name="connsiteY1582" fmla="*/ 490200 h 5450084"/>
              <a:gd name="connsiteX1583" fmla="*/ 8706585 w 12192000"/>
              <a:gd name="connsiteY1583" fmla="*/ 489223 h 5450084"/>
              <a:gd name="connsiteX1584" fmla="*/ 8709779 w 12192000"/>
              <a:gd name="connsiteY1584" fmla="*/ 488573 h 5450084"/>
              <a:gd name="connsiteX1585" fmla="*/ 8713372 w 12192000"/>
              <a:gd name="connsiteY1585" fmla="*/ 488573 h 5450084"/>
              <a:gd name="connsiteX1586" fmla="*/ 8716564 w 12192000"/>
              <a:gd name="connsiteY1586" fmla="*/ 488898 h 5450084"/>
              <a:gd name="connsiteX1587" fmla="*/ 8719358 w 12192000"/>
              <a:gd name="connsiteY1587" fmla="*/ 489550 h 5450084"/>
              <a:gd name="connsiteX1588" fmla="*/ 8721754 w 12192000"/>
              <a:gd name="connsiteY1588" fmla="*/ 490526 h 5450084"/>
              <a:gd name="connsiteX1589" fmla="*/ 8723750 w 12192000"/>
              <a:gd name="connsiteY1589" fmla="*/ 492153 h 5450084"/>
              <a:gd name="connsiteX1590" fmla="*/ 8724946 w 12192000"/>
              <a:gd name="connsiteY1590" fmla="*/ 494432 h 5450084"/>
              <a:gd name="connsiteX1591" fmla="*/ 8725744 w 12192000"/>
              <a:gd name="connsiteY1591" fmla="*/ 497036 h 5450084"/>
              <a:gd name="connsiteX1592" fmla="*/ 8726542 w 12192000"/>
              <a:gd name="connsiteY1592" fmla="*/ 500942 h 5450084"/>
              <a:gd name="connsiteX1593" fmla="*/ 8727342 w 12192000"/>
              <a:gd name="connsiteY1593" fmla="*/ 504523 h 5450084"/>
              <a:gd name="connsiteX1594" fmla="*/ 8728938 w 12192000"/>
              <a:gd name="connsiteY1594" fmla="*/ 508103 h 5450084"/>
              <a:gd name="connsiteX1595" fmla="*/ 8730137 w 12192000"/>
              <a:gd name="connsiteY1595" fmla="*/ 511683 h 5450084"/>
              <a:gd name="connsiteX1596" fmla="*/ 8733729 w 12192000"/>
              <a:gd name="connsiteY1596" fmla="*/ 517867 h 5450084"/>
              <a:gd name="connsiteX1597" fmla="*/ 8738119 w 12192000"/>
              <a:gd name="connsiteY1597" fmla="*/ 524377 h 5450084"/>
              <a:gd name="connsiteX1598" fmla="*/ 8742909 w 12192000"/>
              <a:gd name="connsiteY1598" fmla="*/ 530236 h 5450084"/>
              <a:gd name="connsiteX1599" fmla="*/ 8748898 w 12192000"/>
              <a:gd name="connsiteY1599" fmla="*/ 535770 h 5450084"/>
              <a:gd name="connsiteX1600" fmla="*/ 8760074 w 12192000"/>
              <a:gd name="connsiteY1600" fmla="*/ 546511 h 5450084"/>
              <a:gd name="connsiteX1601" fmla="*/ 8765264 w 12192000"/>
              <a:gd name="connsiteY1601" fmla="*/ 552044 h 5450084"/>
              <a:gd name="connsiteX1602" fmla="*/ 8770851 w 12192000"/>
              <a:gd name="connsiteY1602" fmla="*/ 557578 h 5450084"/>
              <a:gd name="connsiteX1603" fmla="*/ 8775641 w 12192000"/>
              <a:gd name="connsiteY1603" fmla="*/ 563112 h 5450084"/>
              <a:gd name="connsiteX1604" fmla="*/ 8780033 w 12192000"/>
              <a:gd name="connsiteY1604" fmla="*/ 568970 h 5450084"/>
              <a:gd name="connsiteX1605" fmla="*/ 8784025 w 12192000"/>
              <a:gd name="connsiteY1605" fmla="*/ 575155 h 5450084"/>
              <a:gd name="connsiteX1606" fmla="*/ 8785621 w 12192000"/>
              <a:gd name="connsiteY1606" fmla="*/ 578410 h 5450084"/>
              <a:gd name="connsiteX1607" fmla="*/ 8786819 w 12192000"/>
              <a:gd name="connsiteY1607" fmla="*/ 581665 h 5450084"/>
              <a:gd name="connsiteX1608" fmla="*/ 8787618 w 12192000"/>
              <a:gd name="connsiteY1608" fmla="*/ 585246 h 5450084"/>
              <a:gd name="connsiteX1609" fmla="*/ 8788416 w 12192000"/>
              <a:gd name="connsiteY1609" fmla="*/ 588500 h 5450084"/>
              <a:gd name="connsiteX1610" fmla="*/ 8788814 w 12192000"/>
              <a:gd name="connsiteY1610" fmla="*/ 592407 h 5450084"/>
              <a:gd name="connsiteX1611" fmla="*/ 8789214 w 12192000"/>
              <a:gd name="connsiteY1611" fmla="*/ 595987 h 5450084"/>
              <a:gd name="connsiteX1612" fmla="*/ 8792408 w 12192000"/>
              <a:gd name="connsiteY1612" fmla="*/ 623004 h 5450084"/>
              <a:gd name="connsiteX1613" fmla="*/ 8794404 w 12192000"/>
              <a:gd name="connsiteY1613" fmla="*/ 681919 h 5450084"/>
              <a:gd name="connsiteX1614" fmla="*/ 8810769 w 12192000"/>
              <a:gd name="connsiteY1614" fmla="*/ 756457 h 5450084"/>
              <a:gd name="connsiteX1615" fmla="*/ 8825938 w 12192000"/>
              <a:gd name="connsiteY1615" fmla="*/ 757434 h 5450084"/>
              <a:gd name="connsiteX1616" fmla="*/ 8841106 w 12192000"/>
              <a:gd name="connsiteY1616" fmla="*/ 758086 h 5450084"/>
              <a:gd name="connsiteX1617" fmla="*/ 8857073 w 12192000"/>
              <a:gd name="connsiteY1617" fmla="*/ 758411 h 5450084"/>
              <a:gd name="connsiteX1618" fmla="*/ 8872242 w 12192000"/>
              <a:gd name="connsiteY1618" fmla="*/ 758086 h 5450084"/>
              <a:gd name="connsiteX1619" fmla="*/ 8903378 w 12192000"/>
              <a:gd name="connsiteY1619" fmla="*/ 757760 h 5450084"/>
              <a:gd name="connsiteX1620" fmla="*/ 8919344 w 12192000"/>
              <a:gd name="connsiteY1620" fmla="*/ 758086 h 5450084"/>
              <a:gd name="connsiteX1621" fmla="*/ 8934513 w 12192000"/>
              <a:gd name="connsiteY1621" fmla="*/ 758411 h 5450084"/>
              <a:gd name="connsiteX1622" fmla="*/ 8949680 w 12192000"/>
              <a:gd name="connsiteY1622" fmla="*/ 759713 h 5450084"/>
              <a:gd name="connsiteX1623" fmla="*/ 8957264 w 12192000"/>
              <a:gd name="connsiteY1623" fmla="*/ 760689 h 5450084"/>
              <a:gd name="connsiteX1624" fmla="*/ 8964451 w 12192000"/>
              <a:gd name="connsiteY1624" fmla="*/ 761991 h 5450084"/>
              <a:gd name="connsiteX1625" fmla="*/ 8971635 w 12192000"/>
              <a:gd name="connsiteY1625" fmla="*/ 763292 h 5450084"/>
              <a:gd name="connsiteX1626" fmla="*/ 8979219 w 12192000"/>
              <a:gd name="connsiteY1626" fmla="*/ 764921 h 5450084"/>
              <a:gd name="connsiteX1627" fmla="*/ 8986406 w 12192000"/>
              <a:gd name="connsiteY1627" fmla="*/ 767199 h 5450084"/>
              <a:gd name="connsiteX1628" fmla="*/ 8993590 w 12192000"/>
              <a:gd name="connsiteY1628" fmla="*/ 769477 h 5450084"/>
              <a:gd name="connsiteX1629" fmla="*/ 9000375 w 12192000"/>
              <a:gd name="connsiteY1629" fmla="*/ 772082 h 5450084"/>
              <a:gd name="connsiteX1630" fmla="*/ 9007161 w 12192000"/>
              <a:gd name="connsiteY1630" fmla="*/ 775011 h 5450084"/>
              <a:gd name="connsiteX1631" fmla="*/ 9014347 w 12192000"/>
              <a:gd name="connsiteY1631" fmla="*/ 778265 h 5450084"/>
              <a:gd name="connsiteX1632" fmla="*/ 9020734 w 12192000"/>
              <a:gd name="connsiteY1632" fmla="*/ 782172 h 5450084"/>
              <a:gd name="connsiteX1633" fmla="*/ 9027120 w 12192000"/>
              <a:gd name="connsiteY1633" fmla="*/ 786404 h 5450084"/>
              <a:gd name="connsiteX1634" fmla="*/ 9033506 w 12192000"/>
              <a:gd name="connsiteY1634" fmla="*/ 790960 h 5450084"/>
              <a:gd name="connsiteX1635" fmla="*/ 9039895 w 12192000"/>
              <a:gd name="connsiteY1635" fmla="*/ 796494 h 5450084"/>
              <a:gd name="connsiteX1636" fmla="*/ 9046281 w 12192000"/>
              <a:gd name="connsiteY1636" fmla="*/ 802028 h 5450084"/>
              <a:gd name="connsiteX1637" fmla="*/ 9055063 w 12192000"/>
              <a:gd name="connsiteY1637" fmla="*/ 800400 h 5450084"/>
              <a:gd name="connsiteX1638" fmla="*/ 9063046 w 12192000"/>
              <a:gd name="connsiteY1638" fmla="*/ 799098 h 5450084"/>
              <a:gd name="connsiteX1639" fmla="*/ 9071028 w 12192000"/>
              <a:gd name="connsiteY1639" fmla="*/ 798121 h 5450084"/>
              <a:gd name="connsiteX1640" fmla="*/ 9078613 w 12192000"/>
              <a:gd name="connsiteY1640" fmla="*/ 797796 h 5450084"/>
              <a:gd name="connsiteX1641" fmla="*/ 9085799 w 12192000"/>
              <a:gd name="connsiteY1641" fmla="*/ 797796 h 5450084"/>
              <a:gd name="connsiteX1642" fmla="*/ 9092585 w 12192000"/>
              <a:gd name="connsiteY1642" fmla="*/ 798447 h 5450084"/>
              <a:gd name="connsiteX1643" fmla="*/ 9098572 w 12192000"/>
              <a:gd name="connsiteY1643" fmla="*/ 799098 h 5450084"/>
              <a:gd name="connsiteX1644" fmla="*/ 9104560 w 12192000"/>
              <a:gd name="connsiteY1644" fmla="*/ 800400 h 5450084"/>
              <a:gd name="connsiteX1645" fmla="*/ 9110548 w 12192000"/>
              <a:gd name="connsiteY1645" fmla="*/ 802028 h 5450084"/>
              <a:gd name="connsiteX1646" fmla="*/ 9115737 w 12192000"/>
              <a:gd name="connsiteY1646" fmla="*/ 803981 h 5450084"/>
              <a:gd name="connsiteX1647" fmla="*/ 9120925 w 12192000"/>
              <a:gd name="connsiteY1647" fmla="*/ 806258 h 5450084"/>
              <a:gd name="connsiteX1648" fmla="*/ 9125317 w 12192000"/>
              <a:gd name="connsiteY1648" fmla="*/ 808537 h 5450084"/>
              <a:gd name="connsiteX1649" fmla="*/ 9129707 w 12192000"/>
              <a:gd name="connsiteY1649" fmla="*/ 811467 h 5450084"/>
              <a:gd name="connsiteX1650" fmla="*/ 9134097 w 12192000"/>
              <a:gd name="connsiteY1650" fmla="*/ 814396 h 5450084"/>
              <a:gd name="connsiteX1651" fmla="*/ 9138090 w 12192000"/>
              <a:gd name="connsiteY1651" fmla="*/ 817651 h 5450084"/>
              <a:gd name="connsiteX1652" fmla="*/ 9142082 w 12192000"/>
              <a:gd name="connsiteY1652" fmla="*/ 821557 h 5450084"/>
              <a:gd name="connsiteX1653" fmla="*/ 9145674 w 12192000"/>
              <a:gd name="connsiteY1653" fmla="*/ 825138 h 5450084"/>
              <a:gd name="connsiteX1654" fmla="*/ 9149266 w 12192000"/>
              <a:gd name="connsiteY1654" fmla="*/ 829043 h 5450084"/>
              <a:gd name="connsiteX1655" fmla="*/ 9155255 w 12192000"/>
              <a:gd name="connsiteY1655" fmla="*/ 837181 h 5450084"/>
              <a:gd name="connsiteX1656" fmla="*/ 9161241 w 12192000"/>
              <a:gd name="connsiteY1656" fmla="*/ 845969 h 5450084"/>
              <a:gd name="connsiteX1657" fmla="*/ 9166831 w 12192000"/>
              <a:gd name="connsiteY1657" fmla="*/ 855409 h 5450084"/>
              <a:gd name="connsiteX1658" fmla="*/ 9177608 w 12192000"/>
              <a:gd name="connsiteY1658" fmla="*/ 874288 h 5450084"/>
              <a:gd name="connsiteX1659" fmla="*/ 9182798 w 12192000"/>
              <a:gd name="connsiteY1659" fmla="*/ 883728 h 5450084"/>
              <a:gd name="connsiteX1660" fmla="*/ 9188384 w 12192000"/>
              <a:gd name="connsiteY1660" fmla="*/ 892515 h 5450084"/>
              <a:gd name="connsiteX1661" fmla="*/ 9212736 w 12192000"/>
              <a:gd name="connsiteY1661" fmla="*/ 990165 h 5450084"/>
              <a:gd name="connsiteX1662" fmla="*/ 9246665 w 12192000"/>
              <a:gd name="connsiteY1662" fmla="*/ 978447 h 5450084"/>
              <a:gd name="connsiteX1663" fmla="*/ 9248659 w 12192000"/>
              <a:gd name="connsiteY1663" fmla="*/ 971937 h 5450084"/>
              <a:gd name="connsiteX1664" fmla="*/ 9249857 w 12192000"/>
              <a:gd name="connsiteY1664" fmla="*/ 965101 h 5450084"/>
              <a:gd name="connsiteX1665" fmla="*/ 9249459 w 12192000"/>
              <a:gd name="connsiteY1665" fmla="*/ 950780 h 5450084"/>
              <a:gd name="connsiteX1666" fmla="*/ 9250258 w 12192000"/>
              <a:gd name="connsiteY1666" fmla="*/ 937109 h 5450084"/>
              <a:gd name="connsiteX1667" fmla="*/ 9251456 w 12192000"/>
              <a:gd name="connsiteY1667" fmla="*/ 923113 h 5450084"/>
              <a:gd name="connsiteX1668" fmla="*/ 9253452 w 12192000"/>
              <a:gd name="connsiteY1668" fmla="*/ 909767 h 5450084"/>
              <a:gd name="connsiteX1669" fmla="*/ 9255846 w 12192000"/>
              <a:gd name="connsiteY1669" fmla="*/ 896097 h 5450084"/>
              <a:gd name="connsiteX1670" fmla="*/ 9259038 w 12192000"/>
              <a:gd name="connsiteY1670" fmla="*/ 883076 h 5450084"/>
              <a:gd name="connsiteX1671" fmla="*/ 9263030 w 12192000"/>
              <a:gd name="connsiteY1671" fmla="*/ 869731 h 5450084"/>
              <a:gd name="connsiteX1672" fmla="*/ 9267420 w 12192000"/>
              <a:gd name="connsiteY1672" fmla="*/ 856711 h 5450084"/>
              <a:gd name="connsiteX1673" fmla="*/ 9272611 w 12192000"/>
              <a:gd name="connsiteY1673" fmla="*/ 843692 h 5450084"/>
              <a:gd name="connsiteX1674" fmla="*/ 9277801 w 12192000"/>
              <a:gd name="connsiteY1674" fmla="*/ 830996 h 5450084"/>
              <a:gd name="connsiteX1675" fmla="*/ 9283787 w 12192000"/>
              <a:gd name="connsiteY1675" fmla="*/ 818302 h 5450084"/>
              <a:gd name="connsiteX1676" fmla="*/ 9289776 w 12192000"/>
              <a:gd name="connsiteY1676" fmla="*/ 805607 h 5450084"/>
              <a:gd name="connsiteX1677" fmla="*/ 9296562 w 12192000"/>
              <a:gd name="connsiteY1677" fmla="*/ 793239 h 5450084"/>
              <a:gd name="connsiteX1678" fmla="*/ 9303746 w 12192000"/>
              <a:gd name="connsiteY1678" fmla="*/ 780545 h 5450084"/>
              <a:gd name="connsiteX1679" fmla="*/ 9310931 w 12192000"/>
              <a:gd name="connsiteY1679" fmla="*/ 768501 h 5450084"/>
              <a:gd name="connsiteX1680" fmla="*/ 9318515 w 12192000"/>
              <a:gd name="connsiteY1680" fmla="*/ 755806 h 5450084"/>
              <a:gd name="connsiteX1681" fmla="*/ 9318515 w 12192000"/>
              <a:gd name="connsiteY1681" fmla="*/ 755481 h 5450084"/>
              <a:gd name="connsiteX1682" fmla="*/ 9321709 w 12192000"/>
              <a:gd name="connsiteY1682" fmla="*/ 745065 h 5450084"/>
              <a:gd name="connsiteX1683" fmla="*/ 9325301 w 12192000"/>
              <a:gd name="connsiteY1683" fmla="*/ 735300 h 5450084"/>
              <a:gd name="connsiteX1684" fmla="*/ 9329692 w 12192000"/>
              <a:gd name="connsiteY1684" fmla="*/ 726511 h 5450084"/>
              <a:gd name="connsiteX1685" fmla="*/ 9332088 w 12192000"/>
              <a:gd name="connsiteY1685" fmla="*/ 722281 h 5450084"/>
              <a:gd name="connsiteX1686" fmla="*/ 9334482 w 12192000"/>
              <a:gd name="connsiteY1686" fmla="*/ 718374 h 5450084"/>
              <a:gd name="connsiteX1687" fmla="*/ 9337676 w 12192000"/>
              <a:gd name="connsiteY1687" fmla="*/ 714468 h 5450084"/>
              <a:gd name="connsiteX1688" fmla="*/ 9340470 w 12192000"/>
              <a:gd name="connsiteY1688" fmla="*/ 710888 h 5450084"/>
              <a:gd name="connsiteX1689" fmla="*/ 9343264 w 12192000"/>
              <a:gd name="connsiteY1689" fmla="*/ 707308 h 5450084"/>
              <a:gd name="connsiteX1690" fmla="*/ 9346456 w 12192000"/>
              <a:gd name="connsiteY1690" fmla="*/ 704052 h 5450084"/>
              <a:gd name="connsiteX1691" fmla="*/ 9350051 w 12192000"/>
              <a:gd name="connsiteY1691" fmla="*/ 701123 h 5450084"/>
              <a:gd name="connsiteX1692" fmla="*/ 9353643 w 12192000"/>
              <a:gd name="connsiteY1692" fmla="*/ 698518 h 5450084"/>
              <a:gd name="connsiteX1693" fmla="*/ 9357235 w 12192000"/>
              <a:gd name="connsiteY1693" fmla="*/ 695915 h 5450084"/>
              <a:gd name="connsiteX1694" fmla="*/ 9361227 w 12192000"/>
              <a:gd name="connsiteY1694" fmla="*/ 693312 h 5450084"/>
              <a:gd name="connsiteX1695" fmla="*/ 9365217 w 12192000"/>
              <a:gd name="connsiteY1695" fmla="*/ 691032 h 5450084"/>
              <a:gd name="connsiteX1696" fmla="*/ 9369610 w 12192000"/>
              <a:gd name="connsiteY1696" fmla="*/ 689079 h 5450084"/>
              <a:gd name="connsiteX1697" fmla="*/ 9374000 w 12192000"/>
              <a:gd name="connsiteY1697" fmla="*/ 687127 h 5450084"/>
              <a:gd name="connsiteX1698" fmla="*/ 9378790 w 12192000"/>
              <a:gd name="connsiteY1698" fmla="*/ 685174 h 5450084"/>
              <a:gd name="connsiteX1699" fmla="*/ 9383580 w 12192000"/>
              <a:gd name="connsiteY1699" fmla="*/ 683872 h 5450084"/>
              <a:gd name="connsiteX1700" fmla="*/ 9388371 w 12192000"/>
              <a:gd name="connsiteY1700" fmla="*/ 682569 h 5450084"/>
              <a:gd name="connsiteX1701" fmla="*/ 9393561 w 12192000"/>
              <a:gd name="connsiteY1701" fmla="*/ 681268 h 5450084"/>
              <a:gd name="connsiteX1702" fmla="*/ 9398749 w 12192000"/>
              <a:gd name="connsiteY1702" fmla="*/ 680291 h 5450084"/>
              <a:gd name="connsiteX1703" fmla="*/ 9404738 w 12192000"/>
              <a:gd name="connsiteY1703" fmla="*/ 679640 h 5450084"/>
              <a:gd name="connsiteX1704" fmla="*/ 9410324 w 12192000"/>
              <a:gd name="connsiteY1704" fmla="*/ 678989 h 5450084"/>
              <a:gd name="connsiteX1705" fmla="*/ 9422300 w 12192000"/>
              <a:gd name="connsiteY1705" fmla="*/ 678664 h 5450084"/>
              <a:gd name="connsiteX1706" fmla="*/ 9435473 w 12192000"/>
              <a:gd name="connsiteY1706" fmla="*/ 678664 h 5450084"/>
              <a:gd name="connsiteX1707" fmla="*/ 9448646 w 12192000"/>
              <a:gd name="connsiteY1707" fmla="*/ 679640 h 5450084"/>
              <a:gd name="connsiteX1708" fmla="*/ 9460222 w 12192000"/>
              <a:gd name="connsiteY1708" fmla="*/ 680291 h 5450084"/>
              <a:gd name="connsiteX1709" fmla="*/ 9471797 w 12192000"/>
              <a:gd name="connsiteY1709" fmla="*/ 680942 h 5450084"/>
              <a:gd name="connsiteX1710" fmla="*/ 9482976 w 12192000"/>
              <a:gd name="connsiteY1710" fmla="*/ 680942 h 5450084"/>
              <a:gd name="connsiteX1711" fmla="*/ 9494550 w 12192000"/>
              <a:gd name="connsiteY1711" fmla="*/ 680616 h 5450084"/>
              <a:gd name="connsiteX1712" fmla="*/ 9517703 w 12192000"/>
              <a:gd name="connsiteY1712" fmla="*/ 679966 h 5450084"/>
              <a:gd name="connsiteX1713" fmla="*/ 9541253 w 12192000"/>
              <a:gd name="connsiteY1713" fmla="*/ 679640 h 5450084"/>
              <a:gd name="connsiteX1714" fmla="*/ 9552431 w 12192000"/>
              <a:gd name="connsiteY1714" fmla="*/ 679640 h 5450084"/>
              <a:gd name="connsiteX1715" fmla="*/ 9564006 w 12192000"/>
              <a:gd name="connsiteY1715" fmla="*/ 679966 h 5450084"/>
              <a:gd name="connsiteX1716" fmla="*/ 9575582 w 12192000"/>
              <a:gd name="connsiteY1716" fmla="*/ 680942 h 5450084"/>
              <a:gd name="connsiteX1717" fmla="*/ 9586759 w 12192000"/>
              <a:gd name="connsiteY1717" fmla="*/ 682244 h 5450084"/>
              <a:gd name="connsiteX1718" fmla="*/ 9598336 w 12192000"/>
              <a:gd name="connsiteY1718" fmla="*/ 684197 h 5450084"/>
              <a:gd name="connsiteX1719" fmla="*/ 9609512 w 12192000"/>
              <a:gd name="connsiteY1719" fmla="*/ 687452 h 5450084"/>
              <a:gd name="connsiteX1720" fmla="*/ 9615100 w 12192000"/>
              <a:gd name="connsiteY1720" fmla="*/ 689079 h 5450084"/>
              <a:gd name="connsiteX1721" fmla="*/ 9620689 w 12192000"/>
              <a:gd name="connsiteY1721" fmla="*/ 690707 h 5450084"/>
              <a:gd name="connsiteX1722" fmla="*/ 9625879 w 12192000"/>
              <a:gd name="connsiteY1722" fmla="*/ 692985 h 5450084"/>
              <a:gd name="connsiteX1723" fmla="*/ 9631865 w 12192000"/>
              <a:gd name="connsiteY1723" fmla="*/ 695264 h 5450084"/>
              <a:gd name="connsiteX1724" fmla="*/ 9637854 w 12192000"/>
              <a:gd name="connsiteY1724" fmla="*/ 697217 h 5450084"/>
              <a:gd name="connsiteX1725" fmla="*/ 9644240 w 12192000"/>
              <a:gd name="connsiteY1725" fmla="*/ 699496 h 5450084"/>
              <a:gd name="connsiteX1726" fmla="*/ 9649828 w 12192000"/>
              <a:gd name="connsiteY1726" fmla="*/ 701774 h 5450084"/>
              <a:gd name="connsiteX1727" fmla="*/ 9655817 w 12192000"/>
              <a:gd name="connsiteY1727" fmla="*/ 704378 h 5450084"/>
              <a:gd name="connsiteX1728" fmla="*/ 9666993 w 12192000"/>
              <a:gd name="connsiteY1728" fmla="*/ 709911 h 5450084"/>
              <a:gd name="connsiteX1729" fmla="*/ 9677772 w 12192000"/>
              <a:gd name="connsiteY1729" fmla="*/ 716096 h 5450084"/>
              <a:gd name="connsiteX1730" fmla="*/ 9687750 w 12192000"/>
              <a:gd name="connsiteY1730" fmla="*/ 722606 h 5450084"/>
              <a:gd name="connsiteX1731" fmla="*/ 9697729 w 12192000"/>
              <a:gd name="connsiteY1731" fmla="*/ 729441 h 5450084"/>
              <a:gd name="connsiteX1732" fmla="*/ 9707309 w 12192000"/>
              <a:gd name="connsiteY1732" fmla="*/ 736603 h 5450084"/>
              <a:gd name="connsiteX1733" fmla="*/ 9716490 w 12192000"/>
              <a:gd name="connsiteY1733" fmla="*/ 744089 h 5450084"/>
              <a:gd name="connsiteX1734" fmla="*/ 9734853 w 12192000"/>
              <a:gd name="connsiteY1734" fmla="*/ 759062 h 5450084"/>
              <a:gd name="connsiteX1735" fmla="*/ 9752816 w 12192000"/>
              <a:gd name="connsiteY1735" fmla="*/ 774360 h 5450084"/>
              <a:gd name="connsiteX1736" fmla="*/ 9762794 w 12192000"/>
              <a:gd name="connsiteY1736" fmla="*/ 781846 h 5450084"/>
              <a:gd name="connsiteX1737" fmla="*/ 9772375 w 12192000"/>
              <a:gd name="connsiteY1737" fmla="*/ 788682 h 5450084"/>
              <a:gd name="connsiteX1738" fmla="*/ 9782353 w 12192000"/>
              <a:gd name="connsiteY1738" fmla="*/ 795843 h 5450084"/>
              <a:gd name="connsiteX1739" fmla="*/ 9793132 w 12192000"/>
              <a:gd name="connsiteY1739" fmla="*/ 802028 h 5450084"/>
              <a:gd name="connsiteX1740" fmla="*/ 9801514 w 12192000"/>
              <a:gd name="connsiteY1740" fmla="*/ 807235 h 5450084"/>
              <a:gd name="connsiteX1741" fmla="*/ 9809498 w 12192000"/>
              <a:gd name="connsiteY1741" fmla="*/ 813094 h 5450084"/>
              <a:gd name="connsiteX1742" fmla="*/ 9816283 w 12192000"/>
              <a:gd name="connsiteY1742" fmla="*/ 818954 h 5450084"/>
              <a:gd name="connsiteX1743" fmla="*/ 9822271 w 12192000"/>
              <a:gd name="connsiteY1743" fmla="*/ 825789 h 5450084"/>
              <a:gd name="connsiteX1744" fmla="*/ 9827859 w 12192000"/>
              <a:gd name="connsiteY1744" fmla="*/ 832624 h 5450084"/>
              <a:gd name="connsiteX1745" fmla="*/ 9832650 w 12192000"/>
              <a:gd name="connsiteY1745" fmla="*/ 839459 h 5450084"/>
              <a:gd name="connsiteX1746" fmla="*/ 9836242 w 12192000"/>
              <a:gd name="connsiteY1746" fmla="*/ 846946 h 5450084"/>
              <a:gd name="connsiteX1747" fmla="*/ 9839436 w 12192000"/>
              <a:gd name="connsiteY1747" fmla="*/ 854432 h 5450084"/>
              <a:gd name="connsiteX1748" fmla="*/ 9841830 w 12192000"/>
              <a:gd name="connsiteY1748" fmla="*/ 861919 h 5450084"/>
              <a:gd name="connsiteX1749" fmla="*/ 9843426 w 12192000"/>
              <a:gd name="connsiteY1749" fmla="*/ 870056 h 5450084"/>
              <a:gd name="connsiteX1750" fmla="*/ 9844624 w 12192000"/>
              <a:gd name="connsiteY1750" fmla="*/ 878194 h 5450084"/>
              <a:gd name="connsiteX1751" fmla="*/ 9845024 w 12192000"/>
              <a:gd name="connsiteY1751" fmla="*/ 886331 h 5450084"/>
              <a:gd name="connsiteX1752" fmla="*/ 9845024 w 12192000"/>
              <a:gd name="connsiteY1752" fmla="*/ 894794 h 5450084"/>
              <a:gd name="connsiteX1753" fmla="*/ 9844624 w 12192000"/>
              <a:gd name="connsiteY1753" fmla="*/ 903583 h 5450084"/>
              <a:gd name="connsiteX1754" fmla="*/ 9843826 w 12192000"/>
              <a:gd name="connsiteY1754" fmla="*/ 912045 h 5450084"/>
              <a:gd name="connsiteX1755" fmla="*/ 9842228 w 12192000"/>
              <a:gd name="connsiteY1755" fmla="*/ 920834 h 5450084"/>
              <a:gd name="connsiteX1756" fmla="*/ 9844224 w 12192000"/>
              <a:gd name="connsiteY1756" fmla="*/ 963800 h 5450084"/>
              <a:gd name="connsiteX1757" fmla="*/ 9844624 w 12192000"/>
              <a:gd name="connsiteY1757" fmla="*/ 978447 h 5450084"/>
              <a:gd name="connsiteX1758" fmla="*/ 9847818 w 12192000"/>
              <a:gd name="connsiteY1758" fmla="*/ 1001557 h 5450084"/>
              <a:gd name="connsiteX1759" fmla="*/ 9850613 w 12192000"/>
              <a:gd name="connsiteY1759" fmla="*/ 1024342 h 5450084"/>
              <a:gd name="connsiteX1760" fmla="*/ 9853007 w 12192000"/>
              <a:gd name="connsiteY1760" fmla="*/ 1047453 h 5450084"/>
              <a:gd name="connsiteX1761" fmla="*/ 9854605 w 12192000"/>
              <a:gd name="connsiteY1761" fmla="*/ 1070237 h 5450084"/>
              <a:gd name="connsiteX1762" fmla="*/ 9856201 w 12192000"/>
              <a:gd name="connsiteY1762" fmla="*/ 1093348 h 5450084"/>
              <a:gd name="connsiteX1763" fmla="*/ 9857397 w 12192000"/>
              <a:gd name="connsiteY1763" fmla="*/ 1116132 h 5450084"/>
              <a:gd name="connsiteX1764" fmla="*/ 9859393 w 12192000"/>
              <a:gd name="connsiteY1764" fmla="*/ 1161703 h 5450084"/>
              <a:gd name="connsiteX1765" fmla="*/ 9859393 w 12192000"/>
              <a:gd name="connsiteY1765" fmla="*/ 1164631 h 5450084"/>
              <a:gd name="connsiteX1766" fmla="*/ 9859393 w 12192000"/>
              <a:gd name="connsiteY1766" fmla="*/ 1167236 h 5450084"/>
              <a:gd name="connsiteX1767" fmla="*/ 9860191 w 12192000"/>
              <a:gd name="connsiteY1767" fmla="*/ 1208900 h 5450084"/>
              <a:gd name="connsiteX1768" fmla="*/ 9860591 w 12192000"/>
              <a:gd name="connsiteY1768" fmla="*/ 1250889 h 5450084"/>
              <a:gd name="connsiteX1769" fmla="*/ 9860989 w 12192000"/>
              <a:gd name="connsiteY1769" fmla="*/ 1292228 h 5450084"/>
              <a:gd name="connsiteX1770" fmla="*/ 9861789 w 12192000"/>
              <a:gd name="connsiteY1770" fmla="*/ 1334216 h 5450084"/>
              <a:gd name="connsiteX1771" fmla="*/ 9866977 w 12192000"/>
              <a:gd name="connsiteY1771" fmla="*/ 1630745 h 5450084"/>
              <a:gd name="connsiteX1772" fmla="*/ 9866977 w 12192000"/>
              <a:gd name="connsiteY1772" fmla="*/ 1660366 h 5450084"/>
              <a:gd name="connsiteX1773" fmla="*/ 9880150 w 12192000"/>
              <a:gd name="connsiteY1773" fmla="*/ 1807165 h 5450084"/>
              <a:gd name="connsiteX1774" fmla="*/ 9882146 w 12192000"/>
              <a:gd name="connsiteY1774" fmla="*/ 1811722 h 5450084"/>
              <a:gd name="connsiteX1775" fmla="*/ 9883742 w 12192000"/>
              <a:gd name="connsiteY1775" fmla="*/ 1816604 h 5450084"/>
              <a:gd name="connsiteX1776" fmla="*/ 9884940 w 12192000"/>
              <a:gd name="connsiteY1776" fmla="*/ 1821161 h 5450084"/>
              <a:gd name="connsiteX1777" fmla="*/ 9885738 w 12192000"/>
              <a:gd name="connsiteY1777" fmla="*/ 1825718 h 5450084"/>
              <a:gd name="connsiteX1778" fmla="*/ 9886536 w 12192000"/>
              <a:gd name="connsiteY1778" fmla="*/ 1830275 h 5450084"/>
              <a:gd name="connsiteX1779" fmla="*/ 9886937 w 12192000"/>
              <a:gd name="connsiteY1779" fmla="*/ 1834833 h 5450084"/>
              <a:gd name="connsiteX1780" fmla="*/ 9886937 w 12192000"/>
              <a:gd name="connsiteY1780" fmla="*/ 1844272 h 5450084"/>
              <a:gd name="connsiteX1781" fmla="*/ 9886536 w 12192000"/>
              <a:gd name="connsiteY1781" fmla="*/ 1853386 h 5450084"/>
              <a:gd name="connsiteX1782" fmla="*/ 9885738 w 12192000"/>
              <a:gd name="connsiteY1782" fmla="*/ 1862826 h 5450084"/>
              <a:gd name="connsiteX1783" fmla="*/ 9882944 w 12192000"/>
              <a:gd name="connsiteY1783" fmla="*/ 1881378 h 5450084"/>
              <a:gd name="connsiteX1784" fmla="*/ 9887735 w 12192000"/>
              <a:gd name="connsiteY1784" fmla="*/ 1875519 h 5450084"/>
              <a:gd name="connsiteX1785" fmla="*/ 9892525 w 12192000"/>
              <a:gd name="connsiteY1785" fmla="*/ 1869335 h 5450084"/>
              <a:gd name="connsiteX1786" fmla="*/ 9896517 w 12192000"/>
              <a:gd name="connsiteY1786" fmla="*/ 1862826 h 5450084"/>
              <a:gd name="connsiteX1787" fmla="*/ 9899711 w 12192000"/>
              <a:gd name="connsiteY1787" fmla="*/ 1856641 h 5450084"/>
              <a:gd name="connsiteX1788" fmla="*/ 9902903 w 12192000"/>
              <a:gd name="connsiteY1788" fmla="*/ 1850131 h 5450084"/>
              <a:gd name="connsiteX1789" fmla="*/ 9905697 w 12192000"/>
              <a:gd name="connsiteY1789" fmla="*/ 1843946 h 5450084"/>
              <a:gd name="connsiteX1790" fmla="*/ 9908492 w 12192000"/>
              <a:gd name="connsiteY1790" fmla="*/ 1837111 h 5450084"/>
              <a:gd name="connsiteX1791" fmla="*/ 9910488 w 12192000"/>
              <a:gd name="connsiteY1791" fmla="*/ 1830600 h 5450084"/>
              <a:gd name="connsiteX1792" fmla="*/ 9912484 w 12192000"/>
              <a:gd name="connsiteY1792" fmla="*/ 1824090 h 5450084"/>
              <a:gd name="connsiteX1793" fmla="*/ 9914080 w 12192000"/>
              <a:gd name="connsiteY1793" fmla="*/ 1817581 h 5450084"/>
              <a:gd name="connsiteX1794" fmla="*/ 9916476 w 12192000"/>
              <a:gd name="connsiteY1794" fmla="*/ 1804235 h 5450084"/>
              <a:gd name="connsiteX1795" fmla="*/ 9918072 w 12192000"/>
              <a:gd name="connsiteY1795" fmla="*/ 1790890 h 5450084"/>
              <a:gd name="connsiteX1796" fmla="*/ 9919270 w 12192000"/>
              <a:gd name="connsiteY1796" fmla="*/ 1777219 h 5450084"/>
              <a:gd name="connsiteX1797" fmla="*/ 9920068 w 12192000"/>
              <a:gd name="connsiteY1797" fmla="*/ 1763548 h 5450084"/>
              <a:gd name="connsiteX1798" fmla="*/ 9920466 w 12192000"/>
              <a:gd name="connsiteY1798" fmla="*/ 1749877 h 5450084"/>
              <a:gd name="connsiteX1799" fmla="*/ 9921264 w 12192000"/>
              <a:gd name="connsiteY1799" fmla="*/ 1722535 h 5450084"/>
              <a:gd name="connsiteX1800" fmla="*/ 9921664 w 12192000"/>
              <a:gd name="connsiteY1800" fmla="*/ 1708865 h 5450084"/>
              <a:gd name="connsiteX1801" fmla="*/ 9922862 w 12192000"/>
              <a:gd name="connsiteY1801" fmla="*/ 1695193 h 5450084"/>
              <a:gd name="connsiteX1802" fmla="*/ 9925256 w 12192000"/>
              <a:gd name="connsiteY1802" fmla="*/ 1681849 h 5450084"/>
              <a:gd name="connsiteX1803" fmla="*/ 9927653 w 12192000"/>
              <a:gd name="connsiteY1803" fmla="*/ 1668503 h 5450084"/>
              <a:gd name="connsiteX1804" fmla="*/ 9932841 w 12192000"/>
              <a:gd name="connsiteY1804" fmla="*/ 1644741 h 5450084"/>
              <a:gd name="connsiteX1805" fmla="*/ 9936833 w 12192000"/>
              <a:gd name="connsiteY1805" fmla="*/ 1621305 h 5450084"/>
              <a:gd name="connsiteX1806" fmla="*/ 9940825 w 12192000"/>
              <a:gd name="connsiteY1806" fmla="*/ 1597545 h 5450084"/>
              <a:gd name="connsiteX1807" fmla="*/ 9944417 w 12192000"/>
              <a:gd name="connsiteY1807" fmla="*/ 1574109 h 5450084"/>
              <a:gd name="connsiteX1808" fmla="*/ 9947212 w 12192000"/>
              <a:gd name="connsiteY1808" fmla="*/ 1550347 h 5450084"/>
              <a:gd name="connsiteX1809" fmla="*/ 9950404 w 12192000"/>
              <a:gd name="connsiteY1809" fmla="*/ 1526585 h 5450084"/>
              <a:gd name="connsiteX1810" fmla="*/ 9956392 w 12192000"/>
              <a:gd name="connsiteY1810" fmla="*/ 1478737 h 5450084"/>
              <a:gd name="connsiteX1811" fmla="*/ 9959186 w 12192000"/>
              <a:gd name="connsiteY1811" fmla="*/ 1454976 h 5450084"/>
              <a:gd name="connsiteX1812" fmla="*/ 9962380 w 12192000"/>
              <a:gd name="connsiteY1812" fmla="*/ 1431215 h 5450084"/>
              <a:gd name="connsiteX1813" fmla="*/ 9965573 w 12192000"/>
              <a:gd name="connsiteY1813" fmla="*/ 1407454 h 5450084"/>
              <a:gd name="connsiteX1814" fmla="*/ 9969565 w 12192000"/>
              <a:gd name="connsiteY1814" fmla="*/ 1383692 h 5450084"/>
              <a:gd name="connsiteX1815" fmla="*/ 9973955 w 12192000"/>
              <a:gd name="connsiteY1815" fmla="*/ 1360256 h 5450084"/>
              <a:gd name="connsiteX1816" fmla="*/ 9979145 w 12192000"/>
              <a:gd name="connsiteY1816" fmla="*/ 1336820 h 5450084"/>
              <a:gd name="connsiteX1817" fmla="*/ 9984734 w 12192000"/>
              <a:gd name="connsiteY1817" fmla="*/ 1313059 h 5450084"/>
              <a:gd name="connsiteX1818" fmla="*/ 9991918 w 12192000"/>
              <a:gd name="connsiteY1818" fmla="*/ 1289623 h 5450084"/>
              <a:gd name="connsiteX1819" fmla="*/ 10105284 w 12192000"/>
              <a:gd name="connsiteY1819" fmla="*/ 654902 h 5450084"/>
              <a:gd name="connsiteX1820" fmla="*/ 10107678 w 12192000"/>
              <a:gd name="connsiteY1820" fmla="*/ 641557 h 5450084"/>
              <a:gd name="connsiteX1821" fmla="*/ 10110472 w 12192000"/>
              <a:gd name="connsiteY1821" fmla="*/ 627886 h 5450084"/>
              <a:gd name="connsiteX1822" fmla="*/ 10114066 w 12192000"/>
              <a:gd name="connsiteY1822" fmla="*/ 614541 h 5450084"/>
              <a:gd name="connsiteX1823" fmla="*/ 10118457 w 12192000"/>
              <a:gd name="connsiteY1823" fmla="*/ 601195 h 5450084"/>
              <a:gd name="connsiteX1824" fmla="*/ 10123645 w 12192000"/>
              <a:gd name="connsiteY1824" fmla="*/ 588500 h 5450084"/>
              <a:gd name="connsiteX1825" fmla="*/ 10128435 w 12192000"/>
              <a:gd name="connsiteY1825" fmla="*/ 575480 h 5450084"/>
              <a:gd name="connsiteX1826" fmla="*/ 10134023 w 12192000"/>
              <a:gd name="connsiteY1826" fmla="*/ 562787 h 5450084"/>
              <a:gd name="connsiteX1827" fmla="*/ 10139612 w 12192000"/>
              <a:gd name="connsiteY1827" fmla="*/ 549767 h 5450084"/>
              <a:gd name="connsiteX1828" fmla="*/ 10151188 w 12192000"/>
              <a:gd name="connsiteY1828" fmla="*/ 524377 h 5450084"/>
              <a:gd name="connsiteX1829" fmla="*/ 10163163 w 12192000"/>
              <a:gd name="connsiteY1829" fmla="*/ 498989 h 5450084"/>
              <a:gd name="connsiteX1830" fmla="*/ 10168353 w 12192000"/>
              <a:gd name="connsiteY1830" fmla="*/ 485969 h 5450084"/>
              <a:gd name="connsiteX1831" fmla="*/ 10173541 w 12192000"/>
              <a:gd name="connsiteY1831" fmla="*/ 473274 h 5450084"/>
              <a:gd name="connsiteX1832" fmla="*/ 10178332 w 12192000"/>
              <a:gd name="connsiteY1832" fmla="*/ 459928 h 5450084"/>
              <a:gd name="connsiteX1833" fmla="*/ 10182724 w 12192000"/>
              <a:gd name="connsiteY1833" fmla="*/ 446909 h 5450084"/>
              <a:gd name="connsiteX1834" fmla="*/ 10185118 w 12192000"/>
              <a:gd name="connsiteY1834" fmla="*/ 441375 h 5450084"/>
              <a:gd name="connsiteX1835" fmla="*/ 10187512 w 12192000"/>
              <a:gd name="connsiteY1835" fmla="*/ 436168 h 5450084"/>
              <a:gd name="connsiteX1836" fmla="*/ 10191106 w 12192000"/>
              <a:gd name="connsiteY1836" fmla="*/ 431285 h 5450084"/>
              <a:gd name="connsiteX1837" fmla="*/ 10193102 w 12192000"/>
              <a:gd name="connsiteY1837" fmla="*/ 429006 h 5450084"/>
              <a:gd name="connsiteX1838" fmla="*/ 10195096 w 12192000"/>
              <a:gd name="connsiteY1838" fmla="*/ 427054 h 5450084"/>
              <a:gd name="connsiteX1839" fmla="*/ 10197493 w 12192000"/>
              <a:gd name="connsiteY1839" fmla="*/ 425101 h 5450084"/>
              <a:gd name="connsiteX1840" fmla="*/ 10199887 w 12192000"/>
              <a:gd name="connsiteY1840" fmla="*/ 423473 h 5450084"/>
              <a:gd name="connsiteX1841" fmla="*/ 10202681 w 12192000"/>
              <a:gd name="connsiteY1841" fmla="*/ 422171 h 5450084"/>
              <a:gd name="connsiteX1842" fmla="*/ 10205475 w 12192000"/>
              <a:gd name="connsiteY1842" fmla="*/ 420869 h 5450084"/>
              <a:gd name="connsiteX1843" fmla="*/ 10208669 w 12192000"/>
              <a:gd name="connsiteY1843" fmla="*/ 419893 h 5450084"/>
              <a:gd name="connsiteX1844" fmla="*/ 10211863 w 12192000"/>
              <a:gd name="connsiteY1844" fmla="*/ 419242 h 5450084"/>
              <a:gd name="connsiteX1845" fmla="*/ 10215456 w 12192000"/>
              <a:gd name="connsiteY1845" fmla="*/ 418916 h 5450084"/>
              <a:gd name="connsiteX1846" fmla="*/ 10219846 w 12192000"/>
              <a:gd name="connsiteY1846" fmla="*/ 418916 h 5450084"/>
              <a:gd name="connsiteX1847" fmla="*/ 10237809 w 12192000"/>
              <a:gd name="connsiteY1847" fmla="*/ 419242 h 5450084"/>
              <a:gd name="connsiteX1848" fmla="*/ 10256172 w 12192000"/>
              <a:gd name="connsiteY1848" fmla="*/ 419242 h 5450084"/>
              <a:gd name="connsiteX1849" fmla="*/ 10274533 w 12192000"/>
              <a:gd name="connsiteY1849" fmla="*/ 418916 h 5450084"/>
              <a:gd name="connsiteX1850" fmla="*/ 10293294 w 12192000"/>
              <a:gd name="connsiteY1850" fmla="*/ 418266 h 5450084"/>
              <a:gd name="connsiteX1851" fmla="*/ 10311655 w 12192000"/>
              <a:gd name="connsiteY1851" fmla="*/ 417615 h 5450084"/>
              <a:gd name="connsiteX1852" fmla="*/ 10330416 w 12192000"/>
              <a:gd name="connsiteY1852" fmla="*/ 416963 h 5450084"/>
              <a:gd name="connsiteX1853" fmla="*/ 10348778 w 12192000"/>
              <a:gd name="connsiteY1853" fmla="*/ 416963 h 5450084"/>
              <a:gd name="connsiteX1854" fmla="*/ 10367139 w 12192000"/>
              <a:gd name="connsiteY1854" fmla="*/ 417289 h 5450084"/>
              <a:gd name="connsiteX1855" fmla="*/ 10385502 w 12192000"/>
              <a:gd name="connsiteY1855" fmla="*/ 418266 h 5450084"/>
              <a:gd name="connsiteX1856" fmla="*/ 10394285 w 12192000"/>
              <a:gd name="connsiteY1856" fmla="*/ 418916 h 5450084"/>
              <a:gd name="connsiteX1857" fmla="*/ 10403067 w 12192000"/>
              <a:gd name="connsiteY1857" fmla="*/ 419893 h 5450084"/>
              <a:gd name="connsiteX1858" fmla="*/ 10411848 w 12192000"/>
              <a:gd name="connsiteY1858" fmla="*/ 421195 h 5450084"/>
              <a:gd name="connsiteX1859" fmla="*/ 10421028 w 12192000"/>
              <a:gd name="connsiteY1859" fmla="*/ 422822 h 5450084"/>
              <a:gd name="connsiteX1860" fmla="*/ 10429811 w 12192000"/>
              <a:gd name="connsiteY1860" fmla="*/ 424449 h 5450084"/>
              <a:gd name="connsiteX1861" fmla="*/ 10438593 w 12192000"/>
              <a:gd name="connsiteY1861" fmla="*/ 426729 h 5450084"/>
              <a:gd name="connsiteX1862" fmla="*/ 10447374 w 12192000"/>
              <a:gd name="connsiteY1862" fmla="*/ 429006 h 5450084"/>
              <a:gd name="connsiteX1863" fmla="*/ 10456156 w 12192000"/>
              <a:gd name="connsiteY1863" fmla="*/ 431936 h 5450084"/>
              <a:gd name="connsiteX1864" fmla="*/ 10464538 w 12192000"/>
              <a:gd name="connsiteY1864" fmla="*/ 434865 h 5450084"/>
              <a:gd name="connsiteX1865" fmla="*/ 10472921 w 12192000"/>
              <a:gd name="connsiteY1865" fmla="*/ 438445 h 5450084"/>
              <a:gd name="connsiteX1866" fmla="*/ 10481703 w 12192000"/>
              <a:gd name="connsiteY1866" fmla="*/ 442352 h 5450084"/>
              <a:gd name="connsiteX1867" fmla="*/ 10489686 w 12192000"/>
              <a:gd name="connsiteY1867" fmla="*/ 446909 h 5450084"/>
              <a:gd name="connsiteX1868" fmla="*/ 10497670 w 12192000"/>
              <a:gd name="connsiteY1868" fmla="*/ 451792 h 5450084"/>
              <a:gd name="connsiteX1869" fmla="*/ 10505653 w 12192000"/>
              <a:gd name="connsiteY1869" fmla="*/ 456999 h 5450084"/>
              <a:gd name="connsiteX1870" fmla="*/ 10520821 w 12192000"/>
              <a:gd name="connsiteY1870" fmla="*/ 468718 h 5450084"/>
              <a:gd name="connsiteX1871" fmla="*/ 10527210 w 12192000"/>
              <a:gd name="connsiteY1871" fmla="*/ 473600 h 5450084"/>
              <a:gd name="connsiteX1872" fmla="*/ 10530002 w 12192000"/>
              <a:gd name="connsiteY1872" fmla="*/ 475227 h 5450084"/>
              <a:gd name="connsiteX1873" fmla="*/ 10540780 w 12192000"/>
              <a:gd name="connsiteY1873" fmla="*/ 466764 h 5450084"/>
              <a:gd name="connsiteX1874" fmla="*/ 10545971 w 12192000"/>
              <a:gd name="connsiteY1874" fmla="*/ 463510 h 5450084"/>
              <a:gd name="connsiteX1875" fmla="*/ 10550759 w 12192000"/>
              <a:gd name="connsiteY1875" fmla="*/ 460906 h 5450084"/>
              <a:gd name="connsiteX1876" fmla="*/ 10554751 w 12192000"/>
              <a:gd name="connsiteY1876" fmla="*/ 458301 h 5450084"/>
              <a:gd name="connsiteX1877" fmla="*/ 10558743 w 12192000"/>
              <a:gd name="connsiteY1877" fmla="*/ 456674 h 5450084"/>
              <a:gd name="connsiteX1878" fmla="*/ 10562336 w 12192000"/>
              <a:gd name="connsiteY1878" fmla="*/ 455047 h 5450084"/>
              <a:gd name="connsiteX1879" fmla="*/ 10565928 w 12192000"/>
              <a:gd name="connsiteY1879" fmla="*/ 454070 h 5450084"/>
              <a:gd name="connsiteX1880" fmla="*/ 10568722 w 12192000"/>
              <a:gd name="connsiteY1880" fmla="*/ 453419 h 5450084"/>
              <a:gd name="connsiteX1881" fmla="*/ 10571516 w 12192000"/>
              <a:gd name="connsiteY1881" fmla="*/ 453093 h 5450084"/>
              <a:gd name="connsiteX1882" fmla="*/ 10574310 w 12192000"/>
              <a:gd name="connsiteY1882" fmla="*/ 453093 h 5450084"/>
              <a:gd name="connsiteX1883" fmla="*/ 10576306 w 12192000"/>
              <a:gd name="connsiteY1883" fmla="*/ 453419 h 5450084"/>
              <a:gd name="connsiteX1884" fmla="*/ 10578700 w 12192000"/>
              <a:gd name="connsiteY1884" fmla="*/ 454396 h 5450084"/>
              <a:gd name="connsiteX1885" fmla="*/ 10580698 w 12192000"/>
              <a:gd name="connsiteY1885" fmla="*/ 455372 h 5450084"/>
              <a:gd name="connsiteX1886" fmla="*/ 10582295 w 12192000"/>
              <a:gd name="connsiteY1886" fmla="*/ 456674 h 5450084"/>
              <a:gd name="connsiteX1887" fmla="*/ 10583891 w 12192000"/>
              <a:gd name="connsiteY1887" fmla="*/ 458301 h 5450084"/>
              <a:gd name="connsiteX1888" fmla="*/ 10585089 w 12192000"/>
              <a:gd name="connsiteY1888" fmla="*/ 459928 h 5450084"/>
              <a:gd name="connsiteX1889" fmla="*/ 10586285 w 12192000"/>
              <a:gd name="connsiteY1889" fmla="*/ 462208 h 5450084"/>
              <a:gd name="connsiteX1890" fmla="*/ 10587883 w 12192000"/>
              <a:gd name="connsiteY1890" fmla="*/ 466764 h 5450084"/>
              <a:gd name="connsiteX1891" fmla="*/ 10589479 w 12192000"/>
              <a:gd name="connsiteY1891" fmla="*/ 472297 h 5450084"/>
              <a:gd name="connsiteX1892" fmla="*/ 10590277 w 12192000"/>
              <a:gd name="connsiteY1892" fmla="*/ 478157 h 5450084"/>
              <a:gd name="connsiteX1893" fmla="*/ 10591475 w 12192000"/>
              <a:gd name="connsiteY1893" fmla="*/ 491177 h 5450084"/>
              <a:gd name="connsiteX1894" fmla="*/ 10592273 w 12192000"/>
              <a:gd name="connsiteY1894" fmla="*/ 504523 h 5450084"/>
              <a:gd name="connsiteX1895" fmla="*/ 10608240 w 12192000"/>
              <a:gd name="connsiteY1895" fmla="*/ 514287 h 5450084"/>
              <a:gd name="connsiteX1896" fmla="*/ 10616224 w 12192000"/>
              <a:gd name="connsiteY1896" fmla="*/ 519170 h 5450084"/>
              <a:gd name="connsiteX1897" fmla="*/ 10623807 w 12192000"/>
              <a:gd name="connsiteY1897" fmla="*/ 524377 h 5450084"/>
              <a:gd name="connsiteX1898" fmla="*/ 10631391 w 12192000"/>
              <a:gd name="connsiteY1898" fmla="*/ 529585 h 5450084"/>
              <a:gd name="connsiteX1899" fmla="*/ 10638177 w 12192000"/>
              <a:gd name="connsiteY1899" fmla="*/ 535119 h 5450084"/>
              <a:gd name="connsiteX1900" fmla="*/ 10644964 w 12192000"/>
              <a:gd name="connsiteY1900" fmla="*/ 540653 h 5450084"/>
              <a:gd name="connsiteX1901" fmla="*/ 10650552 w 12192000"/>
              <a:gd name="connsiteY1901" fmla="*/ 546511 h 5450084"/>
              <a:gd name="connsiteX1902" fmla="*/ 10655342 w 12192000"/>
              <a:gd name="connsiteY1902" fmla="*/ 553021 h 5450084"/>
              <a:gd name="connsiteX1903" fmla="*/ 10657736 w 12192000"/>
              <a:gd name="connsiteY1903" fmla="*/ 556277 h 5450084"/>
              <a:gd name="connsiteX1904" fmla="*/ 10659733 w 12192000"/>
              <a:gd name="connsiteY1904" fmla="*/ 559531 h 5450084"/>
              <a:gd name="connsiteX1905" fmla="*/ 10661331 w 12192000"/>
              <a:gd name="connsiteY1905" fmla="*/ 562787 h 5450084"/>
              <a:gd name="connsiteX1906" fmla="*/ 10662927 w 12192000"/>
              <a:gd name="connsiteY1906" fmla="*/ 566367 h 5450084"/>
              <a:gd name="connsiteX1907" fmla="*/ 10664125 w 12192000"/>
              <a:gd name="connsiteY1907" fmla="*/ 569947 h 5450084"/>
              <a:gd name="connsiteX1908" fmla="*/ 10665321 w 12192000"/>
              <a:gd name="connsiteY1908" fmla="*/ 573853 h 5450084"/>
              <a:gd name="connsiteX1909" fmla="*/ 10665721 w 12192000"/>
              <a:gd name="connsiteY1909" fmla="*/ 577760 h 5450084"/>
              <a:gd name="connsiteX1910" fmla="*/ 10666121 w 12192000"/>
              <a:gd name="connsiteY1910" fmla="*/ 581990 h 5450084"/>
              <a:gd name="connsiteX1911" fmla="*/ 10666519 w 12192000"/>
              <a:gd name="connsiteY1911" fmla="*/ 586223 h 5450084"/>
              <a:gd name="connsiteX1912" fmla="*/ 10666121 w 12192000"/>
              <a:gd name="connsiteY1912" fmla="*/ 590453 h 5450084"/>
              <a:gd name="connsiteX1913" fmla="*/ 10665721 w 12192000"/>
              <a:gd name="connsiteY1913" fmla="*/ 594685 h 5450084"/>
              <a:gd name="connsiteX1914" fmla="*/ 10664923 w 12192000"/>
              <a:gd name="connsiteY1914" fmla="*/ 599242 h 5450084"/>
              <a:gd name="connsiteX1915" fmla="*/ 10663725 w 12192000"/>
              <a:gd name="connsiteY1915" fmla="*/ 604125 h 5450084"/>
              <a:gd name="connsiteX1916" fmla="*/ 10662129 w 12192000"/>
              <a:gd name="connsiteY1916" fmla="*/ 609332 h 5450084"/>
              <a:gd name="connsiteX1917" fmla="*/ 10667317 w 12192000"/>
              <a:gd name="connsiteY1917" fmla="*/ 662389 h 5450084"/>
              <a:gd name="connsiteX1918" fmla="*/ 10673305 w 12192000"/>
              <a:gd name="connsiteY1918" fmla="*/ 703727 h 5450084"/>
              <a:gd name="connsiteX1919" fmla="*/ 10676497 w 12192000"/>
              <a:gd name="connsiteY1919" fmla="*/ 724559 h 5450084"/>
              <a:gd name="connsiteX1920" fmla="*/ 10678894 w 12192000"/>
              <a:gd name="connsiteY1920" fmla="*/ 745391 h 5450084"/>
              <a:gd name="connsiteX1921" fmla="*/ 10681290 w 12192000"/>
              <a:gd name="connsiteY1921" fmla="*/ 765897 h 5450084"/>
              <a:gd name="connsiteX1922" fmla="*/ 10682886 w 12192000"/>
              <a:gd name="connsiteY1922" fmla="*/ 786729 h 5450084"/>
              <a:gd name="connsiteX1923" fmla="*/ 10684482 w 12192000"/>
              <a:gd name="connsiteY1923" fmla="*/ 807561 h 5450084"/>
              <a:gd name="connsiteX1924" fmla="*/ 10685680 w 12192000"/>
              <a:gd name="connsiteY1924" fmla="*/ 828392 h 5450084"/>
              <a:gd name="connsiteX1925" fmla="*/ 10686078 w 12192000"/>
              <a:gd name="connsiteY1925" fmla="*/ 849224 h 5450084"/>
              <a:gd name="connsiteX1926" fmla="*/ 10686478 w 12192000"/>
              <a:gd name="connsiteY1926" fmla="*/ 869731 h 5450084"/>
              <a:gd name="connsiteX1927" fmla="*/ 10686078 w 12192000"/>
              <a:gd name="connsiteY1927" fmla="*/ 890563 h 5450084"/>
              <a:gd name="connsiteX1928" fmla="*/ 10684882 w 12192000"/>
              <a:gd name="connsiteY1928" fmla="*/ 911394 h 5450084"/>
              <a:gd name="connsiteX1929" fmla="*/ 10683284 w 12192000"/>
              <a:gd name="connsiteY1929" fmla="*/ 932226 h 5450084"/>
              <a:gd name="connsiteX1930" fmla="*/ 10680890 w 12192000"/>
              <a:gd name="connsiteY1930" fmla="*/ 952732 h 5450084"/>
              <a:gd name="connsiteX1931" fmla="*/ 10677698 w 12192000"/>
              <a:gd name="connsiteY1931" fmla="*/ 973564 h 5450084"/>
              <a:gd name="connsiteX1932" fmla="*/ 10673305 w 12192000"/>
              <a:gd name="connsiteY1932" fmla="*/ 994397 h 5450084"/>
              <a:gd name="connsiteX1933" fmla="*/ 10672905 w 12192000"/>
              <a:gd name="connsiteY1933" fmla="*/ 997000 h 5450084"/>
              <a:gd name="connsiteX1934" fmla="*/ 10672905 w 12192000"/>
              <a:gd name="connsiteY1934" fmla="*/ 999279 h 5450084"/>
              <a:gd name="connsiteX1935" fmla="*/ 10672905 w 12192000"/>
              <a:gd name="connsiteY1935" fmla="*/ 1001883 h 5450084"/>
              <a:gd name="connsiteX1936" fmla="*/ 10673305 w 12192000"/>
              <a:gd name="connsiteY1936" fmla="*/ 1004162 h 5450084"/>
              <a:gd name="connsiteX1937" fmla="*/ 10675301 w 12192000"/>
              <a:gd name="connsiteY1937" fmla="*/ 1009044 h 5450084"/>
              <a:gd name="connsiteX1938" fmla="*/ 10677297 w 12192000"/>
              <a:gd name="connsiteY1938" fmla="*/ 1013601 h 5450084"/>
              <a:gd name="connsiteX1939" fmla="*/ 10679692 w 12192000"/>
              <a:gd name="connsiteY1939" fmla="*/ 1017832 h 5450084"/>
              <a:gd name="connsiteX1940" fmla="*/ 10682486 w 12192000"/>
              <a:gd name="connsiteY1940" fmla="*/ 1022064 h 5450084"/>
              <a:gd name="connsiteX1941" fmla="*/ 10688074 w 12192000"/>
              <a:gd name="connsiteY1941" fmla="*/ 1030527 h 5450084"/>
              <a:gd name="connsiteX1942" fmla="*/ 10690470 w 12192000"/>
              <a:gd name="connsiteY1942" fmla="*/ 1034758 h 5450084"/>
              <a:gd name="connsiteX1943" fmla="*/ 10692466 w 12192000"/>
              <a:gd name="connsiteY1943" fmla="*/ 1039315 h 5450084"/>
              <a:gd name="connsiteX1944" fmla="*/ 10694062 w 12192000"/>
              <a:gd name="connsiteY1944" fmla="*/ 1043547 h 5450084"/>
              <a:gd name="connsiteX1945" fmla="*/ 10694460 w 12192000"/>
              <a:gd name="connsiteY1945" fmla="*/ 1047778 h 5450084"/>
              <a:gd name="connsiteX1946" fmla="*/ 10694460 w 12192000"/>
              <a:gd name="connsiteY1946" fmla="*/ 1050057 h 5450084"/>
              <a:gd name="connsiteX1947" fmla="*/ 10694062 w 12192000"/>
              <a:gd name="connsiteY1947" fmla="*/ 1052334 h 5450084"/>
              <a:gd name="connsiteX1948" fmla="*/ 10693264 w 12192000"/>
              <a:gd name="connsiteY1948" fmla="*/ 1054614 h 5450084"/>
              <a:gd name="connsiteX1949" fmla="*/ 10692466 w 12192000"/>
              <a:gd name="connsiteY1949" fmla="*/ 1056892 h 5450084"/>
              <a:gd name="connsiteX1950" fmla="*/ 10691268 w 12192000"/>
              <a:gd name="connsiteY1950" fmla="*/ 1059171 h 5450084"/>
              <a:gd name="connsiteX1951" fmla="*/ 10689672 w 12192000"/>
              <a:gd name="connsiteY1951" fmla="*/ 1061450 h 5450084"/>
              <a:gd name="connsiteX1952" fmla="*/ 10687276 w 12192000"/>
              <a:gd name="connsiteY1952" fmla="*/ 1064379 h 5450084"/>
              <a:gd name="connsiteX1953" fmla="*/ 10684882 w 12192000"/>
              <a:gd name="connsiteY1953" fmla="*/ 1066657 h 5450084"/>
              <a:gd name="connsiteX1954" fmla="*/ 10686478 w 12192000"/>
              <a:gd name="connsiteY1954" fmla="*/ 1069260 h 5450084"/>
              <a:gd name="connsiteX1955" fmla="*/ 10687676 w 12192000"/>
              <a:gd name="connsiteY1955" fmla="*/ 1071865 h 5450084"/>
              <a:gd name="connsiteX1956" fmla="*/ 10688474 w 12192000"/>
              <a:gd name="connsiteY1956" fmla="*/ 1074469 h 5450084"/>
              <a:gd name="connsiteX1957" fmla="*/ 10688874 w 12192000"/>
              <a:gd name="connsiteY1957" fmla="*/ 1077073 h 5450084"/>
              <a:gd name="connsiteX1958" fmla="*/ 10689272 w 12192000"/>
              <a:gd name="connsiteY1958" fmla="*/ 1081955 h 5450084"/>
              <a:gd name="connsiteX1959" fmla="*/ 10688874 w 12192000"/>
              <a:gd name="connsiteY1959" fmla="*/ 1086838 h 5450084"/>
              <a:gd name="connsiteX1960" fmla="*/ 10691268 w 12192000"/>
              <a:gd name="connsiteY1960" fmla="*/ 1100509 h 5450084"/>
              <a:gd name="connsiteX1961" fmla="*/ 10692864 w 12192000"/>
              <a:gd name="connsiteY1961" fmla="*/ 1113854 h 5450084"/>
              <a:gd name="connsiteX1962" fmla="*/ 10694460 w 12192000"/>
              <a:gd name="connsiteY1962" fmla="*/ 1127525 h 5450084"/>
              <a:gd name="connsiteX1963" fmla="*/ 10695258 w 12192000"/>
              <a:gd name="connsiteY1963" fmla="*/ 1141197 h 5450084"/>
              <a:gd name="connsiteX1964" fmla="*/ 10696058 w 12192000"/>
              <a:gd name="connsiteY1964" fmla="*/ 1154867 h 5450084"/>
              <a:gd name="connsiteX1965" fmla="*/ 10696458 w 12192000"/>
              <a:gd name="connsiteY1965" fmla="*/ 1168212 h 5450084"/>
              <a:gd name="connsiteX1966" fmla="*/ 10696458 w 12192000"/>
              <a:gd name="connsiteY1966" fmla="*/ 1195554 h 5450084"/>
              <a:gd name="connsiteX1967" fmla="*/ 10696058 w 12192000"/>
              <a:gd name="connsiteY1967" fmla="*/ 1250238 h 5450084"/>
              <a:gd name="connsiteX1968" fmla="*/ 10696458 w 12192000"/>
              <a:gd name="connsiteY1968" fmla="*/ 1277580 h 5450084"/>
              <a:gd name="connsiteX1969" fmla="*/ 10696856 w 12192000"/>
              <a:gd name="connsiteY1969" fmla="*/ 1290925 h 5450084"/>
              <a:gd name="connsiteX1970" fmla="*/ 10697257 w 12192000"/>
              <a:gd name="connsiteY1970" fmla="*/ 1304596 h 5450084"/>
              <a:gd name="connsiteX1971" fmla="*/ 10697257 w 12192000"/>
              <a:gd name="connsiteY1971" fmla="*/ 1319569 h 5450084"/>
              <a:gd name="connsiteX1972" fmla="*/ 10698453 w 12192000"/>
              <a:gd name="connsiteY1972" fmla="*/ 1386297 h 5450084"/>
              <a:gd name="connsiteX1973" fmla="*/ 10699651 w 12192000"/>
              <a:gd name="connsiteY1973" fmla="*/ 1419496 h 5450084"/>
              <a:gd name="connsiteX1974" fmla="*/ 10700449 w 12192000"/>
              <a:gd name="connsiteY1974" fmla="*/ 1435772 h 5450084"/>
              <a:gd name="connsiteX1975" fmla="*/ 10701247 w 12192000"/>
              <a:gd name="connsiteY1975" fmla="*/ 1452372 h 5450084"/>
              <a:gd name="connsiteX1976" fmla="*/ 10701647 w 12192000"/>
              <a:gd name="connsiteY1976" fmla="*/ 1458232 h 5450084"/>
              <a:gd name="connsiteX1977" fmla="*/ 10701647 w 12192000"/>
              <a:gd name="connsiteY1977" fmla="*/ 1463765 h 5450084"/>
              <a:gd name="connsiteX1978" fmla="*/ 10701247 w 12192000"/>
              <a:gd name="connsiteY1978" fmla="*/ 1469624 h 5450084"/>
              <a:gd name="connsiteX1979" fmla="*/ 10700449 w 12192000"/>
              <a:gd name="connsiteY1979" fmla="*/ 1474506 h 5450084"/>
              <a:gd name="connsiteX1980" fmla="*/ 10699251 w 12192000"/>
              <a:gd name="connsiteY1980" fmla="*/ 1479063 h 5450084"/>
              <a:gd name="connsiteX1981" fmla="*/ 10697655 w 12192000"/>
              <a:gd name="connsiteY1981" fmla="*/ 1483294 h 5450084"/>
              <a:gd name="connsiteX1982" fmla="*/ 10695258 w 12192000"/>
              <a:gd name="connsiteY1982" fmla="*/ 1487201 h 5450084"/>
              <a:gd name="connsiteX1983" fmla="*/ 10692864 w 12192000"/>
              <a:gd name="connsiteY1983" fmla="*/ 1490455 h 5450084"/>
              <a:gd name="connsiteX1984" fmla="*/ 10689272 w 12192000"/>
              <a:gd name="connsiteY1984" fmla="*/ 1494037 h 5450084"/>
              <a:gd name="connsiteX1985" fmla="*/ 10685680 w 12192000"/>
              <a:gd name="connsiteY1985" fmla="*/ 1496640 h 5450084"/>
              <a:gd name="connsiteX1986" fmla="*/ 10681290 w 12192000"/>
              <a:gd name="connsiteY1986" fmla="*/ 1498918 h 5450084"/>
              <a:gd name="connsiteX1987" fmla="*/ 10676099 w 12192000"/>
              <a:gd name="connsiteY1987" fmla="*/ 1500546 h 5450084"/>
              <a:gd name="connsiteX1988" fmla="*/ 10670113 w 12192000"/>
              <a:gd name="connsiteY1988" fmla="*/ 1501848 h 5450084"/>
              <a:gd name="connsiteX1989" fmla="*/ 10663327 w 12192000"/>
              <a:gd name="connsiteY1989" fmla="*/ 1502825 h 5450084"/>
              <a:gd name="connsiteX1990" fmla="*/ 10656140 w 12192000"/>
              <a:gd name="connsiteY1990" fmla="*/ 1503150 h 5450084"/>
              <a:gd name="connsiteX1991" fmla="*/ 10648158 w 12192000"/>
              <a:gd name="connsiteY1991" fmla="*/ 1502825 h 5450084"/>
              <a:gd name="connsiteX1992" fmla="*/ 10664125 w 12192000"/>
              <a:gd name="connsiteY1992" fmla="*/ 1510962 h 5450084"/>
              <a:gd name="connsiteX1993" fmla="*/ 10669713 w 12192000"/>
              <a:gd name="connsiteY1993" fmla="*/ 1511287 h 5450084"/>
              <a:gd name="connsiteX1994" fmla="*/ 10674901 w 12192000"/>
              <a:gd name="connsiteY1994" fmla="*/ 1511613 h 5450084"/>
              <a:gd name="connsiteX1995" fmla="*/ 10679294 w 12192000"/>
              <a:gd name="connsiteY1995" fmla="*/ 1512264 h 5450084"/>
              <a:gd name="connsiteX1996" fmla="*/ 10683284 w 12192000"/>
              <a:gd name="connsiteY1996" fmla="*/ 1512915 h 5450084"/>
              <a:gd name="connsiteX1997" fmla="*/ 10686878 w 12192000"/>
              <a:gd name="connsiteY1997" fmla="*/ 1513891 h 5450084"/>
              <a:gd name="connsiteX1998" fmla="*/ 10690070 w 12192000"/>
              <a:gd name="connsiteY1998" fmla="*/ 1514868 h 5450084"/>
              <a:gd name="connsiteX1999" fmla="*/ 10692466 w 12192000"/>
              <a:gd name="connsiteY1999" fmla="*/ 1516170 h 5450084"/>
              <a:gd name="connsiteX2000" fmla="*/ 10694860 w 12192000"/>
              <a:gd name="connsiteY2000" fmla="*/ 1517798 h 5450084"/>
              <a:gd name="connsiteX2001" fmla="*/ 10696458 w 12192000"/>
              <a:gd name="connsiteY2001" fmla="*/ 1519425 h 5450084"/>
              <a:gd name="connsiteX2002" fmla="*/ 10698055 w 12192000"/>
              <a:gd name="connsiteY2002" fmla="*/ 1521378 h 5450084"/>
              <a:gd name="connsiteX2003" fmla="*/ 10699251 w 12192000"/>
              <a:gd name="connsiteY2003" fmla="*/ 1523006 h 5450084"/>
              <a:gd name="connsiteX2004" fmla="*/ 10700449 w 12192000"/>
              <a:gd name="connsiteY2004" fmla="*/ 1524959 h 5450084"/>
              <a:gd name="connsiteX2005" fmla="*/ 10700849 w 12192000"/>
              <a:gd name="connsiteY2005" fmla="*/ 1526912 h 5450084"/>
              <a:gd name="connsiteX2006" fmla="*/ 10701247 w 12192000"/>
              <a:gd name="connsiteY2006" fmla="*/ 1529189 h 5450084"/>
              <a:gd name="connsiteX2007" fmla="*/ 10701647 w 12192000"/>
              <a:gd name="connsiteY2007" fmla="*/ 1533422 h 5450084"/>
              <a:gd name="connsiteX2008" fmla="*/ 10701247 w 12192000"/>
              <a:gd name="connsiteY2008" fmla="*/ 1538304 h 5450084"/>
              <a:gd name="connsiteX2009" fmla="*/ 10700449 w 12192000"/>
              <a:gd name="connsiteY2009" fmla="*/ 1542861 h 5450084"/>
              <a:gd name="connsiteX2010" fmla="*/ 10698453 w 12192000"/>
              <a:gd name="connsiteY2010" fmla="*/ 1553277 h 5450084"/>
              <a:gd name="connsiteX2011" fmla="*/ 10697655 w 12192000"/>
              <a:gd name="connsiteY2011" fmla="*/ 1557834 h 5450084"/>
              <a:gd name="connsiteX2012" fmla="*/ 10697257 w 12192000"/>
              <a:gd name="connsiteY2012" fmla="*/ 1562716 h 5450084"/>
              <a:gd name="connsiteX2013" fmla="*/ 10697655 w 12192000"/>
              <a:gd name="connsiteY2013" fmla="*/ 1566948 h 5450084"/>
              <a:gd name="connsiteX2014" fmla="*/ 10698055 w 12192000"/>
              <a:gd name="connsiteY2014" fmla="*/ 1569226 h 5450084"/>
              <a:gd name="connsiteX2015" fmla="*/ 10698453 w 12192000"/>
              <a:gd name="connsiteY2015" fmla="*/ 1571179 h 5450084"/>
              <a:gd name="connsiteX2016" fmla="*/ 10701647 w 12192000"/>
              <a:gd name="connsiteY2016" fmla="*/ 1600799 h 5450084"/>
              <a:gd name="connsiteX2017" fmla="*/ 10706437 w 12192000"/>
              <a:gd name="connsiteY2017" fmla="*/ 1596243 h 5450084"/>
              <a:gd name="connsiteX2018" fmla="*/ 10711625 w 12192000"/>
              <a:gd name="connsiteY2018" fmla="*/ 1592011 h 5450084"/>
              <a:gd name="connsiteX2019" fmla="*/ 10715617 w 12192000"/>
              <a:gd name="connsiteY2019" fmla="*/ 1587453 h 5450084"/>
              <a:gd name="connsiteX2020" fmla="*/ 10719210 w 12192000"/>
              <a:gd name="connsiteY2020" fmla="*/ 1582897 h 5450084"/>
              <a:gd name="connsiteX2021" fmla="*/ 10722804 w 12192000"/>
              <a:gd name="connsiteY2021" fmla="*/ 1578340 h 5450084"/>
              <a:gd name="connsiteX2022" fmla="*/ 10725996 w 12192000"/>
              <a:gd name="connsiteY2022" fmla="*/ 1573458 h 5450084"/>
              <a:gd name="connsiteX2023" fmla="*/ 10728790 w 12192000"/>
              <a:gd name="connsiteY2023" fmla="*/ 1568250 h 5450084"/>
              <a:gd name="connsiteX2024" fmla="*/ 10731186 w 12192000"/>
              <a:gd name="connsiteY2024" fmla="*/ 1563367 h 5450084"/>
              <a:gd name="connsiteX2025" fmla="*/ 10733580 w 12192000"/>
              <a:gd name="connsiteY2025" fmla="*/ 1558484 h 5450084"/>
              <a:gd name="connsiteX2026" fmla="*/ 10735577 w 12192000"/>
              <a:gd name="connsiteY2026" fmla="*/ 1553277 h 5450084"/>
              <a:gd name="connsiteX2027" fmla="*/ 10739169 w 12192000"/>
              <a:gd name="connsiteY2027" fmla="*/ 1542861 h 5450084"/>
              <a:gd name="connsiteX2028" fmla="*/ 10742363 w 12192000"/>
              <a:gd name="connsiteY2028" fmla="*/ 1532119 h 5450084"/>
              <a:gd name="connsiteX2029" fmla="*/ 10745157 w 12192000"/>
              <a:gd name="connsiteY2029" fmla="*/ 1521703 h 5450084"/>
              <a:gd name="connsiteX2030" fmla="*/ 10749547 w 12192000"/>
              <a:gd name="connsiteY2030" fmla="*/ 1499895 h 5450084"/>
              <a:gd name="connsiteX2031" fmla="*/ 10751941 w 12192000"/>
              <a:gd name="connsiteY2031" fmla="*/ 1489154 h 5450084"/>
              <a:gd name="connsiteX2032" fmla="*/ 10754735 w 12192000"/>
              <a:gd name="connsiteY2032" fmla="*/ 1478412 h 5450084"/>
              <a:gd name="connsiteX2033" fmla="*/ 10757930 w 12192000"/>
              <a:gd name="connsiteY2033" fmla="*/ 1467996 h 5450084"/>
              <a:gd name="connsiteX2034" fmla="*/ 10761922 w 12192000"/>
              <a:gd name="connsiteY2034" fmla="*/ 1457580 h 5450084"/>
              <a:gd name="connsiteX2035" fmla="*/ 10764316 w 12192000"/>
              <a:gd name="connsiteY2035" fmla="*/ 1452698 h 5450084"/>
              <a:gd name="connsiteX2036" fmla="*/ 10767110 w 12192000"/>
              <a:gd name="connsiteY2036" fmla="*/ 1447815 h 5450084"/>
              <a:gd name="connsiteX2037" fmla="*/ 10769904 w 12192000"/>
              <a:gd name="connsiteY2037" fmla="*/ 1442932 h 5450084"/>
              <a:gd name="connsiteX2038" fmla="*/ 10773496 w 12192000"/>
              <a:gd name="connsiteY2038" fmla="*/ 1437725 h 5450084"/>
              <a:gd name="connsiteX2039" fmla="*/ 10774695 w 12192000"/>
              <a:gd name="connsiteY2039" fmla="*/ 1431540 h 5450084"/>
              <a:gd name="connsiteX2040" fmla="*/ 10776293 w 12192000"/>
              <a:gd name="connsiteY2040" fmla="*/ 1425356 h 5450084"/>
              <a:gd name="connsiteX2041" fmla="*/ 10778287 w 12192000"/>
              <a:gd name="connsiteY2041" fmla="*/ 1419171 h 5450084"/>
              <a:gd name="connsiteX2042" fmla="*/ 10780683 w 12192000"/>
              <a:gd name="connsiteY2042" fmla="*/ 1413312 h 5450084"/>
              <a:gd name="connsiteX2043" fmla="*/ 10783077 w 12192000"/>
              <a:gd name="connsiteY2043" fmla="*/ 1407127 h 5450084"/>
              <a:gd name="connsiteX2044" fmla="*/ 10785871 w 12192000"/>
              <a:gd name="connsiteY2044" fmla="*/ 1401595 h 5450084"/>
              <a:gd name="connsiteX2045" fmla="*/ 10789065 w 12192000"/>
              <a:gd name="connsiteY2045" fmla="*/ 1396061 h 5450084"/>
              <a:gd name="connsiteX2046" fmla="*/ 10792257 w 12192000"/>
              <a:gd name="connsiteY2046" fmla="*/ 1390528 h 5450084"/>
              <a:gd name="connsiteX2047" fmla="*/ 10795852 w 12192000"/>
              <a:gd name="connsiteY2047" fmla="*/ 1384994 h 5450084"/>
              <a:gd name="connsiteX2048" fmla="*/ 10799444 w 12192000"/>
              <a:gd name="connsiteY2048" fmla="*/ 1379461 h 5450084"/>
              <a:gd name="connsiteX2049" fmla="*/ 10808224 w 12192000"/>
              <a:gd name="connsiteY2049" fmla="*/ 1369045 h 5450084"/>
              <a:gd name="connsiteX2050" fmla="*/ 10817007 w 12192000"/>
              <a:gd name="connsiteY2050" fmla="*/ 1358955 h 5450084"/>
              <a:gd name="connsiteX2051" fmla="*/ 10826587 w 12192000"/>
              <a:gd name="connsiteY2051" fmla="*/ 1348863 h 5450084"/>
              <a:gd name="connsiteX2052" fmla="*/ 10831777 w 12192000"/>
              <a:gd name="connsiteY2052" fmla="*/ 1346585 h 5450084"/>
              <a:gd name="connsiteX2053" fmla="*/ 10836566 w 12192000"/>
              <a:gd name="connsiteY2053" fmla="*/ 1344633 h 5450084"/>
              <a:gd name="connsiteX2054" fmla="*/ 10842154 w 12192000"/>
              <a:gd name="connsiteY2054" fmla="*/ 1343005 h 5450084"/>
              <a:gd name="connsiteX2055" fmla="*/ 10847344 w 12192000"/>
              <a:gd name="connsiteY2055" fmla="*/ 1341703 h 5450084"/>
              <a:gd name="connsiteX2056" fmla="*/ 10852533 w 12192000"/>
              <a:gd name="connsiteY2056" fmla="*/ 1340726 h 5450084"/>
              <a:gd name="connsiteX2057" fmla="*/ 10857323 w 12192000"/>
              <a:gd name="connsiteY2057" fmla="*/ 1339749 h 5450084"/>
              <a:gd name="connsiteX2058" fmla="*/ 10862513 w 12192000"/>
              <a:gd name="connsiteY2058" fmla="*/ 1339099 h 5450084"/>
              <a:gd name="connsiteX2059" fmla="*/ 10867701 w 12192000"/>
              <a:gd name="connsiteY2059" fmla="*/ 1338773 h 5450084"/>
              <a:gd name="connsiteX2060" fmla="*/ 10878080 w 12192000"/>
              <a:gd name="connsiteY2060" fmla="*/ 1338448 h 5450084"/>
              <a:gd name="connsiteX2061" fmla="*/ 10888060 w 12192000"/>
              <a:gd name="connsiteY2061" fmla="*/ 1338773 h 5450084"/>
              <a:gd name="connsiteX2062" fmla="*/ 10898039 w 12192000"/>
              <a:gd name="connsiteY2062" fmla="*/ 1339749 h 5450084"/>
              <a:gd name="connsiteX2063" fmla="*/ 10908417 w 12192000"/>
              <a:gd name="connsiteY2063" fmla="*/ 1340726 h 5450084"/>
              <a:gd name="connsiteX2064" fmla="*/ 10918398 w 12192000"/>
              <a:gd name="connsiteY2064" fmla="*/ 1342354 h 5450084"/>
              <a:gd name="connsiteX2065" fmla="*/ 10928775 w 12192000"/>
              <a:gd name="connsiteY2065" fmla="*/ 1344307 h 5450084"/>
              <a:gd name="connsiteX2066" fmla="*/ 10949134 w 12192000"/>
              <a:gd name="connsiteY2066" fmla="*/ 1347887 h 5450084"/>
              <a:gd name="connsiteX2067" fmla="*/ 10959112 w 12192000"/>
              <a:gd name="connsiteY2067" fmla="*/ 1349515 h 5450084"/>
              <a:gd name="connsiteX2068" fmla="*/ 10969491 w 12192000"/>
              <a:gd name="connsiteY2068" fmla="*/ 1350817 h 5450084"/>
              <a:gd name="connsiteX2069" fmla="*/ 10979471 w 12192000"/>
              <a:gd name="connsiteY2069" fmla="*/ 1351793 h 5450084"/>
              <a:gd name="connsiteX2070" fmla="*/ 10989850 w 12192000"/>
              <a:gd name="connsiteY2070" fmla="*/ 1352119 h 5450084"/>
              <a:gd name="connsiteX2071" fmla="*/ 11000228 w 12192000"/>
              <a:gd name="connsiteY2071" fmla="*/ 1351142 h 5450084"/>
              <a:gd name="connsiteX2072" fmla="*/ 11011005 w 12192000"/>
              <a:gd name="connsiteY2072" fmla="*/ 1350492 h 5450084"/>
              <a:gd name="connsiteX2073" fmla="*/ 11021781 w 12192000"/>
              <a:gd name="connsiteY2073" fmla="*/ 1350492 h 5450084"/>
              <a:gd name="connsiteX2074" fmla="*/ 11032560 w 12192000"/>
              <a:gd name="connsiteY2074" fmla="*/ 1350817 h 5450084"/>
              <a:gd name="connsiteX2075" fmla="*/ 11044136 w 12192000"/>
              <a:gd name="connsiteY2075" fmla="*/ 1351793 h 5450084"/>
              <a:gd name="connsiteX2076" fmla="*/ 11055313 w 12192000"/>
              <a:gd name="connsiteY2076" fmla="*/ 1353096 h 5450084"/>
              <a:gd name="connsiteX2077" fmla="*/ 11066090 w 12192000"/>
              <a:gd name="connsiteY2077" fmla="*/ 1354722 h 5450084"/>
              <a:gd name="connsiteX2078" fmla="*/ 11077666 w 12192000"/>
              <a:gd name="connsiteY2078" fmla="*/ 1357002 h 5450084"/>
              <a:gd name="connsiteX2079" fmla="*/ 11088843 w 12192000"/>
              <a:gd name="connsiteY2079" fmla="*/ 1359931 h 5450084"/>
              <a:gd name="connsiteX2080" fmla="*/ 11100419 w 12192000"/>
              <a:gd name="connsiteY2080" fmla="*/ 1362860 h 5450084"/>
              <a:gd name="connsiteX2081" fmla="*/ 11111196 w 12192000"/>
              <a:gd name="connsiteY2081" fmla="*/ 1366115 h 5450084"/>
              <a:gd name="connsiteX2082" fmla="*/ 11121975 w 12192000"/>
              <a:gd name="connsiteY2082" fmla="*/ 1369695 h 5450084"/>
              <a:gd name="connsiteX2083" fmla="*/ 11133151 w 12192000"/>
              <a:gd name="connsiteY2083" fmla="*/ 1373601 h 5450084"/>
              <a:gd name="connsiteX2084" fmla="*/ 11143930 w 12192000"/>
              <a:gd name="connsiteY2084" fmla="*/ 1377833 h 5450084"/>
              <a:gd name="connsiteX2085" fmla="*/ 11154308 w 12192000"/>
              <a:gd name="connsiteY2085" fmla="*/ 1382390 h 5450084"/>
              <a:gd name="connsiteX2086" fmla="*/ 11164287 w 12192000"/>
              <a:gd name="connsiteY2086" fmla="*/ 1387924 h 5450084"/>
              <a:gd name="connsiteX2087" fmla="*/ 11174665 w 12192000"/>
              <a:gd name="connsiteY2087" fmla="*/ 1393132 h 5450084"/>
              <a:gd name="connsiteX2088" fmla="*/ 11184646 w 12192000"/>
              <a:gd name="connsiteY2088" fmla="*/ 1398340 h 5450084"/>
              <a:gd name="connsiteX2089" fmla="*/ 11194224 w 12192000"/>
              <a:gd name="connsiteY2089" fmla="*/ 1404198 h 5450084"/>
              <a:gd name="connsiteX2090" fmla="*/ 11203407 w 12192000"/>
              <a:gd name="connsiteY2090" fmla="*/ 1410057 h 5450084"/>
              <a:gd name="connsiteX2091" fmla="*/ 11212587 w 12192000"/>
              <a:gd name="connsiteY2091" fmla="*/ 1416567 h 5450084"/>
              <a:gd name="connsiteX2092" fmla="*/ 11220970 w 12192000"/>
              <a:gd name="connsiteY2092" fmla="*/ 1423078 h 5450084"/>
              <a:gd name="connsiteX2093" fmla="*/ 11228952 w 12192000"/>
              <a:gd name="connsiteY2093" fmla="*/ 1429588 h 5450084"/>
              <a:gd name="connsiteX2094" fmla="*/ 11236936 w 12192000"/>
              <a:gd name="connsiteY2094" fmla="*/ 1436423 h 5450084"/>
              <a:gd name="connsiteX2095" fmla="*/ 11244121 w 12192000"/>
              <a:gd name="connsiteY2095" fmla="*/ 1443909 h 5450084"/>
              <a:gd name="connsiteX2096" fmla="*/ 11250907 w 12192000"/>
              <a:gd name="connsiteY2096" fmla="*/ 1451071 h 5450084"/>
              <a:gd name="connsiteX2097" fmla="*/ 11257294 w 12192000"/>
              <a:gd name="connsiteY2097" fmla="*/ 1458232 h 5450084"/>
              <a:gd name="connsiteX2098" fmla="*/ 11263282 w 12192000"/>
              <a:gd name="connsiteY2098" fmla="*/ 1466044 h 5450084"/>
              <a:gd name="connsiteX2099" fmla="*/ 11268470 w 12192000"/>
              <a:gd name="connsiteY2099" fmla="*/ 1473530 h 5450084"/>
              <a:gd name="connsiteX2100" fmla="*/ 11272862 w 12192000"/>
              <a:gd name="connsiteY2100" fmla="*/ 1481342 h 5450084"/>
              <a:gd name="connsiteX2101" fmla="*/ 11276853 w 12192000"/>
              <a:gd name="connsiteY2101" fmla="*/ 1489154 h 5450084"/>
              <a:gd name="connsiteX2102" fmla="*/ 11280447 w 12192000"/>
              <a:gd name="connsiteY2102" fmla="*/ 1497291 h 5450084"/>
              <a:gd name="connsiteX2103" fmla="*/ 11282841 w 12192000"/>
              <a:gd name="connsiteY2103" fmla="*/ 1499895 h 5450084"/>
              <a:gd name="connsiteX2104" fmla="*/ 11284437 w 12192000"/>
              <a:gd name="connsiteY2104" fmla="*/ 1502825 h 5450084"/>
              <a:gd name="connsiteX2105" fmla="*/ 11284837 w 12192000"/>
              <a:gd name="connsiteY2105" fmla="*/ 1505754 h 5450084"/>
              <a:gd name="connsiteX2106" fmla="*/ 11284437 w 12192000"/>
              <a:gd name="connsiteY2106" fmla="*/ 1509010 h 5450084"/>
              <a:gd name="connsiteX2107" fmla="*/ 11288029 w 12192000"/>
              <a:gd name="connsiteY2107" fmla="*/ 1513240 h 5450084"/>
              <a:gd name="connsiteX2108" fmla="*/ 11291223 w 12192000"/>
              <a:gd name="connsiteY2108" fmla="*/ 1518123 h 5450084"/>
              <a:gd name="connsiteX2109" fmla="*/ 11293619 w 12192000"/>
              <a:gd name="connsiteY2109" fmla="*/ 1523006 h 5450084"/>
              <a:gd name="connsiteX2110" fmla="*/ 11295614 w 12192000"/>
              <a:gd name="connsiteY2110" fmla="*/ 1528213 h 5450084"/>
              <a:gd name="connsiteX2111" fmla="*/ 11297212 w 12192000"/>
              <a:gd name="connsiteY2111" fmla="*/ 1533422 h 5450084"/>
              <a:gd name="connsiteX2112" fmla="*/ 11298010 w 12192000"/>
              <a:gd name="connsiteY2112" fmla="*/ 1538629 h 5450084"/>
              <a:gd name="connsiteX2113" fmla="*/ 11299606 w 12192000"/>
              <a:gd name="connsiteY2113" fmla="*/ 1550347 h 5450084"/>
              <a:gd name="connsiteX2114" fmla="*/ 11301204 w 12192000"/>
              <a:gd name="connsiteY2114" fmla="*/ 1562065 h 5450084"/>
              <a:gd name="connsiteX2115" fmla="*/ 11302002 w 12192000"/>
              <a:gd name="connsiteY2115" fmla="*/ 1568575 h 5450084"/>
              <a:gd name="connsiteX2116" fmla="*/ 11303198 w 12192000"/>
              <a:gd name="connsiteY2116" fmla="*/ 1575410 h 5450084"/>
              <a:gd name="connsiteX2117" fmla="*/ 11304796 w 12192000"/>
              <a:gd name="connsiteY2117" fmla="*/ 1581920 h 5450084"/>
              <a:gd name="connsiteX2118" fmla="*/ 11306790 w 12192000"/>
              <a:gd name="connsiteY2118" fmla="*/ 1588757 h 5450084"/>
              <a:gd name="connsiteX2119" fmla="*/ 11309586 w 12192000"/>
              <a:gd name="connsiteY2119" fmla="*/ 1595592 h 5450084"/>
              <a:gd name="connsiteX2120" fmla="*/ 11312778 w 12192000"/>
              <a:gd name="connsiteY2120" fmla="*/ 1603403 h 5450084"/>
              <a:gd name="connsiteX2121" fmla="*/ 11317569 w 12192000"/>
              <a:gd name="connsiteY2121" fmla="*/ 1586477 h 5450084"/>
              <a:gd name="connsiteX2122" fmla="*/ 11321959 w 12192000"/>
              <a:gd name="connsiteY2122" fmla="*/ 1569877 h 5450084"/>
              <a:gd name="connsiteX2123" fmla="*/ 11330741 w 12192000"/>
              <a:gd name="connsiteY2123" fmla="*/ 1537653 h 5450084"/>
              <a:gd name="connsiteX2124" fmla="*/ 11338726 w 12192000"/>
              <a:gd name="connsiteY2124" fmla="*/ 1506405 h 5450084"/>
              <a:gd name="connsiteX2125" fmla="*/ 11346310 w 12192000"/>
              <a:gd name="connsiteY2125" fmla="*/ 1476134 h 5450084"/>
              <a:gd name="connsiteX2126" fmla="*/ 11350300 w 12192000"/>
              <a:gd name="connsiteY2126" fmla="*/ 1461161 h 5450084"/>
              <a:gd name="connsiteX2127" fmla="*/ 11354693 w 12192000"/>
              <a:gd name="connsiteY2127" fmla="*/ 1446513 h 5450084"/>
              <a:gd name="connsiteX2128" fmla="*/ 11359481 w 12192000"/>
              <a:gd name="connsiteY2128" fmla="*/ 1431866 h 5450084"/>
              <a:gd name="connsiteX2129" fmla="*/ 11364671 w 12192000"/>
              <a:gd name="connsiteY2129" fmla="*/ 1417544 h 5450084"/>
              <a:gd name="connsiteX2130" fmla="*/ 11369861 w 12192000"/>
              <a:gd name="connsiteY2130" fmla="*/ 1403547 h 5450084"/>
              <a:gd name="connsiteX2131" fmla="*/ 11375448 w 12192000"/>
              <a:gd name="connsiteY2131" fmla="*/ 1389551 h 5450084"/>
              <a:gd name="connsiteX2132" fmla="*/ 11381836 w 12192000"/>
              <a:gd name="connsiteY2132" fmla="*/ 1375555 h 5450084"/>
              <a:gd name="connsiteX2133" fmla="*/ 11388622 w 12192000"/>
              <a:gd name="connsiteY2133" fmla="*/ 1362209 h 5450084"/>
              <a:gd name="connsiteX2134" fmla="*/ 11479633 w 12192000"/>
              <a:gd name="connsiteY2134" fmla="*/ 1066331 h 5450084"/>
              <a:gd name="connsiteX2135" fmla="*/ 11479233 w 12192000"/>
              <a:gd name="connsiteY2135" fmla="*/ 1066331 h 5450084"/>
              <a:gd name="connsiteX2136" fmla="*/ 11480829 w 12192000"/>
              <a:gd name="connsiteY2136" fmla="*/ 1055590 h 5450084"/>
              <a:gd name="connsiteX2137" fmla="*/ 11482427 w 12192000"/>
              <a:gd name="connsiteY2137" fmla="*/ 1044848 h 5450084"/>
              <a:gd name="connsiteX2138" fmla="*/ 11486817 w 12192000"/>
              <a:gd name="connsiteY2138" fmla="*/ 1023691 h 5450084"/>
              <a:gd name="connsiteX2139" fmla="*/ 11492006 w 12192000"/>
              <a:gd name="connsiteY2139" fmla="*/ 1002533 h 5450084"/>
              <a:gd name="connsiteX2140" fmla="*/ 11497994 w 12192000"/>
              <a:gd name="connsiteY2140" fmla="*/ 982027 h 5450084"/>
              <a:gd name="connsiteX2141" fmla="*/ 11504382 w 12192000"/>
              <a:gd name="connsiteY2141" fmla="*/ 961521 h 5450084"/>
              <a:gd name="connsiteX2142" fmla="*/ 11511567 w 12192000"/>
              <a:gd name="connsiteY2142" fmla="*/ 941014 h 5450084"/>
              <a:gd name="connsiteX2143" fmla="*/ 11519551 w 12192000"/>
              <a:gd name="connsiteY2143" fmla="*/ 920834 h 5450084"/>
              <a:gd name="connsiteX2144" fmla="*/ 11528332 w 12192000"/>
              <a:gd name="connsiteY2144" fmla="*/ 900978 h 5450084"/>
              <a:gd name="connsiteX2145" fmla="*/ 11537112 w 12192000"/>
              <a:gd name="connsiteY2145" fmla="*/ 881124 h 5450084"/>
              <a:gd name="connsiteX2146" fmla="*/ 11546295 w 12192000"/>
              <a:gd name="connsiteY2146" fmla="*/ 861268 h 5450084"/>
              <a:gd name="connsiteX2147" fmla="*/ 11556273 w 12192000"/>
              <a:gd name="connsiteY2147" fmla="*/ 841413 h 5450084"/>
              <a:gd name="connsiteX2148" fmla="*/ 11566254 w 12192000"/>
              <a:gd name="connsiteY2148" fmla="*/ 821883 h 5450084"/>
              <a:gd name="connsiteX2149" fmla="*/ 11587011 w 12192000"/>
              <a:gd name="connsiteY2149" fmla="*/ 782498 h 5450084"/>
              <a:gd name="connsiteX2150" fmla="*/ 11608566 w 12192000"/>
              <a:gd name="connsiteY2150" fmla="*/ 743763 h 5450084"/>
              <a:gd name="connsiteX2151" fmla="*/ 11610562 w 12192000"/>
              <a:gd name="connsiteY2151" fmla="*/ 740183 h 5450084"/>
              <a:gd name="connsiteX2152" fmla="*/ 11612956 w 12192000"/>
              <a:gd name="connsiteY2152" fmla="*/ 736603 h 5450084"/>
              <a:gd name="connsiteX2153" fmla="*/ 11615350 w 12192000"/>
              <a:gd name="connsiteY2153" fmla="*/ 734324 h 5450084"/>
              <a:gd name="connsiteX2154" fmla="*/ 11617348 w 12192000"/>
              <a:gd name="connsiteY2154" fmla="*/ 732370 h 5450084"/>
              <a:gd name="connsiteX2155" fmla="*/ 11619742 w 12192000"/>
              <a:gd name="connsiteY2155" fmla="*/ 730744 h 5450084"/>
              <a:gd name="connsiteX2156" fmla="*/ 11622935 w 12192000"/>
              <a:gd name="connsiteY2156" fmla="*/ 729767 h 5450084"/>
              <a:gd name="connsiteX2157" fmla="*/ 11625331 w 12192000"/>
              <a:gd name="connsiteY2157" fmla="*/ 729116 h 5450084"/>
              <a:gd name="connsiteX2158" fmla="*/ 11627725 w 12192000"/>
              <a:gd name="connsiteY2158" fmla="*/ 728791 h 5450084"/>
              <a:gd name="connsiteX2159" fmla="*/ 11630121 w 12192000"/>
              <a:gd name="connsiteY2159" fmla="*/ 728465 h 5450084"/>
              <a:gd name="connsiteX2160" fmla="*/ 11632915 w 12192000"/>
              <a:gd name="connsiteY2160" fmla="*/ 728465 h 5450084"/>
              <a:gd name="connsiteX2161" fmla="*/ 11638103 w 12192000"/>
              <a:gd name="connsiteY2161" fmla="*/ 729116 h 5450084"/>
              <a:gd name="connsiteX2162" fmla="*/ 11644092 w 12192000"/>
              <a:gd name="connsiteY2162" fmla="*/ 729767 h 5450084"/>
              <a:gd name="connsiteX2163" fmla="*/ 11649680 w 12192000"/>
              <a:gd name="connsiteY2163" fmla="*/ 730093 h 5450084"/>
              <a:gd name="connsiteX2164" fmla="*/ 11676025 w 12192000"/>
              <a:gd name="connsiteY2164" fmla="*/ 729767 h 5450084"/>
              <a:gd name="connsiteX2165" fmla="*/ 11701971 w 12192000"/>
              <a:gd name="connsiteY2165" fmla="*/ 729116 h 5450084"/>
              <a:gd name="connsiteX2166" fmla="*/ 11753863 w 12192000"/>
              <a:gd name="connsiteY2166" fmla="*/ 727814 h 5450084"/>
              <a:gd name="connsiteX2167" fmla="*/ 11777016 w 12192000"/>
              <a:gd name="connsiteY2167" fmla="*/ 726186 h 5450084"/>
              <a:gd name="connsiteX2168" fmla="*/ 11788991 w 12192000"/>
              <a:gd name="connsiteY2168" fmla="*/ 725210 h 5450084"/>
              <a:gd name="connsiteX2169" fmla="*/ 11800568 w 12192000"/>
              <a:gd name="connsiteY2169" fmla="*/ 724234 h 5450084"/>
              <a:gd name="connsiteX2170" fmla="*/ 11812144 w 12192000"/>
              <a:gd name="connsiteY2170" fmla="*/ 723908 h 5450084"/>
              <a:gd name="connsiteX2171" fmla="*/ 11823719 w 12192000"/>
              <a:gd name="connsiteY2171" fmla="*/ 723908 h 5450084"/>
              <a:gd name="connsiteX2172" fmla="*/ 11834497 w 12192000"/>
              <a:gd name="connsiteY2172" fmla="*/ 724234 h 5450084"/>
              <a:gd name="connsiteX2173" fmla="*/ 11845274 w 12192000"/>
              <a:gd name="connsiteY2173" fmla="*/ 725535 h 5450084"/>
              <a:gd name="connsiteX2174" fmla="*/ 11850862 w 12192000"/>
              <a:gd name="connsiteY2174" fmla="*/ 726186 h 5450084"/>
              <a:gd name="connsiteX2175" fmla="*/ 11856051 w 12192000"/>
              <a:gd name="connsiteY2175" fmla="*/ 727488 h 5450084"/>
              <a:gd name="connsiteX2176" fmla="*/ 11861241 w 12192000"/>
              <a:gd name="connsiteY2176" fmla="*/ 728791 h 5450084"/>
              <a:gd name="connsiteX2177" fmla="*/ 11866031 w 12192000"/>
              <a:gd name="connsiteY2177" fmla="*/ 730093 h 5450084"/>
              <a:gd name="connsiteX2178" fmla="*/ 11871219 w 12192000"/>
              <a:gd name="connsiteY2178" fmla="*/ 732045 h 5450084"/>
              <a:gd name="connsiteX2179" fmla="*/ 11876012 w 12192000"/>
              <a:gd name="connsiteY2179" fmla="*/ 733998 h 5450084"/>
              <a:gd name="connsiteX2180" fmla="*/ 11880402 w 12192000"/>
              <a:gd name="connsiteY2180" fmla="*/ 736277 h 5450084"/>
              <a:gd name="connsiteX2181" fmla="*/ 11885192 w 12192000"/>
              <a:gd name="connsiteY2181" fmla="*/ 738880 h 5450084"/>
              <a:gd name="connsiteX2182" fmla="*/ 11889582 w 12192000"/>
              <a:gd name="connsiteY2182" fmla="*/ 742136 h 5450084"/>
              <a:gd name="connsiteX2183" fmla="*/ 11893973 w 12192000"/>
              <a:gd name="connsiteY2183" fmla="*/ 745391 h 5450084"/>
              <a:gd name="connsiteX2184" fmla="*/ 11897965 w 12192000"/>
              <a:gd name="connsiteY2184" fmla="*/ 748971 h 5450084"/>
              <a:gd name="connsiteX2185" fmla="*/ 11901957 w 12192000"/>
              <a:gd name="connsiteY2185" fmla="*/ 752877 h 5450084"/>
              <a:gd name="connsiteX2186" fmla="*/ 11905949 w 12192000"/>
              <a:gd name="connsiteY2186" fmla="*/ 757109 h 5450084"/>
              <a:gd name="connsiteX2187" fmla="*/ 11909541 w 12192000"/>
              <a:gd name="connsiteY2187" fmla="*/ 761991 h 5450084"/>
              <a:gd name="connsiteX2188" fmla="*/ 11913134 w 12192000"/>
              <a:gd name="connsiteY2188" fmla="*/ 767524 h 5450084"/>
              <a:gd name="connsiteX2189" fmla="*/ 11916726 w 12192000"/>
              <a:gd name="connsiteY2189" fmla="*/ 772732 h 5450084"/>
              <a:gd name="connsiteX2190" fmla="*/ 11919920 w 12192000"/>
              <a:gd name="connsiteY2190" fmla="*/ 772732 h 5450084"/>
              <a:gd name="connsiteX2191" fmla="*/ 11923512 w 12192000"/>
              <a:gd name="connsiteY2191" fmla="*/ 772082 h 5450084"/>
              <a:gd name="connsiteX2192" fmla="*/ 11926704 w 12192000"/>
              <a:gd name="connsiteY2192" fmla="*/ 771431 h 5450084"/>
              <a:gd name="connsiteX2193" fmla="*/ 11930298 w 12192000"/>
              <a:gd name="connsiteY2193" fmla="*/ 770453 h 5450084"/>
              <a:gd name="connsiteX2194" fmla="*/ 11936685 w 12192000"/>
              <a:gd name="connsiteY2194" fmla="*/ 768176 h 5450084"/>
              <a:gd name="connsiteX2195" fmla="*/ 11943071 w 12192000"/>
              <a:gd name="connsiteY2195" fmla="*/ 765246 h 5450084"/>
              <a:gd name="connsiteX2196" fmla="*/ 11949857 w 12192000"/>
              <a:gd name="connsiteY2196" fmla="*/ 761991 h 5450084"/>
              <a:gd name="connsiteX2197" fmla="*/ 11955846 w 12192000"/>
              <a:gd name="connsiteY2197" fmla="*/ 758736 h 5450084"/>
              <a:gd name="connsiteX2198" fmla="*/ 11962232 w 12192000"/>
              <a:gd name="connsiteY2198" fmla="*/ 755481 h 5450084"/>
              <a:gd name="connsiteX2199" fmla="*/ 11968618 w 12192000"/>
              <a:gd name="connsiteY2199" fmla="*/ 752552 h 5450084"/>
              <a:gd name="connsiteX2200" fmla="*/ 11975005 w 12192000"/>
              <a:gd name="connsiteY2200" fmla="*/ 749948 h 5450084"/>
              <a:gd name="connsiteX2201" fmla="*/ 11981791 w 12192000"/>
              <a:gd name="connsiteY2201" fmla="*/ 747669 h 5450084"/>
              <a:gd name="connsiteX2202" fmla="*/ 11985383 w 12192000"/>
              <a:gd name="connsiteY2202" fmla="*/ 747018 h 5450084"/>
              <a:gd name="connsiteX2203" fmla="*/ 11988577 w 12192000"/>
              <a:gd name="connsiteY2203" fmla="*/ 746367 h 5450084"/>
              <a:gd name="connsiteX2204" fmla="*/ 11992170 w 12192000"/>
              <a:gd name="connsiteY2204" fmla="*/ 746042 h 5450084"/>
              <a:gd name="connsiteX2205" fmla="*/ 11995362 w 12192000"/>
              <a:gd name="connsiteY2205" fmla="*/ 745717 h 5450084"/>
              <a:gd name="connsiteX2206" fmla="*/ 11998956 w 12192000"/>
              <a:gd name="connsiteY2206" fmla="*/ 746042 h 5450084"/>
              <a:gd name="connsiteX2207" fmla="*/ 12002548 w 12192000"/>
              <a:gd name="connsiteY2207" fmla="*/ 746367 h 5450084"/>
              <a:gd name="connsiteX2208" fmla="*/ 12006140 w 12192000"/>
              <a:gd name="connsiteY2208" fmla="*/ 747018 h 5450084"/>
              <a:gd name="connsiteX2209" fmla="*/ 12010133 w 12192000"/>
              <a:gd name="connsiteY2209" fmla="*/ 747994 h 5450084"/>
              <a:gd name="connsiteX2210" fmla="*/ 12014123 w 12192000"/>
              <a:gd name="connsiteY2210" fmla="*/ 749296 h 5450084"/>
              <a:gd name="connsiteX2211" fmla="*/ 12018115 w 12192000"/>
              <a:gd name="connsiteY2211" fmla="*/ 751250 h 5450084"/>
              <a:gd name="connsiteX2212" fmla="*/ 12022107 w 12192000"/>
              <a:gd name="connsiteY2212" fmla="*/ 753203 h 5450084"/>
              <a:gd name="connsiteX2213" fmla="*/ 12026099 w 12192000"/>
              <a:gd name="connsiteY2213" fmla="*/ 755806 h 5450084"/>
              <a:gd name="connsiteX2214" fmla="*/ 12031688 w 12192000"/>
              <a:gd name="connsiteY2214" fmla="*/ 752552 h 5450084"/>
              <a:gd name="connsiteX2215" fmla="*/ 12037676 w 12192000"/>
              <a:gd name="connsiteY2215" fmla="*/ 749296 h 5450084"/>
              <a:gd name="connsiteX2216" fmla="*/ 12040468 w 12192000"/>
              <a:gd name="connsiteY2216" fmla="*/ 747669 h 5450084"/>
              <a:gd name="connsiteX2217" fmla="*/ 12042864 w 12192000"/>
              <a:gd name="connsiteY2217" fmla="*/ 745717 h 5450084"/>
              <a:gd name="connsiteX2218" fmla="*/ 12044860 w 12192000"/>
              <a:gd name="connsiteY2218" fmla="*/ 743763 h 5450084"/>
              <a:gd name="connsiteX2219" fmla="*/ 12046058 w 12192000"/>
              <a:gd name="connsiteY2219" fmla="*/ 741810 h 5450084"/>
              <a:gd name="connsiteX2220" fmla="*/ 12057235 w 12192000"/>
              <a:gd name="connsiteY2220" fmla="*/ 720001 h 5450084"/>
              <a:gd name="connsiteX2221" fmla="*/ 12067214 w 12192000"/>
              <a:gd name="connsiteY2221" fmla="*/ 701123 h 5450084"/>
              <a:gd name="connsiteX2222" fmla="*/ 12075996 w 12192000"/>
              <a:gd name="connsiteY2222" fmla="*/ 684522 h 5450084"/>
              <a:gd name="connsiteX2223" fmla="*/ 12084776 w 12192000"/>
              <a:gd name="connsiteY2223" fmla="*/ 670852 h 5450084"/>
              <a:gd name="connsiteX2224" fmla="*/ 12088769 w 12192000"/>
              <a:gd name="connsiteY2224" fmla="*/ 664667 h 5450084"/>
              <a:gd name="connsiteX2225" fmla="*/ 12092761 w 12192000"/>
              <a:gd name="connsiteY2225" fmla="*/ 659133 h 5450084"/>
              <a:gd name="connsiteX2226" fmla="*/ 12096753 w 12192000"/>
              <a:gd name="connsiteY2226" fmla="*/ 653600 h 5450084"/>
              <a:gd name="connsiteX2227" fmla="*/ 12101143 w 12192000"/>
              <a:gd name="connsiteY2227" fmla="*/ 649044 h 5450084"/>
              <a:gd name="connsiteX2228" fmla="*/ 12105536 w 12192000"/>
              <a:gd name="connsiteY2228" fmla="*/ 644812 h 5450084"/>
              <a:gd name="connsiteX2229" fmla="*/ 12109926 w 12192000"/>
              <a:gd name="connsiteY2229" fmla="*/ 641231 h 5450084"/>
              <a:gd name="connsiteX2230" fmla="*/ 12115114 w 12192000"/>
              <a:gd name="connsiteY2230" fmla="*/ 637977 h 5450084"/>
              <a:gd name="connsiteX2231" fmla="*/ 12119904 w 12192000"/>
              <a:gd name="connsiteY2231" fmla="*/ 635048 h 5450084"/>
              <a:gd name="connsiteX2232" fmla="*/ 12125095 w 12192000"/>
              <a:gd name="connsiteY2232" fmla="*/ 632443 h 5450084"/>
              <a:gd name="connsiteX2233" fmla="*/ 12130283 w 12192000"/>
              <a:gd name="connsiteY2233" fmla="*/ 629839 h 5450084"/>
              <a:gd name="connsiteX2234" fmla="*/ 12136271 w 12192000"/>
              <a:gd name="connsiteY2234" fmla="*/ 627886 h 5450084"/>
              <a:gd name="connsiteX2235" fmla="*/ 12142257 w 12192000"/>
              <a:gd name="connsiteY2235" fmla="*/ 626584 h 5450084"/>
              <a:gd name="connsiteX2236" fmla="*/ 12149444 w 12192000"/>
              <a:gd name="connsiteY2236" fmla="*/ 625281 h 5450084"/>
              <a:gd name="connsiteX2237" fmla="*/ 12156628 w 12192000"/>
              <a:gd name="connsiteY2237" fmla="*/ 624305 h 5450084"/>
              <a:gd name="connsiteX2238" fmla="*/ 12164213 w 12192000"/>
              <a:gd name="connsiteY2238" fmla="*/ 623329 h 5450084"/>
              <a:gd name="connsiteX2239" fmla="*/ 12172195 w 12192000"/>
              <a:gd name="connsiteY2239" fmla="*/ 623004 h 5450084"/>
              <a:gd name="connsiteX2240" fmla="*/ 12181377 w 12192000"/>
              <a:gd name="connsiteY2240" fmla="*/ 622678 h 5450084"/>
              <a:gd name="connsiteX2241" fmla="*/ 12190558 w 12192000"/>
              <a:gd name="connsiteY2241" fmla="*/ 622352 h 5450084"/>
              <a:gd name="connsiteX2242" fmla="*/ 12192000 w 12192000"/>
              <a:gd name="connsiteY2242" fmla="*/ 622374 h 5450084"/>
              <a:gd name="connsiteX2243" fmla="*/ 12192000 w 12192000"/>
              <a:gd name="connsiteY2243" fmla="*/ 3242654 h 5450084"/>
              <a:gd name="connsiteX2244" fmla="*/ 12192000 w 12192000"/>
              <a:gd name="connsiteY2244" fmla="*/ 4286458 h 5450084"/>
              <a:gd name="connsiteX2245" fmla="*/ 12192000 w 12192000"/>
              <a:gd name="connsiteY2245" fmla="*/ 5446739 h 5450084"/>
              <a:gd name="connsiteX2246" fmla="*/ 12191284 w 12192000"/>
              <a:gd name="connsiteY2246" fmla="*/ 5447477 h 5450084"/>
              <a:gd name="connsiteX2247" fmla="*/ 12188563 w 12192000"/>
              <a:gd name="connsiteY2247" fmla="*/ 5450084 h 5450084"/>
              <a:gd name="connsiteX2248" fmla="*/ 11779527 w 12192000"/>
              <a:gd name="connsiteY2248" fmla="*/ 5450084 h 5450084"/>
              <a:gd name="connsiteX2249" fmla="*/ 11776944 w 12192000"/>
              <a:gd name="connsiteY2249" fmla="*/ 5448504 h 5450084"/>
              <a:gd name="connsiteX2250" fmla="*/ 11773750 w 12192000"/>
              <a:gd name="connsiteY2250" fmla="*/ 5446964 h 5450084"/>
              <a:gd name="connsiteX2251" fmla="*/ 11770158 w 12192000"/>
              <a:gd name="connsiteY2251" fmla="*/ 5445424 h 5450084"/>
              <a:gd name="connsiteX2252" fmla="*/ 11766166 w 12192000"/>
              <a:gd name="connsiteY2252" fmla="*/ 5444057 h 5450084"/>
              <a:gd name="connsiteX2253" fmla="*/ 11757385 w 12192000"/>
              <a:gd name="connsiteY2253" fmla="*/ 5441491 h 5450084"/>
              <a:gd name="connsiteX2254" fmla="*/ 11748205 w 12192000"/>
              <a:gd name="connsiteY2254" fmla="*/ 5438925 h 5450084"/>
              <a:gd name="connsiteX2255" fmla="*/ 11738622 w 12192000"/>
              <a:gd name="connsiteY2255" fmla="*/ 5436359 h 5450084"/>
              <a:gd name="connsiteX2256" fmla="*/ 11729842 w 12192000"/>
              <a:gd name="connsiteY2256" fmla="*/ 5433794 h 5450084"/>
              <a:gd name="connsiteX2257" fmla="*/ 11725452 w 12192000"/>
              <a:gd name="connsiteY2257" fmla="*/ 5432425 h 5450084"/>
              <a:gd name="connsiteX2258" fmla="*/ 11721460 w 12192000"/>
              <a:gd name="connsiteY2258" fmla="*/ 5430714 h 5450084"/>
              <a:gd name="connsiteX2259" fmla="*/ 11717867 w 12192000"/>
              <a:gd name="connsiteY2259" fmla="*/ 5429175 h 5450084"/>
              <a:gd name="connsiteX2260" fmla="*/ 11714673 w 12192000"/>
              <a:gd name="connsiteY2260" fmla="*/ 5427636 h 5450084"/>
              <a:gd name="connsiteX2261" fmla="*/ 11712279 w 12192000"/>
              <a:gd name="connsiteY2261" fmla="*/ 5425755 h 5450084"/>
              <a:gd name="connsiteX2262" fmla="*/ 11709883 w 12192000"/>
              <a:gd name="connsiteY2262" fmla="*/ 5423872 h 5450084"/>
              <a:gd name="connsiteX2263" fmla="*/ 11708287 w 12192000"/>
              <a:gd name="connsiteY2263" fmla="*/ 5421991 h 5450084"/>
              <a:gd name="connsiteX2264" fmla="*/ 11707489 w 12192000"/>
              <a:gd name="connsiteY2264" fmla="*/ 5419767 h 5450084"/>
              <a:gd name="connsiteX2265" fmla="*/ 11707089 w 12192000"/>
              <a:gd name="connsiteY2265" fmla="*/ 5417373 h 5450084"/>
              <a:gd name="connsiteX2266" fmla="*/ 11707489 w 12192000"/>
              <a:gd name="connsiteY2266" fmla="*/ 5414807 h 5450084"/>
              <a:gd name="connsiteX2267" fmla="*/ 11708685 w 12192000"/>
              <a:gd name="connsiteY2267" fmla="*/ 5412070 h 5450084"/>
              <a:gd name="connsiteX2268" fmla="*/ 11711081 w 12192000"/>
              <a:gd name="connsiteY2268" fmla="*/ 5409333 h 5450084"/>
              <a:gd name="connsiteX2269" fmla="*/ 11705891 w 12192000"/>
              <a:gd name="connsiteY2269" fmla="*/ 5398557 h 5450084"/>
              <a:gd name="connsiteX2270" fmla="*/ 11701899 w 12192000"/>
              <a:gd name="connsiteY2270" fmla="*/ 5387953 h 5450084"/>
              <a:gd name="connsiteX2271" fmla="*/ 11697908 w 12192000"/>
              <a:gd name="connsiteY2271" fmla="*/ 5377519 h 5450084"/>
              <a:gd name="connsiteX2272" fmla="*/ 11694714 w 12192000"/>
              <a:gd name="connsiteY2272" fmla="*/ 5366742 h 5450084"/>
              <a:gd name="connsiteX2273" fmla="*/ 11692320 w 12192000"/>
              <a:gd name="connsiteY2273" fmla="*/ 5356136 h 5450084"/>
              <a:gd name="connsiteX2274" fmla="*/ 11691520 w 12192000"/>
              <a:gd name="connsiteY2274" fmla="*/ 5350834 h 5450084"/>
              <a:gd name="connsiteX2275" fmla="*/ 11691122 w 12192000"/>
              <a:gd name="connsiteY2275" fmla="*/ 5345361 h 5450084"/>
              <a:gd name="connsiteX2276" fmla="*/ 11690722 w 12192000"/>
              <a:gd name="connsiteY2276" fmla="*/ 5340058 h 5450084"/>
              <a:gd name="connsiteX2277" fmla="*/ 11690722 w 12192000"/>
              <a:gd name="connsiteY2277" fmla="*/ 5334584 h 5450084"/>
              <a:gd name="connsiteX2278" fmla="*/ 11691122 w 12192000"/>
              <a:gd name="connsiteY2278" fmla="*/ 5329111 h 5450084"/>
              <a:gd name="connsiteX2279" fmla="*/ 11691520 w 12192000"/>
              <a:gd name="connsiteY2279" fmla="*/ 5323808 h 5450084"/>
              <a:gd name="connsiteX2280" fmla="*/ 11688328 w 12192000"/>
              <a:gd name="connsiteY2280" fmla="*/ 5312689 h 5450084"/>
              <a:gd name="connsiteX2281" fmla="*/ 11685534 w 12192000"/>
              <a:gd name="connsiteY2281" fmla="*/ 5301571 h 5450084"/>
              <a:gd name="connsiteX2282" fmla="*/ 11683138 w 12192000"/>
              <a:gd name="connsiteY2282" fmla="*/ 5290625 h 5450084"/>
              <a:gd name="connsiteX2283" fmla="*/ 11681542 w 12192000"/>
              <a:gd name="connsiteY2283" fmla="*/ 5279507 h 5450084"/>
              <a:gd name="connsiteX2284" fmla="*/ 11679945 w 12192000"/>
              <a:gd name="connsiteY2284" fmla="*/ 5268388 h 5450084"/>
              <a:gd name="connsiteX2285" fmla="*/ 11678747 w 12192000"/>
              <a:gd name="connsiteY2285" fmla="*/ 5257270 h 5450084"/>
              <a:gd name="connsiteX2286" fmla="*/ 11678349 w 12192000"/>
              <a:gd name="connsiteY2286" fmla="*/ 5246152 h 5450084"/>
              <a:gd name="connsiteX2287" fmla="*/ 11677551 w 12192000"/>
              <a:gd name="connsiteY2287" fmla="*/ 5235204 h 5450084"/>
              <a:gd name="connsiteX2288" fmla="*/ 11676751 w 12192000"/>
              <a:gd name="connsiteY2288" fmla="*/ 5212967 h 5450084"/>
              <a:gd name="connsiteX2289" fmla="*/ 11676351 w 12192000"/>
              <a:gd name="connsiteY2289" fmla="*/ 5190560 h 5450084"/>
              <a:gd name="connsiteX2290" fmla="*/ 11675553 w 12192000"/>
              <a:gd name="connsiteY2290" fmla="*/ 5168495 h 5450084"/>
              <a:gd name="connsiteX2291" fmla="*/ 11674755 w 12192000"/>
              <a:gd name="connsiteY2291" fmla="*/ 5157377 h 5450084"/>
              <a:gd name="connsiteX2292" fmla="*/ 11673559 w 12192000"/>
              <a:gd name="connsiteY2292" fmla="*/ 5146087 h 5450084"/>
              <a:gd name="connsiteX2293" fmla="*/ 11656792 w 12192000"/>
              <a:gd name="connsiteY2293" fmla="*/ 4918591 h 5450084"/>
              <a:gd name="connsiteX2294" fmla="*/ 11638829 w 12192000"/>
              <a:gd name="connsiteY2294" fmla="*/ 4918420 h 5450084"/>
              <a:gd name="connsiteX2295" fmla="*/ 11630847 w 12192000"/>
              <a:gd name="connsiteY2295" fmla="*/ 4933471 h 5450084"/>
              <a:gd name="connsiteX2296" fmla="*/ 11622862 w 12192000"/>
              <a:gd name="connsiteY2296" fmla="*/ 4948695 h 5450084"/>
              <a:gd name="connsiteX2297" fmla="*/ 11615678 w 12192000"/>
              <a:gd name="connsiteY2297" fmla="*/ 4963748 h 5450084"/>
              <a:gd name="connsiteX2298" fmla="*/ 11608494 w 12192000"/>
              <a:gd name="connsiteY2298" fmla="*/ 4978971 h 5450084"/>
              <a:gd name="connsiteX2299" fmla="*/ 11580152 w 12192000"/>
              <a:gd name="connsiteY2299" fmla="*/ 5039694 h 5450084"/>
              <a:gd name="connsiteX2300" fmla="*/ 11572968 w 12192000"/>
              <a:gd name="connsiteY2300" fmla="*/ 5054917 h 5450084"/>
              <a:gd name="connsiteX2301" fmla="*/ 11565782 w 12192000"/>
              <a:gd name="connsiteY2301" fmla="*/ 5069970 h 5450084"/>
              <a:gd name="connsiteX2302" fmla="*/ 11557399 w 12192000"/>
              <a:gd name="connsiteY2302" fmla="*/ 5085193 h 5450084"/>
              <a:gd name="connsiteX2303" fmla="*/ 11549417 w 12192000"/>
              <a:gd name="connsiteY2303" fmla="*/ 5100245 h 5450084"/>
              <a:gd name="connsiteX2304" fmla="*/ 11541032 w 12192000"/>
              <a:gd name="connsiteY2304" fmla="*/ 5115127 h 5450084"/>
              <a:gd name="connsiteX2305" fmla="*/ 11531454 w 12192000"/>
              <a:gd name="connsiteY2305" fmla="*/ 5130179 h 5450084"/>
              <a:gd name="connsiteX2306" fmla="*/ 11521473 w 12192000"/>
              <a:gd name="connsiteY2306" fmla="*/ 5145061 h 5450084"/>
              <a:gd name="connsiteX2307" fmla="*/ 11511095 w 12192000"/>
              <a:gd name="connsiteY2307" fmla="*/ 5159942 h 5450084"/>
              <a:gd name="connsiteX2308" fmla="*/ 11512293 w 12192000"/>
              <a:gd name="connsiteY2308" fmla="*/ 5166271 h 5450084"/>
              <a:gd name="connsiteX2309" fmla="*/ 11512693 w 12192000"/>
              <a:gd name="connsiteY2309" fmla="*/ 5172257 h 5450084"/>
              <a:gd name="connsiteX2310" fmla="*/ 11512293 w 12192000"/>
              <a:gd name="connsiteY2310" fmla="*/ 5178587 h 5450084"/>
              <a:gd name="connsiteX2311" fmla="*/ 11510697 w 12192000"/>
              <a:gd name="connsiteY2311" fmla="*/ 5184574 h 5450084"/>
              <a:gd name="connsiteX2312" fmla="*/ 11508701 w 12192000"/>
              <a:gd name="connsiteY2312" fmla="*/ 5190560 h 5450084"/>
              <a:gd name="connsiteX2313" fmla="*/ 11505906 w 12192000"/>
              <a:gd name="connsiteY2313" fmla="*/ 5196719 h 5450084"/>
              <a:gd name="connsiteX2314" fmla="*/ 11501914 w 12192000"/>
              <a:gd name="connsiteY2314" fmla="*/ 5202705 h 5450084"/>
              <a:gd name="connsiteX2315" fmla="*/ 11496326 w 12192000"/>
              <a:gd name="connsiteY2315" fmla="*/ 5208691 h 5450084"/>
              <a:gd name="connsiteX2316" fmla="*/ 11496726 w 12192000"/>
              <a:gd name="connsiteY2316" fmla="*/ 5210915 h 5450084"/>
              <a:gd name="connsiteX2317" fmla="*/ 11496726 w 12192000"/>
              <a:gd name="connsiteY2317" fmla="*/ 5213139 h 5450084"/>
              <a:gd name="connsiteX2318" fmla="*/ 11496326 w 12192000"/>
              <a:gd name="connsiteY2318" fmla="*/ 5215192 h 5450084"/>
              <a:gd name="connsiteX2319" fmla="*/ 11495926 w 12192000"/>
              <a:gd name="connsiteY2319" fmla="*/ 5217415 h 5450084"/>
              <a:gd name="connsiteX2320" fmla="*/ 11494730 w 12192000"/>
              <a:gd name="connsiteY2320" fmla="*/ 5219467 h 5450084"/>
              <a:gd name="connsiteX2321" fmla="*/ 11493532 w 12192000"/>
              <a:gd name="connsiteY2321" fmla="*/ 5221521 h 5450084"/>
              <a:gd name="connsiteX2322" fmla="*/ 11491936 w 12192000"/>
              <a:gd name="connsiteY2322" fmla="*/ 5223573 h 5450084"/>
              <a:gd name="connsiteX2323" fmla="*/ 11490338 w 12192000"/>
              <a:gd name="connsiteY2323" fmla="*/ 5225454 h 5450084"/>
              <a:gd name="connsiteX2324" fmla="*/ 11486347 w 12192000"/>
              <a:gd name="connsiteY2324" fmla="*/ 5229217 h 5450084"/>
              <a:gd name="connsiteX2325" fmla="*/ 11481557 w 12192000"/>
              <a:gd name="connsiteY2325" fmla="*/ 5232810 h 5450084"/>
              <a:gd name="connsiteX2326" fmla="*/ 11476367 w 12192000"/>
              <a:gd name="connsiteY2326" fmla="*/ 5236572 h 5450084"/>
              <a:gd name="connsiteX2327" fmla="*/ 11471179 w 12192000"/>
              <a:gd name="connsiteY2327" fmla="*/ 5240165 h 5450084"/>
              <a:gd name="connsiteX2328" fmla="*/ 11465190 w 12192000"/>
              <a:gd name="connsiteY2328" fmla="*/ 5243757 h 5450084"/>
              <a:gd name="connsiteX2329" fmla="*/ 11460002 w 12192000"/>
              <a:gd name="connsiteY2329" fmla="*/ 5247520 h 5450084"/>
              <a:gd name="connsiteX2330" fmla="*/ 11455212 w 12192000"/>
              <a:gd name="connsiteY2330" fmla="*/ 5251283 h 5450084"/>
              <a:gd name="connsiteX2331" fmla="*/ 11450820 w 12192000"/>
              <a:gd name="connsiteY2331" fmla="*/ 5255218 h 5450084"/>
              <a:gd name="connsiteX2332" fmla="*/ 11447627 w 12192000"/>
              <a:gd name="connsiteY2332" fmla="*/ 5259151 h 5450084"/>
              <a:gd name="connsiteX2333" fmla="*/ 11446029 w 12192000"/>
              <a:gd name="connsiteY2333" fmla="*/ 5261204 h 5450084"/>
              <a:gd name="connsiteX2334" fmla="*/ 11444833 w 12192000"/>
              <a:gd name="connsiteY2334" fmla="*/ 5263428 h 5450084"/>
              <a:gd name="connsiteX2335" fmla="*/ 11444035 w 12192000"/>
              <a:gd name="connsiteY2335" fmla="*/ 5265652 h 5450084"/>
              <a:gd name="connsiteX2336" fmla="*/ 11443235 w 12192000"/>
              <a:gd name="connsiteY2336" fmla="*/ 5267704 h 5450084"/>
              <a:gd name="connsiteX2337" fmla="*/ 11443235 w 12192000"/>
              <a:gd name="connsiteY2337" fmla="*/ 5270098 h 5450084"/>
              <a:gd name="connsiteX2338" fmla="*/ 11443235 w 12192000"/>
              <a:gd name="connsiteY2338" fmla="*/ 5272322 h 5450084"/>
              <a:gd name="connsiteX2339" fmla="*/ 11443235 w 12192000"/>
              <a:gd name="connsiteY2339" fmla="*/ 5274375 h 5450084"/>
              <a:gd name="connsiteX2340" fmla="*/ 11442437 w 12192000"/>
              <a:gd name="connsiteY2340" fmla="*/ 5276086 h 5450084"/>
              <a:gd name="connsiteX2341" fmla="*/ 11440841 w 12192000"/>
              <a:gd name="connsiteY2341" fmla="*/ 5277625 h 5450084"/>
              <a:gd name="connsiteX2342" fmla="*/ 11438845 w 12192000"/>
              <a:gd name="connsiteY2342" fmla="*/ 5278651 h 5450084"/>
              <a:gd name="connsiteX2343" fmla="*/ 11436051 w 12192000"/>
              <a:gd name="connsiteY2343" fmla="*/ 5279507 h 5450084"/>
              <a:gd name="connsiteX2344" fmla="*/ 11432859 w 12192000"/>
              <a:gd name="connsiteY2344" fmla="*/ 5279849 h 5450084"/>
              <a:gd name="connsiteX2345" fmla="*/ 11429664 w 12192000"/>
              <a:gd name="connsiteY2345" fmla="*/ 5280191 h 5450084"/>
              <a:gd name="connsiteX2346" fmla="*/ 11425672 w 12192000"/>
              <a:gd name="connsiteY2346" fmla="*/ 5280361 h 5450084"/>
              <a:gd name="connsiteX2347" fmla="*/ 11421682 w 12192000"/>
              <a:gd name="connsiteY2347" fmla="*/ 5280191 h 5450084"/>
              <a:gd name="connsiteX2348" fmla="*/ 11417690 w 12192000"/>
              <a:gd name="connsiteY2348" fmla="*/ 5280191 h 5450084"/>
              <a:gd name="connsiteX2349" fmla="*/ 11409305 w 12192000"/>
              <a:gd name="connsiteY2349" fmla="*/ 5279676 h 5450084"/>
              <a:gd name="connsiteX2350" fmla="*/ 11400525 w 12192000"/>
              <a:gd name="connsiteY2350" fmla="*/ 5279164 h 5450084"/>
              <a:gd name="connsiteX2351" fmla="*/ 11392941 w 12192000"/>
              <a:gd name="connsiteY2351" fmla="*/ 5278822 h 5450084"/>
              <a:gd name="connsiteX2352" fmla="*/ 11342246 w 12192000"/>
              <a:gd name="connsiteY2352" fmla="*/ 5278651 h 5450084"/>
              <a:gd name="connsiteX2353" fmla="*/ 11291151 w 12192000"/>
              <a:gd name="connsiteY2353" fmla="*/ 5278480 h 5450084"/>
              <a:gd name="connsiteX2354" fmla="*/ 11188964 w 12192000"/>
              <a:gd name="connsiteY2354" fmla="*/ 5278309 h 5450084"/>
              <a:gd name="connsiteX2355" fmla="*/ 11191358 w 12192000"/>
              <a:gd name="connsiteY2355" fmla="*/ 5283098 h 5450084"/>
              <a:gd name="connsiteX2356" fmla="*/ 11191758 w 12192000"/>
              <a:gd name="connsiteY2356" fmla="*/ 5285151 h 5450084"/>
              <a:gd name="connsiteX2357" fmla="*/ 11192158 w 12192000"/>
              <a:gd name="connsiteY2357" fmla="*/ 5287032 h 5450084"/>
              <a:gd name="connsiteX2358" fmla="*/ 11192158 w 12192000"/>
              <a:gd name="connsiteY2358" fmla="*/ 5288572 h 5450084"/>
              <a:gd name="connsiteX2359" fmla="*/ 11192158 w 12192000"/>
              <a:gd name="connsiteY2359" fmla="*/ 5290111 h 5450084"/>
              <a:gd name="connsiteX2360" fmla="*/ 11191358 w 12192000"/>
              <a:gd name="connsiteY2360" fmla="*/ 5291480 h 5450084"/>
              <a:gd name="connsiteX2361" fmla="*/ 11190560 w 12192000"/>
              <a:gd name="connsiteY2361" fmla="*/ 5292677 h 5450084"/>
              <a:gd name="connsiteX2362" fmla="*/ 11189762 w 12192000"/>
              <a:gd name="connsiteY2362" fmla="*/ 5293532 h 5450084"/>
              <a:gd name="connsiteX2363" fmla="*/ 11188166 w 12192000"/>
              <a:gd name="connsiteY2363" fmla="*/ 5294387 h 5450084"/>
              <a:gd name="connsiteX2364" fmla="*/ 11186968 w 12192000"/>
              <a:gd name="connsiteY2364" fmla="*/ 5295072 h 5450084"/>
              <a:gd name="connsiteX2365" fmla="*/ 11185372 w 12192000"/>
              <a:gd name="connsiteY2365" fmla="*/ 5295585 h 5450084"/>
              <a:gd name="connsiteX2366" fmla="*/ 11183376 w 12192000"/>
              <a:gd name="connsiteY2366" fmla="*/ 5295927 h 5450084"/>
              <a:gd name="connsiteX2367" fmla="*/ 11181380 w 12192000"/>
              <a:gd name="connsiteY2367" fmla="*/ 5296269 h 5450084"/>
              <a:gd name="connsiteX2368" fmla="*/ 11179384 w 12192000"/>
              <a:gd name="connsiteY2368" fmla="*/ 5296441 h 5450084"/>
              <a:gd name="connsiteX2369" fmla="*/ 11176989 w 12192000"/>
              <a:gd name="connsiteY2369" fmla="*/ 5296611 h 5450084"/>
              <a:gd name="connsiteX2370" fmla="*/ 11171799 w 12192000"/>
              <a:gd name="connsiteY2370" fmla="*/ 5296611 h 5450084"/>
              <a:gd name="connsiteX2371" fmla="*/ 11166211 w 12192000"/>
              <a:gd name="connsiteY2371" fmla="*/ 5296269 h 5450084"/>
              <a:gd name="connsiteX2372" fmla="*/ 11160623 w 12192000"/>
              <a:gd name="connsiteY2372" fmla="*/ 5295757 h 5450084"/>
              <a:gd name="connsiteX2373" fmla="*/ 11155034 w 12192000"/>
              <a:gd name="connsiteY2373" fmla="*/ 5295243 h 5450084"/>
              <a:gd name="connsiteX2374" fmla="*/ 11143458 w 12192000"/>
              <a:gd name="connsiteY2374" fmla="*/ 5294216 h 5450084"/>
              <a:gd name="connsiteX2375" fmla="*/ 11137869 w 12192000"/>
              <a:gd name="connsiteY2375" fmla="*/ 5293874 h 5450084"/>
              <a:gd name="connsiteX2376" fmla="*/ 11132681 w 12192000"/>
              <a:gd name="connsiteY2376" fmla="*/ 5293704 h 5450084"/>
              <a:gd name="connsiteX2377" fmla="*/ 11118708 w 12192000"/>
              <a:gd name="connsiteY2377" fmla="*/ 5294046 h 5450084"/>
              <a:gd name="connsiteX2378" fmla="*/ 11104340 w 12192000"/>
              <a:gd name="connsiteY2378" fmla="*/ 5294730 h 5450084"/>
              <a:gd name="connsiteX2379" fmla="*/ 11089969 w 12192000"/>
              <a:gd name="connsiteY2379" fmla="*/ 5295757 h 5450084"/>
              <a:gd name="connsiteX2380" fmla="*/ 11075998 w 12192000"/>
              <a:gd name="connsiteY2380" fmla="*/ 5296953 h 5450084"/>
              <a:gd name="connsiteX2381" fmla="*/ 11047259 w 12192000"/>
              <a:gd name="connsiteY2381" fmla="*/ 5299177 h 5450084"/>
              <a:gd name="connsiteX2382" fmla="*/ 11032888 w 12192000"/>
              <a:gd name="connsiteY2382" fmla="*/ 5300033 h 5450084"/>
              <a:gd name="connsiteX2383" fmla="*/ 11018517 w 12192000"/>
              <a:gd name="connsiteY2383" fmla="*/ 5300717 h 5450084"/>
              <a:gd name="connsiteX2384" fmla="*/ 11011731 w 12192000"/>
              <a:gd name="connsiteY2384" fmla="*/ 5300887 h 5450084"/>
              <a:gd name="connsiteX2385" fmla="*/ 11004146 w 12192000"/>
              <a:gd name="connsiteY2385" fmla="*/ 5301059 h 5450084"/>
              <a:gd name="connsiteX2386" fmla="*/ 10997362 w 12192000"/>
              <a:gd name="connsiteY2386" fmla="*/ 5301059 h 5450084"/>
              <a:gd name="connsiteX2387" fmla="*/ 10990576 w 12192000"/>
              <a:gd name="connsiteY2387" fmla="*/ 5300887 h 5450084"/>
              <a:gd name="connsiteX2388" fmla="*/ 10983389 w 12192000"/>
              <a:gd name="connsiteY2388" fmla="*/ 5300545 h 5450084"/>
              <a:gd name="connsiteX2389" fmla="*/ 10976205 w 12192000"/>
              <a:gd name="connsiteY2389" fmla="*/ 5300203 h 5450084"/>
              <a:gd name="connsiteX2390" fmla="*/ 10969419 w 12192000"/>
              <a:gd name="connsiteY2390" fmla="*/ 5299519 h 5450084"/>
              <a:gd name="connsiteX2391" fmla="*/ 10962632 w 12192000"/>
              <a:gd name="connsiteY2391" fmla="*/ 5298834 h 5450084"/>
              <a:gd name="connsiteX2392" fmla="*/ 10955848 w 12192000"/>
              <a:gd name="connsiteY2392" fmla="*/ 5297809 h 5450084"/>
              <a:gd name="connsiteX2393" fmla="*/ 10949062 w 12192000"/>
              <a:gd name="connsiteY2393" fmla="*/ 5296782 h 5450084"/>
              <a:gd name="connsiteX2394" fmla="*/ 10942275 w 12192000"/>
              <a:gd name="connsiteY2394" fmla="*/ 5295414 h 5450084"/>
              <a:gd name="connsiteX2395" fmla="*/ 10935489 w 12192000"/>
              <a:gd name="connsiteY2395" fmla="*/ 5293874 h 5450084"/>
              <a:gd name="connsiteX2396" fmla="*/ 10928703 w 12192000"/>
              <a:gd name="connsiteY2396" fmla="*/ 5291993 h 5450084"/>
              <a:gd name="connsiteX2397" fmla="*/ 10922316 w 12192000"/>
              <a:gd name="connsiteY2397" fmla="*/ 5289769 h 5450084"/>
              <a:gd name="connsiteX2398" fmla="*/ 10915930 w 12192000"/>
              <a:gd name="connsiteY2398" fmla="*/ 5287546 h 5450084"/>
              <a:gd name="connsiteX2399" fmla="*/ 10909144 w 12192000"/>
              <a:gd name="connsiteY2399" fmla="*/ 5284980 h 5450084"/>
              <a:gd name="connsiteX2400" fmla="*/ 10880404 w 12192000"/>
              <a:gd name="connsiteY2400" fmla="*/ 5275059 h 5450084"/>
              <a:gd name="connsiteX2401" fmla="*/ 10872420 w 12192000"/>
              <a:gd name="connsiteY2401" fmla="*/ 5276598 h 5450084"/>
              <a:gd name="connsiteX2402" fmla="*/ 10864437 w 12192000"/>
              <a:gd name="connsiteY2402" fmla="*/ 5277796 h 5450084"/>
              <a:gd name="connsiteX2403" fmla="*/ 10857251 w 12192000"/>
              <a:gd name="connsiteY2403" fmla="*/ 5278651 h 5450084"/>
              <a:gd name="connsiteX2404" fmla="*/ 10849666 w 12192000"/>
              <a:gd name="connsiteY2404" fmla="*/ 5279335 h 5450084"/>
              <a:gd name="connsiteX2405" fmla="*/ 10842082 w 12192000"/>
              <a:gd name="connsiteY2405" fmla="*/ 5279676 h 5450084"/>
              <a:gd name="connsiteX2406" fmla="*/ 10835298 w 12192000"/>
              <a:gd name="connsiteY2406" fmla="*/ 5280019 h 5450084"/>
              <a:gd name="connsiteX2407" fmla="*/ 10828511 w 12192000"/>
              <a:gd name="connsiteY2407" fmla="*/ 5280019 h 5450084"/>
              <a:gd name="connsiteX2408" fmla="*/ 10821725 w 12192000"/>
              <a:gd name="connsiteY2408" fmla="*/ 5279849 h 5450084"/>
              <a:gd name="connsiteX2409" fmla="*/ 10815339 w 12192000"/>
              <a:gd name="connsiteY2409" fmla="*/ 5279507 h 5450084"/>
              <a:gd name="connsiteX2410" fmla="*/ 10808552 w 12192000"/>
              <a:gd name="connsiteY2410" fmla="*/ 5278993 h 5450084"/>
              <a:gd name="connsiteX2411" fmla="*/ 10802566 w 12192000"/>
              <a:gd name="connsiteY2411" fmla="*/ 5278309 h 5450084"/>
              <a:gd name="connsiteX2412" fmla="*/ 10796578 w 12192000"/>
              <a:gd name="connsiteY2412" fmla="*/ 5277282 h 5450084"/>
              <a:gd name="connsiteX2413" fmla="*/ 10790989 w 12192000"/>
              <a:gd name="connsiteY2413" fmla="*/ 5275914 h 5450084"/>
              <a:gd name="connsiteX2414" fmla="*/ 10785799 w 12192000"/>
              <a:gd name="connsiteY2414" fmla="*/ 5274546 h 5450084"/>
              <a:gd name="connsiteX2415" fmla="*/ 10780211 w 12192000"/>
              <a:gd name="connsiteY2415" fmla="*/ 5273178 h 5450084"/>
              <a:gd name="connsiteX2416" fmla="*/ 10775023 w 12192000"/>
              <a:gd name="connsiteY2416" fmla="*/ 5271467 h 5450084"/>
              <a:gd name="connsiteX2417" fmla="*/ 10770630 w 12192000"/>
              <a:gd name="connsiteY2417" fmla="*/ 5269585 h 5450084"/>
              <a:gd name="connsiteX2418" fmla="*/ 10766240 w 12192000"/>
              <a:gd name="connsiteY2418" fmla="*/ 5267532 h 5450084"/>
              <a:gd name="connsiteX2419" fmla="*/ 10761850 w 12192000"/>
              <a:gd name="connsiteY2419" fmla="*/ 5265309 h 5450084"/>
              <a:gd name="connsiteX2420" fmla="*/ 10758258 w 12192000"/>
              <a:gd name="connsiteY2420" fmla="*/ 5262744 h 5450084"/>
              <a:gd name="connsiteX2421" fmla="*/ 10754663 w 12192000"/>
              <a:gd name="connsiteY2421" fmla="*/ 5260007 h 5450084"/>
              <a:gd name="connsiteX2422" fmla="*/ 10751071 w 12192000"/>
              <a:gd name="connsiteY2422" fmla="*/ 5257270 h 5450084"/>
              <a:gd name="connsiteX2423" fmla="*/ 10747879 w 12192000"/>
              <a:gd name="connsiteY2423" fmla="*/ 5254362 h 5450084"/>
              <a:gd name="connsiteX2424" fmla="*/ 10745085 w 12192000"/>
              <a:gd name="connsiteY2424" fmla="*/ 5251283 h 5450084"/>
              <a:gd name="connsiteX2425" fmla="*/ 10742689 w 12192000"/>
              <a:gd name="connsiteY2425" fmla="*/ 5247862 h 5450084"/>
              <a:gd name="connsiteX2426" fmla="*/ 10740693 w 12192000"/>
              <a:gd name="connsiteY2426" fmla="*/ 5244441 h 5450084"/>
              <a:gd name="connsiteX2427" fmla="*/ 10738699 w 12192000"/>
              <a:gd name="connsiteY2427" fmla="*/ 5241020 h 5450084"/>
              <a:gd name="connsiteX2428" fmla="*/ 10737101 w 12192000"/>
              <a:gd name="connsiteY2428" fmla="*/ 5237256 h 5450084"/>
              <a:gd name="connsiteX2429" fmla="*/ 10736303 w 12192000"/>
              <a:gd name="connsiteY2429" fmla="*/ 5233323 h 5450084"/>
              <a:gd name="connsiteX2430" fmla="*/ 10735504 w 12192000"/>
              <a:gd name="connsiteY2430" fmla="*/ 5229217 h 5450084"/>
              <a:gd name="connsiteX2431" fmla="*/ 10735104 w 12192000"/>
              <a:gd name="connsiteY2431" fmla="*/ 5225112 h 5450084"/>
              <a:gd name="connsiteX2432" fmla="*/ 10735104 w 12192000"/>
              <a:gd name="connsiteY2432" fmla="*/ 5220836 h 5450084"/>
              <a:gd name="connsiteX2433" fmla="*/ 10732710 w 12192000"/>
              <a:gd name="connsiteY2433" fmla="*/ 5217072 h 5450084"/>
              <a:gd name="connsiteX2434" fmla="*/ 10730316 w 12192000"/>
              <a:gd name="connsiteY2434" fmla="*/ 5213481 h 5450084"/>
              <a:gd name="connsiteX2435" fmla="*/ 10728718 w 12192000"/>
              <a:gd name="connsiteY2435" fmla="*/ 5209718 h 5450084"/>
              <a:gd name="connsiteX2436" fmla="*/ 10727520 w 12192000"/>
              <a:gd name="connsiteY2436" fmla="*/ 5206126 h 5450084"/>
              <a:gd name="connsiteX2437" fmla="*/ 10727122 w 12192000"/>
              <a:gd name="connsiteY2437" fmla="*/ 5202192 h 5450084"/>
              <a:gd name="connsiteX2438" fmla="*/ 10727520 w 12192000"/>
              <a:gd name="connsiteY2438" fmla="*/ 5198599 h 5450084"/>
              <a:gd name="connsiteX2439" fmla="*/ 10727920 w 12192000"/>
              <a:gd name="connsiteY2439" fmla="*/ 5196719 h 5450084"/>
              <a:gd name="connsiteX2440" fmla="*/ 10728718 w 12192000"/>
              <a:gd name="connsiteY2440" fmla="*/ 5194836 h 5450084"/>
              <a:gd name="connsiteX2441" fmla="*/ 10729916 w 12192000"/>
              <a:gd name="connsiteY2441" fmla="*/ 5192955 h 5450084"/>
              <a:gd name="connsiteX2442" fmla="*/ 10731114 w 12192000"/>
              <a:gd name="connsiteY2442" fmla="*/ 5190903 h 5450084"/>
              <a:gd name="connsiteX2443" fmla="*/ 10727920 w 12192000"/>
              <a:gd name="connsiteY2443" fmla="*/ 5187139 h 5450084"/>
              <a:gd name="connsiteX2444" fmla="*/ 10725126 w 12192000"/>
              <a:gd name="connsiteY2444" fmla="*/ 5183375 h 5450084"/>
              <a:gd name="connsiteX2445" fmla="*/ 10723530 w 12192000"/>
              <a:gd name="connsiteY2445" fmla="*/ 5179442 h 5450084"/>
              <a:gd name="connsiteX2446" fmla="*/ 10722732 w 12192000"/>
              <a:gd name="connsiteY2446" fmla="*/ 5177561 h 5450084"/>
              <a:gd name="connsiteX2447" fmla="*/ 10722332 w 12192000"/>
              <a:gd name="connsiteY2447" fmla="*/ 5175508 h 5450084"/>
              <a:gd name="connsiteX2448" fmla="*/ 10721932 w 12192000"/>
              <a:gd name="connsiteY2448" fmla="*/ 5173626 h 5450084"/>
              <a:gd name="connsiteX2449" fmla="*/ 10722332 w 12192000"/>
              <a:gd name="connsiteY2449" fmla="*/ 5171573 h 5450084"/>
              <a:gd name="connsiteX2450" fmla="*/ 10722732 w 12192000"/>
              <a:gd name="connsiteY2450" fmla="*/ 5169692 h 5450084"/>
              <a:gd name="connsiteX2451" fmla="*/ 10723130 w 12192000"/>
              <a:gd name="connsiteY2451" fmla="*/ 5167811 h 5450084"/>
              <a:gd name="connsiteX2452" fmla="*/ 10724328 w 12192000"/>
              <a:gd name="connsiteY2452" fmla="*/ 5165929 h 5450084"/>
              <a:gd name="connsiteX2453" fmla="*/ 10725924 w 12192000"/>
              <a:gd name="connsiteY2453" fmla="*/ 5163876 h 5450084"/>
              <a:gd name="connsiteX2454" fmla="*/ 10727920 w 12192000"/>
              <a:gd name="connsiteY2454" fmla="*/ 5161823 h 5450084"/>
              <a:gd name="connsiteX2455" fmla="*/ 10730316 w 12192000"/>
              <a:gd name="connsiteY2455" fmla="*/ 5159942 h 5450084"/>
              <a:gd name="connsiteX2456" fmla="*/ 10711553 w 12192000"/>
              <a:gd name="connsiteY2456" fmla="*/ 5113417 h 5450084"/>
              <a:gd name="connsiteX2457" fmla="*/ 10702773 w 12192000"/>
              <a:gd name="connsiteY2457" fmla="*/ 5113417 h 5450084"/>
              <a:gd name="connsiteX2458" fmla="*/ 10693590 w 12192000"/>
              <a:gd name="connsiteY2458" fmla="*/ 5113074 h 5450084"/>
              <a:gd name="connsiteX2459" fmla="*/ 10621341 w 12192000"/>
              <a:gd name="connsiteY2459" fmla="*/ 5237770 h 5450084"/>
              <a:gd name="connsiteX2460" fmla="*/ 10614556 w 12192000"/>
              <a:gd name="connsiteY2460" fmla="*/ 5247862 h 5450084"/>
              <a:gd name="connsiteX2461" fmla="*/ 10608568 w 12192000"/>
              <a:gd name="connsiteY2461" fmla="*/ 5258296 h 5450084"/>
              <a:gd name="connsiteX2462" fmla="*/ 10596991 w 12192000"/>
              <a:gd name="connsiteY2462" fmla="*/ 5278993 h 5450084"/>
              <a:gd name="connsiteX2463" fmla="*/ 10585815 w 12192000"/>
              <a:gd name="connsiteY2463" fmla="*/ 5299519 h 5450084"/>
              <a:gd name="connsiteX2464" fmla="*/ 10573440 w 12192000"/>
              <a:gd name="connsiteY2464" fmla="*/ 5320217 h 5450084"/>
              <a:gd name="connsiteX2465" fmla="*/ 10567452 w 12192000"/>
              <a:gd name="connsiteY2465" fmla="*/ 5330308 h 5450084"/>
              <a:gd name="connsiteX2466" fmla="*/ 10560667 w 12192000"/>
              <a:gd name="connsiteY2466" fmla="*/ 5340572 h 5450084"/>
              <a:gd name="connsiteX2467" fmla="*/ 10553483 w 12192000"/>
              <a:gd name="connsiteY2467" fmla="*/ 5350834 h 5450084"/>
              <a:gd name="connsiteX2468" fmla="*/ 10545499 w 12192000"/>
              <a:gd name="connsiteY2468" fmla="*/ 5360756 h 5450084"/>
              <a:gd name="connsiteX2469" fmla="*/ 10537514 w 12192000"/>
              <a:gd name="connsiteY2469" fmla="*/ 5370847 h 5450084"/>
              <a:gd name="connsiteX2470" fmla="*/ 10528334 w 12192000"/>
              <a:gd name="connsiteY2470" fmla="*/ 5380768 h 5450084"/>
              <a:gd name="connsiteX2471" fmla="*/ 10518355 w 12192000"/>
              <a:gd name="connsiteY2471" fmla="*/ 5390688 h 5450084"/>
              <a:gd name="connsiteX2472" fmla="*/ 10507977 w 12192000"/>
              <a:gd name="connsiteY2472" fmla="*/ 5400267 h 5450084"/>
              <a:gd name="connsiteX2473" fmla="*/ 10505581 w 12192000"/>
              <a:gd name="connsiteY2473" fmla="*/ 5405057 h 5450084"/>
              <a:gd name="connsiteX2474" fmla="*/ 10502786 w 12192000"/>
              <a:gd name="connsiteY2474" fmla="*/ 5409505 h 5450084"/>
              <a:gd name="connsiteX2475" fmla="*/ 10499594 w 12192000"/>
              <a:gd name="connsiteY2475" fmla="*/ 5413610 h 5450084"/>
              <a:gd name="connsiteX2476" fmla="*/ 10496000 w 12192000"/>
              <a:gd name="connsiteY2476" fmla="*/ 5417714 h 5450084"/>
              <a:gd name="connsiteX2477" fmla="*/ 10492010 w 12192000"/>
              <a:gd name="connsiteY2477" fmla="*/ 5421135 h 5450084"/>
              <a:gd name="connsiteX2478" fmla="*/ 10487618 w 12192000"/>
              <a:gd name="connsiteY2478" fmla="*/ 5424386 h 5450084"/>
              <a:gd name="connsiteX2479" fmla="*/ 10484425 w 12192000"/>
              <a:gd name="connsiteY2479" fmla="*/ 5425755 h 5450084"/>
              <a:gd name="connsiteX2480" fmla="*/ 10481631 w 12192000"/>
              <a:gd name="connsiteY2480" fmla="*/ 5427123 h 5450084"/>
              <a:gd name="connsiteX2481" fmla="*/ 10478837 w 12192000"/>
              <a:gd name="connsiteY2481" fmla="*/ 5428490 h 5450084"/>
              <a:gd name="connsiteX2482" fmla="*/ 10476043 w 12192000"/>
              <a:gd name="connsiteY2482" fmla="*/ 5429689 h 5450084"/>
              <a:gd name="connsiteX2483" fmla="*/ 10472849 w 12192000"/>
              <a:gd name="connsiteY2483" fmla="*/ 5430714 h 5450084"/>
              <a:gd name="connsiteX2484" fmla="*/ 10469257 w 12192000"/>
              <a:gd name="connsiteY2484" fmla="*/ 5431741 h 5450084"/>
              <a:gd name="connsiteX2485" fmla="*/ 10466063 w 12192000"/>
              <a:gd name="connsiteY2485" fmla="*/ 5432596 h 5450084"/>
              <a:gd name="connsiteX2486" fmla="*/ 10462070 w 12192000"/>
              <a:gd name="connsiteY2486" fmla="*/ 5433452 h 5450084"/>
              <a:gd name="connsiteX2487" fmla="*/ 10458080 w 12192000"/>
              <a:gd name="connsiteY2487" fmla="*/ 5433964 h 5450084"/>
              <a:gd name="connsiteX2488" fmla="*/ 10453690 w 12192000"/>
              <a:gd name="connsiteY2488" fmla="*/ 5434478 h 5450084"/>
              <a:gd name="connsiteX2489" fmla="*/ 10449298 w 12192000"/>
              <a:gd name="connsiteY2489" fmla="*/ 5434990 h 5450084"/>
              <a:gd name="connsiteX2490" fmla="*/ 10444907 w 12192000"/>
              <a:gd name="connsiteY2490" fmla="*/ 5435162 h 5450084"/>
              <a:gd name="connsiteX2491" fmla="*/ 10440117 w 12192000"/>
              <a:gd name="connsiteY2491" fmla="*/ 5435333 h 5450084"/>
              <a:gd name="connsiteX2492" fmla="*/ 10434927 w 12192000"/>
              <a:gd name="connsiteY2492" fmla="*/ 5435333 h 5450084"/>
              <a:gd name="connsiteX2493" fmla="*/ 10429739 w 12192000"/>
              <a:gd name="connsiteY2493" fmla="*/ 5435162 h 5450084"/>
              <a:gd name="connsiteX2494" fmla="*/ 10424150 w 12192000"/>
              <a:gd name="connsiteY2494" fmla="*/ 5434990 h 5450084"/>
              <a:gd name="connsiteX2495" fmla="*/ 10418162 w 12192000"/>
              <a:gd name="connsiteY2495" fmla="*/ 5434478 h 5450084"/>
              <a:gd name="connsiteX2496" fmla="*/ 10412176 w 12192000"/>
              <a:gd name="connsiteY2496" fmla="*/ 5433964 h 5450084"/>
              <a:gd name="connsiteX2497" fmla="*/ 10405787 w 12192000"/>
              <a:gd name="connsiteY2497" fmla="*/ 5433280 h 5450084"/>
              <a:gd name="connsiteX2498" fmla="*/ 10399401 w 12192000"/>
              <a:gd name="connsiteY2498" fmla="*/ 5432425 h 5450084"/>
              <a:gd name="connsiteX2499" fmla="*/ 10394213 w 12192000"/>
              <a:gd name="connsiteY2499" fmla="*/ 5431912 h 5450084"/>
              <a:gd name="connsiteX2500" fmla="*/ 10389423 w 12192000"/>
              <a:gd name="connsiteY2500" fmla="*/ 5431228 h 5450084"/>
              <a:gd name="connsiteX2501" fmla="*/ 10383834 w 12192000"/>
              <a:gd name="connsiteY2501" fmla="*/ 5430885 h 5450084"/>
              <a:gd name="connsiteX2502" fmla="*/ 10378644 w 12192000"/>
              <a:gd name="connsiteY2502" fmla="*/ 5430714 h 5450084"/>
              <a:gd name="connsiteX2503" fmla="*/ 10367867 w 12192000"/>
              <a:gd name="connsiteY2503" fmla="*/ 5430543 h 5450084"/>
              <a:gd name="connsiteX2504" fmla="*/ 10357089 w 12192000"/>
              <a:gd name="connsiteY2504" fmla="*/ 5430543 h 5450084"/>
              <a:gd name="connsiteX2505" fmla="*/ 10334736 w 12192000"/>
              <a:gd name="connsiteY2505" fmla="*/ 5431228 h 5450084"/>
              <a:gd name="connsiteX2506" fmla="*/ 10323159 w 12192000"/>
              <a:gd name="connsiteY2506" fmla="*/ 5431399 h 5450084"/>
              <a:gd name="connsiteX2507" fmla="*/ 10312781 w 12192000"/>
              <a:gd name="connsiteY2507" fmla="*/ 5431741 h 5450084"/>
              <a:gd name="connsiteX2508" fmla="*/ 10299608 w 12192000"/>
              <a:gd name="connsiteY2508" fmla="*/ 5432768 h 5450084"/>
              <a:gd name="connsiteX2509" fmla="*/ 10286435 w 12192000"/>
              <a:gd name="connsiteY2509" fmla="*/ 5433452 h 5450084"/>
              <a:gd name="connsiteX2510" fmla="*/ 10274061 w 12192000"/>
              <a:gd name="connsiteY2510" fmla="*/ 5433622 h 5450084"/>
              <a:gd name="connsiteX2511" fmla="*/ 10262086 w 12192000"/>
              <a:gd name="connsiteY2511" fmla="*/ 5433452 h 5450084"/>
              <a:gd name="connsiteX2512" fmla="*/ 10249711 w 12192000"/>
              <a:gd name="connsiteY2512" fmla="*/ 5432938 h 5450084"/>
              <a:gd name="connsiteX2513" fmla="*/ 10238535 w 12192000"/>
              <a:gd name="connsiteY2513" fmla="*/ 5432083 h 5450084"/>
              <a:gd name="connsiteX2514" fmla="*/ 10227758 w 12192000"/>
              <a:gd name="connsiteY2514" fmla="*/ 5430543 h 5450084"/>
              <a:gd name="connsiteX2515" fmla="*/ 10216582 w 12192000"/>
              <a:gd name="connsiteY2515" fmla="*/ 5428833 h 5450084"/>
              <a:gd name="connsiteX2516" fmla="*/ 10206601 w 12192000"/>
              <a:gd name="connsiteY2516" fmla="*/ 5426780 h 5450084"/>
              <a:gd name="connsiteX2517" fmla="*/ 10196623 w 12192000"/>
              <a:gd name="connsiteY2517" fmla="*/ 5424386 h 5450084"/>
              <a:gd name="connsiteX2518" fmla="*/ 10187042 w 12192000"/>
              <a:gd name="connsiteY2518" fmla="*/ 5421650 h 5450084"/>
              <a:gd name="connsiteX2519" fmla="*/ 10177862 w 12192000"/>
              <a:gd name="connsiteY2519" fmla="*/ 5418570 h 5450084"/>
              <a:gd name="connsiteX2520" fmla="*/ 10169079 w 12192000"/>
              <a:gd name="connsiteY2520" fmla="*/ 5414807 h 5450084"/>
              <a:gd name="connsiteX2521" fmla="*/ 10160697 w 12192000"/>
              <a:gd name="connsiteY2521" fmla="*/ 5411044 h 5450084"/>
              <a:gd name="connsiteX2522" fmla="*/ 10151914 w 12192000"/>
              <a:gd name="connsiteY2522" fmla="*/ 5406768 h 5450084"/>
              <a:gd name="connsiteX2523" fmla="*/ 10144330 w 12192000"/>
              <a:gd name="connsiteY2523" fmla="*/ 5401977 h 5450084"/>
              <a:gd name="connsiteX2524" fmla="*/ 10138742 w 12192000"/>
              <a:gd name="connsiteY2524" fmla="*/ 5405399 h 5450084"/>
              <a:gd name="connsiteX2525" fmla="*/ 10132355 w 12192000"/>
              <a:gd name="connsiteY2525" fmla="*/ 5408821 h 5450084"/>
              <a:gd name="connsiteX2526" fmla="*/ 10125171 w 12192000"/>
              <a:gd name="connsiteY2526" fmla="*/ 5412070 h 5450084"/>
              <a:gd name="connsiteX2527" fmla="*/ 10121977 w 12192000"/>
              <a:gd name="connsiteY2527" fmla="*/ 5413438 h 5450084"/>
              <a:gd name="connsiteX2528" fmla="*/ 10118385 w 12192000"/>
              <a:gd name="connsiteY2528" fmla="*/ 5414637 h 5450084"/>
              <a:gd name="connsiteX2529" fmla="*/ 10114792 w 12192000"/>
              <a:gd name="connsiteY2529" fmla="*/ 5415834 h 5450084"/>
              <a:gd name="connsiteX2530" fmla="*/ 10111200 w 12192000"/>
              <a:gd name="connsiteY2530" fmla="*/ 5416518 h 5450084"/>
              <a:gd name="connsiteX2531" fmla="*/ 10107606 w 12192000"/>
              <a:gd name="connsiteY2531" fmla="*/ 5417030 h 5450084"/>
              <a:gd name="connsiteX2532" fmla="*/ 10104014 w 12192000"/>
              <a:gd name="connsiteY2532" fmla="*/ 5417030 h 5450084"/>
              <a:gd name="connsiteX2533" fmla="*/ 10102018 w 12192000"/>
              <a:gd name="connsiteY2533" fmla="*/ 5417030 h 5450084"/>
              <a:gd name="connsiteX2534" fmla="*/ 10100422 w 12192000"/>
              <a:gd name="connsiteY2534" fmla="*/ 5416859 h 5450084"/>
              <a:gd name="connsiteX2535" fmla="*/ 10098825 w 12192000"/>
              <a:gd name="connsiteY2535" fmla="*/ 5416518 h 5450084"/>
              <a:gd name="connsiteX2536" fmla="*/ 10096829 w 12192000"/>
              <a:gd name="connsiteY2536" fmla="*/ 5416004 h 5450084"/>
              <a:gd name="connsiteX2537" fmla="*/ 10094833 w 12192000"/>
              <a:gd name="connsiteY2537" fmla="*/ 5415491 h 5450084"/>
              <a:gd name="connsiteX2538" fmla="*/ 10093237 w 12192000"/>
              <a:gd name="connsiteY2538" fmla="*/ 5414807 h 5450084"/>
              <a:gd name="connsiteX2539" fmla="*/ 10090043 w 12192000"/>
              <a:gd name="connsiteY2539" fmla="*/ 5413096 h 5450084"/>
              <a:gd name="connsiteX2540" fmla="*/ 10086849 w 12192000"/>
              <a:gd name="connsiteY2540" fmla="*/ 5411386 h 5450084"/>
              <a:gd name="connsiteX2541" fmla="*/ 10083657 w 12192000"/>
              <a:gd name="connsiteY2541" fmla="*/ 5409505 h 5450084"/>
              <a:gd name="connsiteX2542" fmla="*/ 10076472 w 12192000"/>
              <a:gd name="connsiteY2542" fmla="*/ 5406084 h 5450084"/>
              <a:gd name="connsiteX2543" fmla="*/ 10068488 w 12192000"/>
              <a:gd name="connsiteY2543" fmla="*/ 5402662 h 5450084"/>
              <a:gd name="connsiteX2544" fmla="*/ 10059705 w 12192000"/>
              <a:gd name="connsiteY2544" fmla="*/ 5399412 h 5450084"/>
              <a:gd name="connsiteX2545" fmla="*/ 10042941 w 12192000"/>
              <a:gd name="connsiteY2545" fmla="*/ 5392742 h 5450084"/>
              <a:gd name="connsiteX2546" fmla="*/ 10034558 w 12192000"/>
              <a:gd name="connsiteY2546" fmla="*/ 5389149 h 5450084"/>
              <a:gd name="connsiteX2547" fmla="*/ 10026974 w 12192000"/>
              <a:gd name="connsiteY2547" fmla="*/ 5385728 h 5450084"/>
              <a:gd name="connsiteX2548" fmla="*/ 10023382 w 12192000"/>
              <a:gd name="connsiteY2548" fmla="*/ 5383847 h 5450084"/>
              <a:gd name="connsiteX2549" fmla="*/ 10020189 w 12192000"/>
              <a:gd name="connsiteY2549" fmla="*/ 5381965 h 5450084"/>
              <a:gd name="connsiteX2550" fmla="*/ 10017393 w 12192000"/>
              <a:gd name="connsiteY2550" fmla="*/ 5380083 h 5450084"/>
              <a:gd name="connsiteX2551" fmla="*/ 10014999 w 12192000"/>
              <a:gd name="connsiteY2551" fmla="*/ 5378031 h 5450084"/>
              <a:gd name="connsiteX2552" fmla="*/ 10012605 w 12192000"/>
              <a:gd name="connsiteY2552" fmla="*/ 5375978 h 5450084"/>
              <a:gd name="connsiteX2553" fmla="*/ 10011007 w 12192000"/>
              <a:gd name="connsiteY2553" fmla="*/ 5373755 h 5450084"/>
              <a:gd name="connsiteX2554" fmla="*/ 10009411 w 12192000"/>
              <a:gd name="connsiteY2554" fmla="*/ 5371531 h 5450084"/>
              <a:gd name="connsiteX2555" fmla="*/ 10008213 w 12192000"/>
              <a:gd name="connsiteY2555" fmla="*/ 5369307 h 5450084"/>
              <a:gd name="connsiteX2556" fmla="*/ 10007813 w 12192000"/>
              <a:gd name="connsiteY2556" fmla="*/ 5366913 h 5450084"/>
              <a:gd name="connsiteX2557" fmla="*/ 10007813 w 12192000"/>
              <a:gd name="connsiteY2557" fmla="*/ 5364518 h 5450084"/>
              <a:gd name="connsiteX2558" fmla="*/ 10008213 w 12192000"/>
              <a:gd name="connsiteY2558" fmla="*/ 5361952 h 5450084"/>
              <a:gd name="connsiteX2559" fmla="*/ 10009411 w 12192000"/>
              <a:gd name="connsiteY2559" fmla="*/ 5359045 h 5450084"/>
              <a:gd name="connsiteX2560" fmla="*/ 10011007 w 12192000"/>
              <a:gd name="connsiteY2560" fmla="*/ 5356308 h 5450084"/>
              <a:gd name="connsiteX2561" fmla="*/ 10013403 w 12192000"/>
              <a:gd name="connsiteY2561" fmla="*/ 5353400 h 5450084"/>
              <a:gd name="connsiteX2562" fmla="*/ 10016197 w 12192000"/>
              <a:gd name="connsiteY2562" fmla="*/ 5350492 h 5450084"/>
              <a:gd name="connsiteX2563" fmla="*/ 10019789 w 12192000"/>
              <a:gd name="connsiteY2563" fmla="*/ 5347413 h 5450084"/>
              <a:gd name="connsiteX2564" fmla="*/ 10016595 w 12192000"/>
              <a:gd name="connsiteY2564" fmla="*/ 5344334 h 5450084"/>
              <a:gd name="connsiteX2565" fmla="*/ 10013801 w 12192000"/>
              <a:gd name="connsiteY2565" fmla="*/ 5341597 h 5450084"/>
              <a:gd name="connsiteX2566" fmla="*/ 10011007 w 12192000"/>
              <a:gd name="connsiteY2566" fmla="*/ 5338861 h 5450084"/>
              <a:gd name="connsiteX2567" fmla="*/ 10008613 w 12192000"/>
              <a:gd name="connsiteY2567" fmla="*/ 5336124 h 5450084"/>
              <a:gd name="connsiteX2568" fmla="*/ 10004621 w 12192000"/>
              <a:gd name="connsiteY2568" fmla="*/ 5330138 h 5450084"/>
              <a:gd name="connsiteX2569" fmla="*/ 10001028 w 12192000"/>
              <a:gd name="connsiteY2569" fmla="*/ 5324492 h 5450084"/>
              <a:gd name="connsiteX2570" fmla="*/ 9998632 w 12192000"/>
              <a:gd name="connsiteY2570" fmla="*/ 5318506 h 5450084"/>
              <a:gd name="connsiteX2571" fmla="*/ 9995838 w 12192000"/>
              <a:gd name="connsiteY2571" fmla="*/ 5312689 h 5450084"/>
              <a:gd name="connsiteX2572" fmla="*/ 9994640 w 12192000"/>
              <a:gd name="connsiteY2572" fmla="*/ 5306875 h 5450084"/>
              <a:gd name="connsiteX2573" fmla="*/ 9993444 w 12192000"/>
              <a:gd name="connsiteY2573" fmla="*/ 5300887 h 5450084"/>
              <a:gd name="connsiteX2574" fmla="*/ 9991846 w 12192000"/>
              <a:gd name="connsiteY2574" fmla="*/ 5288914 h 5450084"/>
              <a:gd name="connsiteX2575" fmla="*/ 9990250 w 12192000"/>
              <a:gd name="connsiteY2575" fmla="*/ 5277282 h 5450084"/>
              <a:gd name="connsiteX2576" fmla="*/ 9989452 w 12192000"/>
              <a:gd name="connsiteY2576" fmla="*/ 5271125 h 5450084"/>
              <a:gd name="connsiteX2577" fmla="*/ 9988654 w 12192000"/>
              <a:gd name="connsiteY2577" fmla="*/ 5265309 h 5450084"/>
              <a:gd name="connsiteX2578" fmla="*/ 9987456 w 12192000"/>
              <a:gd name="connsiteY2578" fmla="*/ 5259323 h 5450084"/>
              <a:gd name="connsiteX2579" fmla="*/ 9985460 w 12192000"/>
              <a:gd name="connsiteY2579" fmla="*/ 5253507 h 5450084"/>
              <a:gd name="connsiteX2580" fmla="*/ 9963905 w 12192000"/>
              <a:gd name="connsiteY2580" fmla="*/ 5252138 h 5450084"/>
              <a:gd name="connsiteX2581" fmla="*/ 9948738 w 12192000"/>
              <a:gd name="connsiteY2581" fmla="*/ 5253507 h 5450084"/>
              <a:gd name="connsiteX2582" fmla="*/ 9933569 w 12192000"/>
              <a:gd name="connsiteY2582" fmla="*/ 5254875 h 5450084"/>
              <a:gd name="connsiteX2583" fmla="*/ 9918000 w 12192000"/>
              <a:gd name="connsiteY2583" fmla="*/ 5255902 h 5450084"/>
              <a:gd name="connsiteX2584" fmla="*/ 9902831 w 12192000"/>
              <a:gd name="connsiteY2584" fmla="*/ 5256586 h 5450084"/>
              <a:gd name="connsiteX2585" fmla="*/ 9894847 w 12192000"/>
              <a:gd name="connsiteY2585" fmla="*/ 5256928 h 5450084"/>
              <a:gd name="connsiteX2586" fmla="*/ 9887265 w 12192000"/>
              <a:gd name="connsiteY2586" fmla="*/ 5256928 h 5450084"/>
              <a:gd name="connsiteX2587" fmla="*/ 9879680 w 12192000"/>
              <a:gd name="connsiteY2587" fmla="*/ 5256928 h 5450084"/>
              <a:gd name="connsiteX2588" fmla="*/ 9872096 w 12192000"/>
              <a:gd name="connsiteY2588" fmla="*/ 5256586 h 5450084"/>
              <a:gd name="connsiteX2589" fmla="*/ 9864111 w 12192000"/>
              <a:gd name="connsiteY2589" fmla="*/ 5256243 h 5450084"/>
              <a:gd name="connsiteX2590" fmla="*/ 9856527 w 12192000"/>
              <a:gd name="connsiteY2590" fmla="*/ 5255730 h 5450084"/>
              <a:gd name="connsiteX2591" fmla="*/ 9848943 w 12192000"/>
              <a:gd name="connsiteY2591" fmla="*/ 5254875 h 5450084"/>
              <a:gd name="connsiteX2592" fmla="*/ 9840960 w 12192000"/>
              <a:gd name="connsiteY2592" fmla="*/ 5253849 h 5450084"/>
              <a:gd name="connsiteX2593" fmla="*/ 9836570 w 12192000"/>
              <a:gd name="connsiteY2593" fmla="*/ 5254875 h 5450084"/>
              <a:gd name="connsiteX2594" fmla="*/ 9831380 w 12192000"/>
              <a:gd name="connsiteY2594" fmla="*/ 5255730 h 5450084"/>
              <a:gd name="connsiteX2595" fmla="*/ 9826989 w 12192000"/>
              <a:gd name="connsiteY2595" fmla="*/ 5256243 h 5450084"/>
              <a:gd name="connsiteX2596" fmla="*/ 9822597 w 12192000"/>
              <a:gd name="connsiteY2596" fmla="*/ 5256756 h 5450084"/>
              <a:gd name="connsiteX2597" fmla="*/ 9817809 w 12192000"/>
              <a:gd name="connsiteY2597" fmla="*/ 5256928 h 5450084"/>
              <a:gd name="connsiteX2598" fmla="*/ 9813417 w 12192000"/>
              <a:gd name="connsiteY2598" fmla="*/ 5257098 h 5450084"/>
              <a:gd name="connsiteX2599" fmla="*/ 9809026 w 12192000"/>
              <a:gd name="connsiteY2599" fmla="*/ 5257098 h 5450084"/>
              <a:gd name="connsiteX2600" fmla="*/ 9804236 w 12192000"/>
              <a:gd name="connsiteY2600" fmla="*/ 5256928 h 5450084"/>
              <a:gd name="connsiteX2601" fmla="*/ 9795056 w 12192000"/>
              <a:gd name="connsiteY2601" fmla="*/ 5256243 h 5450084"/>
              <a:gd name="connsiteX2602" fmla="*/ 9785873 w 12192000"/>
              <a:gd name="connsiteY2602" fmla="*/ 5255388 h 5450084"/>
              <a:gd name="connsiteX2603" fmla="*/ 9767512 w 12192000"/>
              <a:gd name="connsiteY2603" fmla="*/ 5253336 h 5450084"/>
              <a:gd name="connsiteX2604" fmla="*/ 9749949 w 12192000"/>
              <a:gd name="connsiteY2604" fmla="*/ 5252480 h 5450084"/>
              <a:gd name="connsiteX2605" fmla="*/ 9732385 w 12192000"/>
              <a:gd name="connsiteY2605" fmla="*/ 5251283 h 5450084"/>
              <a:gd name="connsiteX2606" fmla="*/ 9723604 w 12192000"/>
              <a:gd name="connsiteY2606" fmla="*/ 5250428 h 5450084"/>
              <a:gd name="connsiteX2607" fmla="*/ 9715220 w 12192000"/>
              <a:gd name="connsiteY2607" fmla="*/ 5249573 h 5450084"/>
              <a:gd name="connsiteX2608" fmla="*/ 9707237 w 12192000"/>
              <a:gd name="connsiteY2608" fmla="*/ 5248546 h 5450084"/>
              <a:gd name="connsiteX2609" fmla="*/ 9698455 w 12192000"/>
              <a:gd name="connsiteY2609" fmla="*/ 5247178 h 5450084"/>
              <a:gd name="connsiteX2610" fmla="*/ 9690870 w 12192000"/>
              <a:gd name="connsiteY2610" fmla="*/ 5245980 h 5450084"/>
              <a:gd name="connsiteX2611" fmla="*/ 9682888 w 12192000"/>
              <a:gd name="connsiteY2611" fmla="*/ 5244441 h 5450084"/>
              <a:gd name="connsiteX2612" fmla="*/ 9675702 w 12192000"/>
              <a:gd name="connsiteY2612" fmla="*/ 5242560 h 5450084"/>
              <a:gd name="connsiteX2613" fmla="*/ 9667719 w 12192000"/>
              <a:gd name="connsiteY2613" fmla="*/ 5240507 h 5450084"/>
              <a:gd name="connsiteX2614" fmla="*/ 9660933 w 12192000"/>
              <a:gd name="connsiteY2614" fmla="*/ 5238283 h 5450084"/>
              <a:gd name="connsiteX2615" fmla="*/ 9654146 w 12192000"/>
              <a:gd name="connsiteY2615" fmla="*/ 5235718 h 5450084"/>
              <a:gd name="connsiteX2616" fmla="*/ 9648160 w 12192000"/>
              <a:gd name="connsiteY2616" fmla="*/ 5232639 h 5450084"/>
              <a:gd name="connsiteX2617" fmla="*/ 9642172 w 12192000"/>
              <a:gd name="connsiteY2617" fmla="*/ 5229559 h 5450084"/>
              <a:gd name="connsiteX2618" fmla="*/ 9640976 w 12192000"/>
              <a:gd name="connsiteY2618" fmla="*/ 5229731 h 5450084"/>
              <a:gd name="connsiteX2619" fmla="*/ 9639776 w 12192000"/>
              <a:gd name="connsiteY2619" fmla="*/ 5229901 h 5450084"/>
              <a:gd name="connsiteX2620" fmla="*/ 9638580 w 12192000"/>
              <a:gd name="connsiteY2620" fmla="*/ 5229901 h 5450084"/>
              <a:gd name="connsiteX2621" fmla="*/ 9636984 w 12192000"/>
              <a:gd name="connsiteY2621" fmla="*/ 5229901 h 5450084"/>
              <a:gd name="connsiteX2622" fmla="*/ 9634987 w 12192000"/>
              <a:gd name="connsiteY2622" fmla="*/ 5229389 h 5450084"/>
              <a:gd name="connsiteX2623" fmla="*/ 9632591 w 12192000"/>
              <a:gd name="connsiteY2623" fmla="*/ 5228705 h 5450084"/>
              <a:gd name="connsiteX2624" fmla="*/ 9630595 w 12192000"/>
              <a:gd name="connsiteY2624" fmla="*/ 5227849 h 5450084"/>
              <a:gd name="connsiteX2625" fmla="*/ 9628599 w 12192000"/>
              <a:gd name="connsiteY2625" fmla="*/ 5226823 h 5450084"/>
              <a:gd name="connsiteX2626" fmla="*/ 9624609 w 12192000"/>
              <a:gd name="connsiteY2626" fmla="*/ 5224770 h 5450084"/>
              <a:gd name="connsiteX2627" fmla="*/ 9622613 w 12192000"/>
              <a:gd name="connsiteY2627" fmla="*/ 5223744 h 5450084"/>
              <a:gd name="connsiteX2628" fmla="*/ 9620217 w 12192000"/>
              <a:gd name="connsiteY2628" fmla="*/ 5223060 h 5450084"/>
              <a:gd name="connsiteX2629" fmla="*/ 9618223 w 12192000"/>
              <a:gd name="connsiteY2629" fmla="*/ 5222717 h 5450084"/>
              <a:gd name="connsiteX2630" fmla="*/ 9617025 w 12192000"/>
              <a:gd name="connsiteY2630" fmla="*/ 5222717 h 5450084"/>
              <a:gd name="connsiteX2631" fmla="*/ 9616226 w 12192000"/>
              <a:gd name="connsiteY2631" fmla="*/ 5222717 h 5450084"/>
              <a:gd name="connsiteX2632" fmla="*/ 9615028 w 12192000"/>
              <a:gd name="connsiteY2632" fmla="*/ 5222889 h 5450084"/>
              <a:gd name="connsiteX2633" fmla="*/ 9613830 w 12192000"/>
              <a:gd name="connsiteY2633" fmla="*/ 5223060 h 5450084"/>
              <a:gd name="connsiteX2634" fmla="*/ 9611436 w 12192000"/>
              <a:gd name="connsiteY2634" fmla="*/ 5224086 h 5450084"/>
              <a:gd name="connsiteX2635" fmla="*/ 9609040 w 12192000"/>
              <a:gd name="connsiteY2635" fmla="*/ 5225626 h 5450084"/>
              <a:gd name="connsiteX2636" fmla="*/ 9606646 w 12192000"/>
              <a:gd name="connsiteY2636" fmla="*/ 5228021 h 5450084"/>
              <a:gd name="connsiteX2637" fmla="*/ 9603852 w 12192000"/>
              <a:gd name="connsiteY2637" fmla="*/ 5229901 h 5450084"/>
              <a:gd name="connsiteX2638" fmla="*/ 9601456 w 12192000"/>
              <a:gd name="connsiteY2638" fmla="*/ 5231612 h 5450084"/>
              <a:gd name="connsiteX2639" fmla="*/ 9598264 w 12192000"/>
              <a:gd name="connsiteY2639" fmla="*/ 5233151 h 5450084"/>
              <a:gd name="connsiteX2640" fmla="*/ 9595069 w 12192000"/>
              <a:gd name="connsiteY2640" fmla="*/ 5234691 h 5450084"/>
              <a:gd name="connsiteX2641" fmla="*/ 9591877 w 12192000"/>
              <a:gd name="connsiteY2641" fmla="*/ 5235888 h 5450084"/>
              <a:gd name="connsiteX2642" fmla="*/ 9588285 w 12192000"/>
              <a:gd name="connsiteY2642" fmla="*/ 5236915 h 5450084"/>
              <a:gd name="connsiteX2643" fmla="*/ 9584691 w 12192000"/>
              <a:gd name="connsiteY2643" fmla="*/ 5237599 h 5450084"/>
              <a:gd name="connsiteX2644" fmla="*/ 9581099 w 12192000"/>
              <a:gd name="connsiteY2644" fmla="*/ 5238112 h 5450084"/>
              <a:gd name="connsiteX2645" fmla="*/ 9577904 w 12192000"/>
              <a:gd name="connsiteY2645" fmla="*/ 5238455 h 5450084"/>
              <a:gd name="connsiteX2646" fmla="*/ 9574312 w 12192000"/>
              <a:gd name="connsiteY2646" fmla="*/ 5238455 h 5450084"/>
              <a:gd name="connsiteX2647" fmla="*/ 9571120 w 12192000"/>
              <a:gd name="connsiteY2647" fmla="*/ 5238283 h 5450084"/>
              <a:gd name="connsiteX2648" fmla="*/ 9568324 w 12192000"/>
              <a:gd name="connsiteY2648" fmla="*/ 5237940 h 5450084"/>
              <a:gd name="connsiteX2649" fmla="*/ 9565930 w 12192000"/>
              <a:gd name="connsiteY2649" fmla="*/ 5237428 h 5450084"/>
              <a:gd name="connsiteX2650" fmla="*/ 9563934 w 12192000"/>
              <a:gd name="connsiteY2650" fmla="*/ 5236572 h 5450084"/>
              <a:gd name="connsiteX2651" fmla="*/ 9562738 w 12192000"/>
              <a:gd name="connsiteY2651" fmla="*/ 5235375 h 5450084"/>
              <a:gd name="connsiteX2652" fmla="*/ 9561940 w 12192000"/>
              <a:gd name="connsiteY2652" fmla="*/ 5234007 h 5450084"/>
              <a:gd name="connsiteX2653" fmla="*/ 9561140 w 12192000"/>
              <a:gd name="connsiteY2653" fmla="*/ 5231954 h 5450084"/>
              <a:gd name="connsiteX2654" fmla="*/ 9560342 w 12192000"/>
              <a:gd name="connsiteY2654" fmla="*/ 5230072 h 5450084"/>
              <a:gd name="connsiteX2655" fmla="*/ 9558745 w 12192000"/>
              <a:gd name="connsiteY2655" fmla="*/ 5228191 h 5450084"/>
              <a:gd name="connsiteX2656" fmla="*/ 9557547 w 12192000"/>
              <a:gd name="connsiteY2656" fmla="*/ 5226310 h 5450084"/>
              <a:gd name="connsiteX2657" fmla="*/ 9553955 w 12192000"/>
              <a:gd name="connsiteY2657" fmla="*/ 5223060 h 5450084"/>
              <a:gd name="connsiteX2658" fmla="*/ 9549563 w 12192000"/>
              <a:gd name="connsiteY2658" fmla="*/ 5219639 h 5450084"/>
              <a:gd name="connsiteX2659" fmla="*/ 9544775 w 12192000"/>
              <a:gd name="connsiteY2659" fmla="*/ 5216560 h 5450084"/>
              <a:gd name="connsiteX2660" fmla="*/ 9538786 w 12192000"/>
              <a:gd name="connsiteY2660" fmla="*/ 5213652 h 5450084"/>
              <a:gd name="connsiteX2661" fmla="*/ 9527610 w 12192000"/>
              <a:gd name="connsiteY2661" fmla="*/ 5208007 h 5450084"/>
              <a:gd name="connsiteX2662" fmla="*/ 9522420 w 12192000"/>
              <a:gd name="connsiteY2662" fmla="*/ 5205099 h 5450084"/>
              <a:gd name="connsiteX2663" fmla="*/ 9516833 w 12192000"/>
              <a:gd name="connsiteY2663" fmla="*/ 5202192 h 5450084"/>
              <a:gd name="connsiteX2664" fmla="*/ 9512041 w 12192000"/>
              <a:gd name="connsiteY2664" fmla="*/ 5199284 h 5450084"/>
              <a:gd name="connsiteX2665" fmla="*/ 9507651 w 12192000"/>
              <a:gd name="connsiteY2665" fmla="*/ 5196204 h 5450084"/>
              <a:gd name="connsiteX2666" fmla="*/ 9503659 w 12192000"/>
              <a:gd name="connsiteY2666" fmla="*/ 5192955 h 5450084"/>
              <a:gd name="connsiteX2667" fmla="*/ 9502063 w 12192000"/>
              <a:gd name="connsiteY2667" fmla="*/ 5191244 h 5450084"/>
              <a:gd name="connsiteX2668" fmla="*/ 9500864 w 12192000"/>
              <a:gd name="connsiteY2668" fmla="*/ 5189534 h 5450084"/>
              <a:gd name="connsiteX2669" fmla="*/ 9500066 w 12192000"/>
              <a:gd name="connsiteY2669" fmla="*/ 5187652 h 5450084"/>
              <a:gd name="connsiteX2670" fmla="*/ 9499268 w 12192000"/>
              <a:gd name="connsiteY2670" fmla="*/ 5185942 h 5450084"/>
              <a:gd name="connsiteX2671" fmla="*/ 9498870 w 12192000"/>
              <a:gd name="connsiteY2671" fmla="*/ 5183890 h 5450084"/>
              <a:gd name="connsiteX2672" fmla="*/ 9498470 w 12192000"/>
              <a:gd name="connsiteY2672" fmla="*/ 5182008 h 5450084"/>
              <a:gd name="connsiteX2673" fmla="*/ 9495276 w 12192000"/>
              <a:gd name="connsiteY2673" fmla="*/ 5167811 h 5450084"/>
              <a:gd name="connsiteX2674" fmla="*/ 9493280 w 12192000"/>
              <a:gd name="connsiteY2674" fmla="*/ 5136850 h 5450084"/>
              <a:gd name="connsiteX2675" fmla="*/ 9476915 w 12192000"/>
              <a:gd name="connsiteY2675" fmla="*/ 5097680 h 5450084"/>
              <a:gd name="connsiteX2676" fmla="*/ 9461746 w 12192000"/>
              <a:gd name="connsiteY2676" fmla="*/ 5097167 h 5450084"/>
              <a:gd name="connsiteX2677" fmla="*/ 9446578 w 12192000"/>
              <a:gd name="connsiteY2677" fmla="*/ 5096824 h 5450084"/>
              <a:gd name="connsiteX2678" fmla="*/ 9430611 w 12192000"/>
              <a:gd name="connsiteY2678" fmla="*/ 5096653 h 5450084"/>
              <a:gd name="connsiteX2679" fmla="*/ 9415442 w 12192000"/>
              <a:gd name="connsiteY2679" fmla="*/ 5096824 h 5450084"/>
              <a:gd name="connsiteX2680" fmla="*/ 9384306 w 12192000"/>
              <a:gd name="connsiteY2680" fmla="*/ 5096996 h 5450084"/>
              <a:gd name="connsiteX2681" fmla="*/ 9368340 w 12192000"/>
              <a:gd name="connsiteY2681" fmla="*/ 5096824 h 5450084"/>
              <a:gd name="connsiteX2682" fmla="*/ 9353171 w 12192000"/>
              <a:gd name="connsiteY2682" fmla="*/ 5096653 h 5450084"/>
              <a:gd name="connsiteX2683" fmla="*/ 9338004 w 12192000"/>
              <a:gd name="connsiteY2683" fmla="*/ 5095970 h 5450084"/>
              <a:gd name="connsiteX2684" fmla="*/ 9330420 w 12192000"/>
              <a:gd name="connsiteY2684" fmla="*/ 5095456 h 5450084"/>
              <a:gd name="connsiteX2685" fmla="*/ 9323233 w 12192000"/>
              <a:gd name="connsiteY2685" fmla="*/ 5094772 h 5450084"/>
              <a:gd name="connsiteX2686" fmla="*/ 9316049 w 12192000"/>
              <a:gd name="connsiteY2686" fmla="*/ 5094087 h 5450084"/>
              <a:gd name="connsiteX2687" fmla="*/ 9308465 w 12192000"/>
              <a:gd name="connsiteY2687" fmla="*/ 5093232 h 5450084"/>
              <a:gd name="connsiteX2688" fmla="*/ 9301278 w 12192000"/>
              <a:gd name="connsiteY2688" fmla="*/ 5092035 h 5450084"/>
              <a:gd name="connsiteX2689" fmla="*/ 9294094 w 12192000"/>
              <a:gd name="connsiteY2689" fmla="*/ 5090838 h 5450084"/>
              <a:gd name="connsiteX2690" fmla="*/ 9287309 w 12192000"/>
              <a:gd name="connsiteY2690" fmla="*/ 5089470 h 5450084"/>
              <a:gd name="connsiteX2691" fmla="*/ 9280523 w 12192000"/>
              <a:gd name="connsiteY2691" fmla="*/ 5087930 h 5450084"/>
              <a:gd name="connsiteX2692" fmla="*/ 9273337 w 12192000"/>
              <a:gd name="connsiteY2692" fmla="*/ 5086220 h 5450084"/>
              <a:gd name="connsiteX2693" fmla="*/ 9266950 w 12192000"/>
              <a:gd name="connsiteY2693" fmla="*/ 5084167 h 5450084"/>
              <a:gd name="connsiteX2694" fmla="*/ 9260564 w 12192000"/>
              <a:gd name="connsiteY2694" fmla="*/ 5081942 h 5450084"/>
              <a:gd name="connsiteX2695" fmla="*/ 9254178 w 12192000"/>
              <a:gd name="connsiteY2695" fmla="*/ 5079549 h 5450084"/>
              <a:gd name="connsiteX2696" fmla="*/ 9247789 w 12192000"/>
              <a:gd name="connsiteY2696" fmla="*/ 5076640 h 5450084"/>
              <a:gd name="connsiteX2697" fmla="*/ 9241403 w 12192000"/>
              <a:gd name="connsiteY2697" fmla="*/ 5073733 h 5450084"/>
              <a:gd name="connsiteX2698" fmla="*/ 9232621 w 12192000"/>
              <a:gd name="connsiteY2698" fmla="*/ 5074588 h 5450084"/>
              <a:gd name="connsiteX2699" fmla="*/ 9224638 w 12192000"/>
              <a:gd name="connsiteY2699" fmla="*/ 5075272 h 5450084"/>
              <a:gd name="connsiteX2700" fmla="*/ 9216656 w 12192000"/>
              <a:gd name="connsiteY2700" fmla="*/ 5075786 h 5450084"/>
              <a:gd name="connsiteX2701" fmla="*/ 9209071 w 12192000"/>
              <a:gd name="connsiteY2701" fmla="*/ 5075956 h 5450084"/>
              <a:gd name="connsiteX2702" fmla="*/ 9201885 w 12192000"/>
              <a:gd name="connsiteY2702" fmla="*/ 5075956 h 5450084"/>
              <a:gd name="connsiteX2703" fmla="*/ 9195099 w 12192000"/>
              <a:gd name="connsiteY2703" fmla="*/ 5075614 h 5450084"/>
              <a:gd name="connsiteX2704" fmla="*/ 9189112 w 12192000"/>
              <a:gd name="connsiteY2704" fmla="*/ 5075272 h 5450084"/>
              <a:gd name="connsiteX2705" fmla="*/ 9183124 w 12192000"/>
              <a:gd name="connsiteY2705" fmla="*/ 5074588 h 5450084"/>
              <a:gd name="connsiteX2706" fmla="*/ 9177136 w 12192000"/>
              <a:gd name="connsiteY2706" fmla="*/ 5073733 h 5450084"/>
              <a:gd name="connsiteX2707" fmla="*/ 9171947 w 12192000"/>
              <a:gd name="connsiteY2707" fmla="*/ 5072707 h 5450084"/>
              <a:gd name="connsiteX2708" fmla="*/ 9166757 w 12192000"/>
              <a:gd name="connsiteY2708" fmla="*/ 5071510 h 5450084"/>
              <a:gd name="connsiteX2709" fmla="*/ 9162367 w 12192000"/>
              <a:gd name="connsiteY2709" fmla="*/ 5070312 h 5450084"/>
              <a:gd name="connsiteX2710" fmla="*/ 9157977 w 12192000"/>
              <a:gd name="connsiteY2710" fmla="*/ 5068773 h 5450084"/>
              <a:gd name="connsiteX2711" fmla="*/ 9153586 w 12192000"/>
              <a:gd name="connsiteY2711" fmla="*/ 5067233 h 5450084"/>
              <a:gd name="connsiteX2712" fmla="*/ 9149594 w 12192000"/>
              <a:gd name="connsiteY2712" fmla="*/ 5065522 h 5450084"/>
              <a:gd name="connsiteX2713" fmla="*/ 9145602 w 12192000"/>
              <a:gd name="connsiteY2713" fmla="*/ 5063469 h 5450084"/>
              <a:gd name="connsiteX2714" fmla="*/ 9142010 w 12192000"/>
              <a:gd name="connsiteY2714" fmla="*/ 5061589 h 5450084"/>
              <a:gd name="connsiteX2715" fmla="*/ 9138418 w 12192000"/>
              <a:gd name="connsiteY2715" fmla="*/ 5059536 h 5450084"/>
              <a:gd name="connsiteX2716" fmla="*/ 9132429 w 12192000"/>
              <a:gd name="connsiteY2716" fmla="*/ 5055260 h 5450084"/>
              <a:gd name="connsiteX2717" fmla="*/ 9126443 w 12192000"/>
              <a:gd name="connsiteY2717" fmla="*/ 5050640 h 5450084"/>
              <a:gd name="connsiteX2718" fmla="*/ 9120853 w 12192000"/>
              <a:gd name="connsiteY2718" fmla="*/ 5045681 h 5450084"/>
              <a:gd name="connsiteX2719" fmla="*/ 9110076 w 12192000"/>
              <a:gd name="connsiteY2719" fmla="*/ 5035760 h 5450084"/>
              <a:gd name="connsiteX2720" fmla="*/ 9104886 w 12192000"/>
              <a:gd name="connsiteY2720" fmla="*/ 5030799 h 5450084"/>
              <a:gd name="connsiteX2721" fmla="*/ 9099298 w 12192000"/>
              <a:gd name="connsiteY2721" fmla="*/ 5026181 h 5450084"/>
              <a:gd name="connsiteX2722" fmla="*/ 9074948 w 12192000"/>
              <a:gd name="connsiteY2722" fmla="*/ 4974866 h 5450084"/>
              <a:gd name="connsiteX2723" fmla="*/ 9041019 w 12192000"/>
              <a:gd name="connsiteY2723" fmla="*/ 4981023 h 5450084"/>
              <a:gd name="connsiteX2724" fmla="*/ 9039023 w 12192000"/>
              <a:gd name="connsiteY2724" fmla="*/ 4984445 h 5450084"/>
              <a:gd name="connsiteX2725" fmla="*/ 9037826 w 12192000"/>
              <a:gd name="connsiteY2725" fmla="*/ 4988036 h 5450084"/>
              <a:gd name="connsiteX2726" fmla="*/ 9038225 w 12192000"/>
              <a:gd name="connsiteY2726" fmla="*/ 4995563 h 5450084"/>
              <a:gd name="connsiteX2727" fmla="*/ 9037426 w 12192000"/>
              <a:gd name="connsiteY2727" fmla="*/ 5002747 h 5450084"/>
              <a:gd name="connsiteX2728" fmla="*/ 9036228 w 12192000"/>
              <a:gd name="connsiteY2728" fmla="*/ 5010102 h 5450084"/>
              <a:gd name="connsiteX2729" fmla="*/ 9034232 w 12192000"/>
              <a:gd name="connsiteY2729" fmla="*/ 5017116 h 5450084"/>
              <a:gd name="connsiteX2730" fmla="*/ 9031838 w 12192000"/>
              <a:gd name="connsiteY2730" fmla="*/ 5024299 h 5450084"/>
              <a:gd name="connsiteX2731" fmla="*/ 9028646 w 12192000"/>
              <a:gd name="connsiteY2731" fmla="*/ 5031141 h 5450084"/>
              <a:gd name="connsiteX2732" fmla="*/ 9024654 w 12192000"/>
              <a:gd name="connsiteY2732" fmla="*/ 5038154 h 5450084"/>
              <a:gd name="connsiteX2733" fmla="*/ 9020262 w 12192000"/>
              <a:gd name="connsiteY2733" fmla="*/ 5044997 h 5450084"/>
              <a:gd name="connsiteX2734" fmla="*/ 9015073 w 12192000"/>
              <a:gd name="connsiteY2734" fmla="*/ 5051838 h 5450084"/>
              <a:gd name="connsiteX2735" fmla="*/ 9009883 w 12192000"/>
              <a:gd name="connsiteY2735" fmla="*/ 5058509 h 5450084"/>
              <a:gd name="connsiteX2736" fmla="*/ 9003897 w 12192000"/>
              <a:gd name="connsiteY2736" fmla="*/ 5065180 h 5450084"/>
              <a:gd name="connsiteX2737" fmla="*/ 8997908 w 12192000"/>
              <a:gd name="connsiteY2737" fmla="*/ 5071851 h 5450084"/>
              <a:gd name="connsiteX2738" fmla="*/ 8991122 w 12192000"/>
              <a:gd name="connsiteY2738" fmla="*/ 5078351 h 5450084"/>
              <a:gd name="connsiteX2739" fmla="*/ 8983938 w 12192000"/>
              <a:gd name="connsiteY2739" fmla="*/ 5085022 h 5450084"/>
              <a:gd name="connsiteX2740" fmla="*/ 8976753 w 12192000"/>
              <a:gd name="connsiteY2740" fmla="*/ 5091351 h 5450084"/>
              <a:gd name="connsiteX2741" fmla="*/ 8969169 w 12192000"/>
              <a:gd name="connsiteY2741" fmla="*/ 5098023 h 5450084"/>
              <a:gd name="connsiteX2742" fmla="*/ 8969169 w 12192000"/>
              <a:gd name="connsiteY2742" fmla="*/ 5098193 h 5450084"/>
              <a:gd name="connsiteX2743" fmla="*/ 8965975 w 12192000"/>
              <a:gd name="connsiteY2743" fmla="*/ 5103666 h 5450084"/>
              <a:gd name="connsiteX2744" fmla="*/ 8962383 w 12192000"/>
              <a:gd name="connsiteY2744" fmla="*/ 5108798 h 5450084"/>
              <a:gd name="connsiteX2745" fmla="*/ 8957992 w 12192000"/>
              <a:gd name="connsiteY2745" fmla="*/ 5113417 h 5450084"/>
              <a:gd name="connsiteX2746" fmla="*/ 8955596 w 12192000"/>
              <a:gd name="connsiteY2746" fmla="*/ 5115640 h 5450084"/>
              <a:gd name="connsiteX2747" fmla="*/ 8953202 w 12192000"/>
              <a:gd name="connsiteY2747" fmla="*/ 5117693 h 5450084"/>
              <a:gd name="connsiteX2748" fmla="*/ 8950008 w 12192000"/>
              <a:gd name="connsiteY2748" fmla="*/ 5119745 h 5450084"/>
              <a:gd name="connsiteX2749" fmla="*/ 8947214 w 12192000"/>
              <a:gd name="connsiteY2749" fmla="*/ 5121627 h 5450084"/>
              <a:gd name="connsiteX2750" fmla="*/ 8944420 w 12192000"/>
              <a:gd name="connsiteY2750" fmla="*/ 5123508 h 5450084"/>
              <a:gd name="connsiteX2751" fmla="*/ 8941225 w 12192000"/>
              <a:gd name="connsiteY2751" fmla="*/ 5125219 h 5450084"/>
              <a:gd name="connsiteX2752" fmla="*/ 8937633 w 12192000"/>
              <a:gd name="connsiteY2752" fmla="*/ 5126758 h 5450084"/>
              <a:gd name="connsiteX2753" fmla="*/ 8934041 w 12192000"/>
              <a:gd name="connsiteY2753" fmla="*/ 5128127 h 5450084"/>
              <a:gd name="connsiteX2754" fmla="*/ 8930449 w 12192000"/>
              <a:gd name="connsiteY2754" fmla="*/ 5129495 h 5450084"/>
              <a:gd name="connsiteX2755" fmla="*/ 8926457 w 12192000"/>
              <a:gd name="connsiteY2755" fmla="*/ 5130863 h 5450084"/>
              <a:gd name="connsiteX2756" fmla="*/ 8922465 w 12192000"/>
              <a:gd name="connsiteY2756" fmla="*/ 5132061 h 5450084"/>
              <a:gd name="connsiteX2757" fmla="*/ 8918074 w 12192000"/>
              <a:gd name="connsiteY2757" fmla="*/ 5133088 h 5450084"/>
              <a:gd name="connsiteX2758" fmla="*/ 8913684 w 12192000"/>
              <a:gd name="connsiteY2758" fmla="*/ 5134114 h 5450084"/>
              <a:gd name="connsiteX2759" fmla="*/ 8908894 w 12192000"/>
              <a:gd name="connsiteY2759" fmla="*/ 5135140 h 5450084"/>
              <a:gd name="connsiteX2760" fmla="*/ 8904104 w 12192000"/>
              <a:gd name="connsiteY2760" fmla="*/ 5135825 h 5450084"/>
              <a:gd name="connsiteX2761" fmla="*/ 8899313 w 12192000"/>
              <a:gd name="connsiteY2761" fmla="*/ 5136509 h 5450084"/>
              <a:gd name="connsiteX2762" fmla="*/ 8894123 w 12192000"/>
              <a:gd name="connsiteY2762" fmla="*/ 5137193 h 5450084"/>
              <a:gd name="connsiteX2763" fmla="*/ 8888935 w 12192000"/>
              <a:gd name="connsiteY2763" fmla="*/ 5137706 h 5450084"/>
              <a:gd name="connsiteX2764" fmla="*/ 8882946 w 12192000"/>
              <a:gd name="connsiteY2764" fmla="*/ 5138048 h 5450084"/>
              <a:gd name="connsiteX2765" fmla="*/ 8877358 w 12192000"/>
              <a:gd name="connsiteY2765" fmla="*/ 5138390 h 5450084"/>
              <a:gd name="connsiteX2766" fmla="*/ 8865384 w 12192000"/>
              <a:gd name="connsiteY2766" fmla="*/ 5138560 h 5450084"/>
              <a:gd name="connsiteX2767" fmla="*/ 8852211 w 12192000"/>
              <a:gd name="connsiteY2767" fmla="*/ 5138560 h 5450084"/>
              <a:gd name="connsiteX2768" fmla="*/ 8839038 w 12192000"/>
              <a:gd name="connsiteY2768" fmla="*/ 5138048 h 5450084"/>
              <a:gd name="connsiteX2769" fmla="*/ 8827462 w 12192000"/>
              <a:gd name="connsiteY2769" fmla="*/ 5137706 h 5450084"/>
              <a:gd name="connsiteX2770" fmla="*/ 8815887 w 12192000"/>
              <a:gd name="connsiteY2770" fmla="*/ 5137363 h 5450084"/>
              <a:gd name="connsiteX2771" fmla="*/ 8804708 w 12192000"/>
              <a:gd name="connsiteY2771" fmla="*/ 5137363 h 5450084"/>
              <a:gd name="connsiteX2772" fmla="*/ 8793134 w 12192000"/>
              <a:gd name="connsiteY2772" fmla="*/ 5137534 h 5450084"/>
              <a:gd name="connsiteX2773" fmla="*/ 8769981 w 12192000"/>
              <a:gd name="connsiteY2773" fmla="*/ 5137877 h 5450084"/>
              <a:gd name="connsiteX2774" fmla="*/ 8746431 w 12192000"/>
              <a:gd name="connsiteY2774" fmla="*/ 5138048 h 5450084"/>
              <a:gd name="connsiteX2775" fmla="*/ 8735253 w 12192000"/>
              <a:gd name="connsiteY2775" fmla="*/ 5138048 h 5450084"/>
              <a:gd name="connsiteX2776" fmla="*/ 8723678 w 12192000"/>
              <a:gd name="connsiteY2776" fmla="*/ 5137877 h 5450084"/>
              <a:gd name="connsiteX2777" fmla="*/ 8712102 w 12192000"/>
              <a:gd name="connsiteY2777" fmla="*/ 5137363 h 5450084"/>
              <a:gd name="connsiteX2778" fmla="*/ 8700925 w 12192000"/>
              <a:gd name="connsiteY2778" fmla="*/ 5136679 h 5450084"/>
              <a:gd name="connsiteX2779" fmla="*/ 8689348 w 12192000"/>
              <a:gd name="connsiteY2779" fmla="*/ 5135653 h 5450084"/>
              <a:gd name="connsiteX2780" fmla="*/ 8678172 w 12192000"/>
              <a:gd name="connsiteY2780" fmla="*/ 5133942 h 5450084"/>
              <a:gd name="connsiteX2781" fmla="*/ 8672584 w 12192000"/>
              <a:gd name="connsiteY2781" fmla="*/ 5133088 h 5450084"/>
              <a:gd name="connsiteX2782" fmla="*/ 8666995 w 12192000"/>
              <a:gd name="connsiteY2782" fmla="*/ 5132232 h 5450084"/>
              <a:gd name="connsiteX2783" fmla="*/ 8661805 w 12192000"/>
              <a:gd name="connsiteY2783" fmla="*/ 5131035 h 5450084"/>
              <a:gd name="connsiteX2784" fmla="*/ 8655819 w 12192000"/>
              <a:gd name="connsiteY2784" fmla="*/ 5129837 h 5450084"/>
              <a:gd name="connsiteX2785" fmla="*/ 8649830 w 12192000"/>
              <a:gd name="connsiteY2785" fmla="*/ 5128811 h 5450084"/>
              <a:gd name="connsiteX2786" fmla="*/ 8643444 w 12192000"/>
              <a:gd name="connsiteY2786" fmla="*/ 5127614 h 5450084"/>
              <a:gd name="connsiteX2787" fmla="*/ 8637856 w 12192000"/>
              <a:gd name="connsiteY2787" fmla="*/ 5126416 h 5450084"/>
              <a:gd name="connsiteX2788" fmla="*/ 8631867 w 12192000"/>
              <a:gd name="connsiteY2788" fmla="*/ 5125048 h 5450084"/>
              <a:gd name="connsiteX2789" fmla="*/ 8620691 w 12192000"/>
              <a:gd name="connsiteY2789" fmla="*/ 5122140 h 5450084"/>
              <a:gd name="connsiteX2790" fmla="*/ 8609912 w 12192000"/>
              <a:gd name="connsiteY2790" fmla="*/ 5118891 h 5450084"/>
              <a:gd name="connsiteX2791" fmla="*/ 8599934 w 12192000"/>
              <a:gd name="connsiteY2791" fmla="*/ 5115470 h 5450084"/>
              <a:gd name="connsiteX2792" fmla="*/ 8589955 w 12192000"/>
              <a:gd name="connsiteY2792" fmla="*/ 5111877 h 5450084"/>
              <a:gd name="connsiteX2793" fmla="*/ 8580375 w 12192000"/>
              <a:gd name="connsiteY2793" fmla="*/ 5108114 h 5450084"/>
              <a:gd name="connsiteX2794" fmla="*/ 8571194 w 12192000"/>
              <a:gd name="connsiteY2794" fmla="*/ 5104180 h 5450084"/>
              <a:gd name="connsiteX2795" fmla="*/ 8552831 w 12192000"/>
              <a:gd name="connsiteY2795" fmla="*/ 5096312 h 5450084"/>
              <a:gd name="connsiteX2796" fmla="*/ 8534868 w 12192000"/>
              <a:gd name="connsiteY2796" fmla="*/ 5088273 h 5450084"/>
              <a:gd name="connsiteX2797" fmla="*/ 8524890 w 12192000"/>
              <a:gd name="connsiteY2797" fmla="*/ 5084338 h 5450084"/>
              <a:gd name="connsiteX2798" fmla="*/ 8515309 w 12192000"/>
              <a:gd name="connsiteY2798" fmla="*/ 5080746 h 5450084"/>
              <a:gd name="connsiteX2799" fmla="*/ 8505331 w 12192000"/>
              <a:gd name="connsiteY2799" fmla="*/ 5076983 h 5450084"/>
              <a:gd name="connsiteX2800" fmla="*/ 8494552 w 12192000"/>
              <a:gd name="connsiteY2800" fmla="*/ 5073733 h 5450084"/>
              <a:gd name="connsiteX2801" fmla="*/ 8486171 w 12192000"/>
              <a:gd name="connsiteY2801" fmla="*/ 5070997 h 5450084"/>
              <a:gd name="connsiteX2802" fmla="*/ 8478186 w 12192000"/>
              <a:gd name="connsiteY2802" fmla="*/ 5067917 h 5450084"/>
              <a:gd name="connsiteX2803" fmla="*/ 8471402 w 12192000"/>
              <a:gd name="connsiteY2803" fmla="*/ 5064838 h 5450084"/>
              <a:gd name="connsiteX2804" fmla="*/ 8465414 w 12192000"/>
              <a:gd name="connsiteY2804" fmla="*/ 5061246 h 5450084"/>
              <a:gd name="connsiteX2805" fmla="*/ 8459826 w 12192000"/>
              <a:gd name="connsiteY2805" fmla="*/ 5057654 h 5450084"/>
              <a:gd name="connsiteX2806" fmla="*/ 8455035 w 12192000"/>
              <a:gd name="connsiteY2806" fmla="*/ 5054062 h 5450084"/>
              <a:gd name="connsiteX2807" fmla="*/ 8451441 w 12192000"/>
              <a:gd name="connsiteY2807" fmla="*/ 5050128 h 5450084"/>
              <a:gd name="connsiteX2808" fmla="*/ 8448249 w 12192000"/>
              <a:gd name="connsiteY2808" fmla="*/ 5046194 h 5450084"/>
              <a:gd name="connsiteX2809" fmla="*/ 8445855 w 12192000"/>
              <a:gd name="connsiteY2809" fmla="*/ 5042259 h 5450084"/>
              <a:gd name="connsiteX2810" fmla="*/ 8444257 w 12192000"/>
              <a:gd name="connsiteY2810" fmla="*/ 5037984 h 5450084"/>
              <a:gd name="connsiteX2811" fmla="*/ 8443061 w 12192000"/>
              <a:gd name="connsiteY2811" fmla="*/ 5033708 h 5450084"/>
              <a:gd name="connsiteX2812" fmla="*/ 8442661 w 12192000"/>
              <a:gd name="connsiteY2812" fmla="*/ 5029431 h 5450084"/>
              <a:gd name="connsiteX2813" fmla="*/ 8442661 w 12192000"/>
              <a:gd name="connsiteY2813" fmla="*/ 5024984 h 5450084"/>
              <a:gd name="connsiteX2814" fmla="*/ 8443061 w 12192000"/>
              <a:gd name="connsiteY2814" fmla="*/ 5020365 h 5450084"/>
              <a:gd name="connsiteX2815" fmla="*/ 8443858 w 12192000"/>
              <a:gd name="connsiteY2815" fmla="*/ 5015919 h 5450084"/>
              <a:gd name="connsiteX2816" fmla="*/ 8445455 w 12192000"/>
              <a:gd name="connsiteY2816" fmla="*/ 5011299 h 5450084"/>
              <a:gd name="connsiteX2817" fmla="*/ 8443460 w 12192000"/>
              <a:gd name="connsiteY2817" fmla="*/ 4988721 h 5450084"/>
              <a:gd name="connsiteX2818" fmla="*/ 8443061 w 12192000"/>
              <a:gd name="connsiteY2818" fmla="*/ 4981023 h 5450084"/>
              <a:gd name="connsiteX2819" fmla="*/ 8439866 w 12192000"/>
              <a:gd name="connsiteY2819" fmla="*/ 4968879 h 5450084"/>
              <a:gd name="connsiteX2820" fmla="*/ 8437072 w 12192000"/>
              <a:gd name="connsiteY2820" fmla="*/ 4956905 h 5450084"/>
              <a:gd name="connsiteX2821" fmla="*/ 8434678 w 12192000"/>
              <a:gd name="connsiteY2821" fmla="*/ 4944761 h 5450084"/>
              <a:gd name="connsiteX2822" fmla="*/ 8433080 w 12192000"/>
              <a:gd name="connsiteY2822" fmla="*/ 4932787 h 5450084"/>
              <a:gd name="connsiteX2823" fmla="*/ 8431483 w 12192000"/>
              <a:gd name="connsiteY2823" fmla="*/ 4920644 h 5450084"/>
              <a:gd name="connsiteX2824" fmla="*/ 8430286 w 12192000"/>
              <a:gd name="connsiteY2824" fmla="*/ 4908670 h 5450084"/>
              <a:gd name="connsiteX2825" fmla="*/ 8428291 w 12192000"/>
              <a:gd name="connsiteY2825" fmla="*/ 4884722 h 5450084"/>
              <a:gd name="connsiteX2826" fmla="*/ 8428291 w 12192000"/>
              <a:gd name="connsiteY2826" fmla="*/ 4883184 h 5450084"/>
              <a:gd name="connsiteX2827" fmla="*/ 8428291 w 12192000"/>
              <a:gd name="connsiteY2827" fmla="*/ 4881815 h 5450084"/>
              <a:gd name="connsiteX2828" fmla="*/ 8427493 w 12192000"/>
              <a:gd name="connsiteY2828" fmla="*/ 4859920 h 5450084"/>
              <a:gd name="connsiteX2829" fmla="*/ 8427093 w 12192000"/>
              <a:gd name="connsiteY2829" fmla="*/ 4837854 h 5450084"/>
              <a:gd name="connsiteX2830" fmla="*/ 8426694 w 12192000"/>
              <a:gd name="connsiteY2830" fmla="*/ 4816131 h 5450084"/>
              <a:gd name="connsiteX2831" fmla="*/ 8425896 w 12192000"/>
              <a:gd name="connsiteY2831" fmla="*/ 4794066 h 5450084"/>
              <a:gd name="connsiteX2832" fmla="*/ 8420707 w 12192000"/>
              <a:gd name="connsiteY2832" fmla="*/ 4638240 h 5450084"/>
              <a:gd name="connsiteX2833" fmla="*/ 8420707 w 12192000"/>
              <a:gd name="connsiteY2833" fmla="*/ 4622673 h 5450084"/>
              <a:gd name="connsiteX2834" fmla="*/ 8407535 w 12192000"/>
              <a:gd name="connsiteY2834" fmla="*/ 4545529 h 5450084"/>
              <a:gd name="connsiteX2835" fmla="*/ 8405538 w 12192000"/>
              <a:gd name="connsiteY2835" fmla="*/ 4543136 h 5450084"/>
              <a:gd name="connsiteX2836" fmla="*/ 8403941 w 12192000"/>
              <a:gd name="connsiteY2836" fmla="*/ 4540570 h 5450084"/>
              <a:gd name="connsiteX2837" fmla="*/ 8402744 w 12192000"/>
              <a:gd name="connsiteY2837" fmla="*/ 4538175 h 5450084"/>
              <a:gd name="connsiteX2838" fmla="*/ 8401946 w 12192000"/>
              <a:gd name="connsiteY2838" fmla="*/ 4535779 h 5450084"/>
              <a:gd name="connsiteX2839" fmla="*/ 8401147 w 12192000"/>
              <a:gd name="connsiteY2839" fmla="*/ 4533386 h 5450084"/>
              <a:gd name="connsiteX2840" fmla="*/ 8400748 w 12192000"/>
              <a:gd name="connsiteY2840" fmla="*/ 4530991 h 5450084"/>
              <a:gd name="connsiteX2841" fmla="*/ 8400748 w 12192000"/>
              <a:gd name="connsiteY2841" fmla="*/ 4526030 h 5450084"/>
              <a:gd name="connsiteX2842" fmla="*/ 8401147 w 12192000"/>
              <a:gd name="connsiteY2842" fmla="*/ 4521241 h 5450084"/>
              <a:gd name="connsiteX2843" fmla="*/ 8401946 w 12192000"/>
              <a:gd name="connsiteY2843" fmla="*/ 4516280 h 5450084"/>
              <a:gd name="connsiteX2844" fmla="*/ 8404740 w 12192000"/>
              <a:gd name="connsiteY2844" fmla="*/ 4506531 h 5450084"/>
              <a:gd name="connsiteX2845" fmla="*/ 8399950 w 12192000"/>
              <a:gd name="connsiteY2845" fmla="*/ 4509610 h 5450084"/>
              <a:gd name="connsiteX2846" fmla="*/ 8395159 w 12192000"/>
              <a:gd name="connsiteY2846" fmla="*/ 4512859 h 5450084"/>
              <a:gd name="connsiteX2847" fmla="*/ 8391168 w 12192000"/>
              <a:gd name="connsiteY2847" fmla="*/ 4516280 h 5450084"/>
              <a:gd name="connsiteX2848" fmla="*/ 8387974 w 12192000"/>
              <a:gd name="connsiteY2848" fmla="*/ 4519530 h 5450084"/>
              <a:gd name="connsiteX2849" fmla="*/ 8384781 w 12192000"/>
              <a:gd name="connsiteY2849" fmla="*/ 4522952 h 5450084"/>
              <a:gd name="connsiteX2850" fmla="*/ 8381988 w 12192000"/>
              <a:gd name="connsiteY2850" fmla="*/ 4526201 h 5450084"/>
              <a:gd name="connsiteX2851" fmla="*/ 8379193 w 12192000"/>
              <a:gd name="connsiteY2851" fmla="*/ 4529794 h 5450084"/>
              <a:gd name="connsiteX2852" fmla="*/ 8377197 w 12192000"/>
              <a:gd name="connsiteY2852" fmla="*/ 4533215 h 5450084"/>
              <a:gd name="connsiteX2853" fmla="*/ 8375201 w 12192000"/>
              <a:gd name="connsiteY2853" fmla="*/ 4536635 h 5450084"/>
              <a:gd name="connsiteX2854" fmla="*/ 8373604 w 12192000"/>
              <a:gd name="connsiteY2854" fmla="*/ 4540056 h 5450084"/>
              <a:gd name="connsiteX2855" fmla="*/ 8371209 w 12192000"/>
              <a:gd name="connsiteY2855" fmla="*/ 4547069 h 5450084"/>
              <a:gd name="connsiteX2856" fmla="*/ 8369612 w 12192000"/>
              <a:gd name="connsiteY2856" fmla="*/ 4554083 h 5450084"/>
              <a:gd name="connsiteX2857" fmla="*/ 8368415 w 12192000"/>
              <a:gd name="connsiteY2857" fmla="*/ 4561267 h 5450084"/>
              <a:gd name="connsiteX2858" fmla="*/ 8367617 w 12192000"/>
              <a:gd name="connsiteY2858" fmla="*/ 4568450 h 5450084"/>
              <a:gd name="connsiteX2859" fmla="*/ 8367218 w 12192000"/>
              <a:gd name="connsiteY2859" fmla="*/ 4575635 h 5450084"/>
              <a:gd name="connsiteX2860" fmla="*/ 8366419 w 12192000"/>
              <a:gd name="connsiteY2860" fmla="*/ 4590003 h 5450084"/>
              <a:gd name="connsiteX2861" fmla="*/ 8366020 w 12192000"/>
              <a:gd name="connsiteY2861" fmla="*/ 4597188 h 5450084"/>
              <a:gd name="connsiteX2862" fmla="*/ 8364823 w 12192000"/>
              <a:gd name="connsiteY2862" fmla="*/ 4604371 h 5450084"/>
              <a:gd name="connsiteX2863" fmla="*/ 8362427 w 12192000"/>
              <a:gd name="connsiteY2863" fmla="*/ 4611384 h 5450084"/>
              <a:gd name="connsiteX2864" fmla="*/ 8360033 w 12192000"/>
              <a:gd name="connsiteY2864" fmla="*/ 4618397 h 5450084"/>
              <a:gd name="connsiteX2865" fmla="*/ 8354843 w 12192000"/>
              <a:gd name="connsiteY2865" fmla="*/ 4630884 h 5450084"/>
              <a:gd name="connsiteX2866" fmla="*/ 8350850 w 12192000"/>
              <a:gd name="connsiteY2866" fmla="*/ 4643200 h 5450084"/>
              <a:gd name="connsiteX2867" fmla="*/ 8346860 w 12192000"/>
              <a:gd name="connsiteY2867" fmla="*/ 4655686 h 5450084"/>
              <a:gd name="connsiteX2868" fmla="*/ 8343266 w 12192000"/>
              <a:gd name="connsiteY2868" fmla="*/ 4668002 h 5450084"/>
              <a:gd name="connsiteX2869" fmla="*/ 8340474 w 12192000"/>
              <a:gd name="connsiteY2869" fmla="*/ 4680489 h 5450084"/>
              <a:gd name="connsiteX2870" fmla="*/ 8337280 w 12192000"/>
              <a:gd name="connsiteY2870" fmla="*/ 4692975 h 5450084"/>
              <a:gd name="connsiteX2871" fmla="*/ 8331291 w 12192000"/>
              <a:gd name="connsiteY2871" fmla="*/ 4718120 h 5450084"/>
              <a:gd name="connsiteX2872" fmla="*/ 8328497 w 12192000"/>
              <a:gd name="connsiteY2872" fmla="*/ 4730607 h 5450084"/>
              <a:gd name="connsiteX2873" fmla="*/ 8325305 w 12192000"/>
              <a:gd name="connsiteY2873" fmla="*/ 4743093 h 5450084"/>
              <a:gd name="connsiteX2874" fmla="*/ 8322112 w 12192000"/>
              <a:gd name="connsiteY2874" fmla="*/ 4755580 h 5450084"/>
              <a:gd name="connsiteX2875" fmla="*/ 8318119 w 12192000"/>
              <a:gd name="connsiteY2875" fmla="*/ 4768067 h 5450084"/>
              <a:gd name="connsiteX2876" fmla="*/ 8313728 w 12192000"/>
              <a:gd name="connsiteY2876" fmla="*/ 4780382 h 5450084"/>
              <a:gd name="connsiteX2877" fmla="*/ 8308539 w 12192000"/>
              <a:gd name="connsiteY2877" fmla="*/ 4792698 h 5450084"/>
              <a:gd name="connsiteX2878" fmla="*/ 8302952 w 12192000"/>
              <a:gd name="connsiteY2878" fmla="*/ 4805184 h 5450084"/>
              <a:gd name="connsiteX2879" fmla="*/ 8295766 w 12192000"/>
              <a:gd name="connsiteY2879" fmla="*/ 4817500 h 5450084"/>
              <a:gd name="connsiteX2880" fmla="*/ 8182401 w 12192000"/>
              <a:gd name="connsiteY2880" fmla="*/ 5151047 h 5450084"/>
              <a:gd name="connsiteX2881" fmla="*/ 8180006 w 12192000"/>
              <a:gd name="connsiteY2881" fmla="*/ 5158060 h 5450084"/>
              <a:gd name="connsiteX2882" fmla="*/ 8177212 w 12192000"/>
              <a:gd name="connsiteY2882" fmla="*/ 5165244 h 5450084"/>
              <a:gd name="connsiteX2883" fmla="*/ 8173619 w 12192000"/>
              <a:gd name="connsiteY2883" fmla="*/ 5172257 h 5450084"/>
              <a:gd name="connsiteX2884" fmla="*/ 8169228 w 12192000"/>
              <a:gd name="connsiteY2884" fmla="*/ 5179270 h 5450084"/>
              <a:gd name="connsiteX2885" fmla="*/ 8164039 w 12192000"/>
              <a:gd name="connsiteY2885" fmla="*/ 5185942 h 5450084"/>
              <a:gd name="connsiteX2886" fmla="*/ 8159248 w 12192000"/>
              <a:gd name="connsiteY2886" fmla="*/ 5192783 h 5450084"/>
              <a:gd name="connsiteX2887" fmla="*/ 8153661 w 12192000"/>
              <a:gd name="connsiteY2887" fmla="*/ 5199455 h 5450084"/>
              <a:gd name="connsiteX2888" fmla="*/ 8148072 w 12192000"/>
              <a:gd name="connsiteY2888" fmla="*/ 5206297 h 5450084"/>
              <a:gd name="connsiteX2889" fmla="*/ 8136496 w 12192000"/>
              <a:gd name="connsiteY2889" fmla="*/ 5219639 h 5450084"/>
              <a:gd name="connsiteX2890" fmla="*/ 8124521 w 12192000"/>
              <a:gd name="connsiteY2890" fmla="*/ 5232980 h 5450084"/>
              <a:gd name="connsiteX2891" fmla="*/ 8119332 w 12192000"/>
              <a:gd name="connsiteY2891" fmla="*/ 5239823 h 5450084"/>
              <a:gd name="connsiteX2892" fmla="*/ 8114142 w 12192000"/>
              <a:gd name="connsiteY2892" fmla="*/ 5246494 h 5450084"/>
              <a:gd name="connsiteX2893" fmla="*/ 8109353 w 12192000"/>
              <a:gd name="connsiteY2893" fmla="*/ 5253507 h 5450084"/>
              <a:gd name="connsiteX2894" fmla="*/ 8104961 w 12192000"/>
              <a:gd name="connsiteY2894" fmla="*/ 5260349 h 5450084"/>
              <a:gd name="connsiteX2895" fmla="*/ 8102566 w 12192000"/>
              <a:gd name="connsiteY2895" fmla="*/ 5263256 h 5450084"/>
              <a:gd name="connsiteX2896" fmla="*/ 8100172 w 12192000"/>
              <a:gd name="connsiteY2896" fmla="*/ 5265993 h 5450084"/>
              <a:gd name="connsiteX2897" fmla="*/ 8096579 w 12192000"/>
              <a:gd name="connsiteY2897" fmla="*/ 5268559 h 5450084"/>
              <a:gd name="connsiteX2898" fmla="*/ 8094583 w 12192000"/>
              <a:gd name="connsiteY2898" fmla="*/ 5269757 h 5450084"/>
              <a:gd name="connsiteX2899" fmla="*/ 8092588 w 12192000"/>
              <a:gd name="connsiteY2899" fmla="*/ 5270783 h 5450084"/>
              <a:gd name="connsiteX2900" fmla="*/ 8090193 w 12192000"/>
              <a:gd name="connsiteY2900" fmla="*/ 5271809 h 5450084"/>
              <a:gd name="connsiteX2901" fmla="*/ 8087796 w 12192000"/>
              <a:gd name="connsiteY2901" fmla="*/ 5272664 h 5450084"/>
              <a:gd name="connsiteX2902" fmla="*/ 8085003 w 12192000"/>
              <a:gd name="connsiteY2902" fmla="*/ 5273348 h 5450084"/>
              <a:gd name="connsiteX2903" fmla="*/ 8082209 w 12192000"/>
              <a:gd name="connsiteY2903" fmla="*/ 5274033 h 5450084"/>
              <a:gd name="connsiteX2904" fmla="*/ 8079014 w 12192000"/>
              <a:gd name="connsiteY2904" fmla="*/ 5274546 h 5450084"/>
              <a:gd name="connsiteX2905" fmla="*/ 8075822 w 12192000"/>
              <a:gd name="connsiteY2905" fmla="*/ 5274888 h 5450084"/>
              <a:gd name="connsiteX2906" fmla="*/ 8072230 w 12192000"/>
              <a:gd name="connsiteY2906" fmla="*/ 5275059 h 5450084"/>
              <a:gd name="connsiteX2907" fmla="*/ 8067838 w 12192000"/>
              <a:gd name="connsiteY2907" fmla="*/ 5275059 h 5450084"/>
              <a:gd name="connsiteX2908" fmla="*/ 8049876 w 12192000"/>
              <a:gd name="connsiteY2908" fmla="*/ 5274888 h 5450084"/>
              <a:gd name="connsiteX2909" fmla="*/ 8031514 w 12192000"/>
              <a:gd name="connsiteY2909" fmla="*/ 5274888 h 5450084"/>
              <a:gd name="connsiteX2910" fmla="*/ 8013152 w 12192000"/>
              <a:gd name="connsiteY2910" fmla="*/ 5275059 h 5450084"/>
              <a:gd name="connsiteX2911" fmla="*/ 7994391 w 12192000"/>
              <a:gd name="connsiteY2911" fmla="*/ 5275401 h 5450084"/>
              <a:gd name="connsiteX2912" fmla="*/ 7976029 w 12192000"/>
              <a:gd name="connsiteY2912" fmla="*/ 5275743 h 5450084"/>
              <a:gd name="connsiteX2913" fmla="*/ 7957268 w 12192000"/>
              <a:gd name="connsiteY2913" fmla="*/ 5276086 h 5450084"/>
              <a:gd name="connsiteX2914" fmla="*/ 7938906 w 12192000"/>
              <a:gd name="connsiteY2914" fmla="*/ 5276086 h 5450084"/>
              <a:gd name="connsiteX2915" fmla="*/ 7920545 w 12192000"/>
              <a:gd name="connsiteY2915" fmla="*/ 5275914 h 5450084"/>
              <a:gd name="connsiteX2916" fmla="*/ 7902181 w 12192000"/>
              <a:gd name="connsiteY2916" fmla="*/ 5275401 h 5450084"/>
              <a:gd name="connsiteX2917" fmla="*/ 7893400 w 12192000"/>
              <a:gd name="connsiteY2917" fmla="*/ 5275059 h 5450084"/>
              <a:gd name="connsiteX2918" fmla="*/ 7884618 w 12192000"/>
              <a:gd name="connsiteY2918" fmla="*/ 5274546 h 5450084"/>
              <a:gd name="connsiteX2919" fmla="*/ 7875836 w 12192000"/>
              <a:gd name="connsiteY2919" fmla="*/ 5273862 h 5450084"/>
              <a:gd name="connsiteX2920" fmla="*/ 7866655 w 12192000"/>
              <a:gd name="connsiteY2920" fmla="*/ 5273006 h 5450084"/>
              <a:gd name="connsiteX2921" fmla="*/ 7857874 w 12192000"/>
              <a:gd name="connsiteY2921" fmla="*/ 5272152 h 5450084"/>
              <a:gd name="connsiteX2922" fmla="*/ 7849092 w 12192000"/>
              <a:gd name="connsiteY2922" fmla="*/ 5270953 h 5450084"/>
              <a:gd name="connsiteX2923" fmla="*/ 7840310 w 12192000"/>
              <a:gd name="connsiteY2923" fmla="*/ 5269757 h 5450084"/>
              <a:gd name="connsiteX2924" fmla="*/ 7831527 w 12192000"/>
              <a:gd name="connsiteY2924" fmla="*/ 5268217 h 5450084"/>
              <a:gd name="connsiteX2925" fmla="*/ 7823147 w 12192000"/>
              <a:gd name="connsiteY2925" fmla="*/ 5266677 h 5450084"/>
              <a:gd name="connsiteX2926" fmla="*/ 7814764 w 12192000"/>
              <a:gd name="connsiteY2926" fmla="*/ 5264796 h 5450084"/>
              <a:gd name="connsiteX2927" fmla="*/ 7805982 w 12192000"/>
              <a:gd name="connsiteY2927" fmla="*/ 5262744 h 5450084"/>
              <a:gd name="connsiteX2928" fmla="*/ 7797998 w 12192000"/>
              <a:gd name="connsiteY2928" fmla="*/ 5260349 h 5450084"/>
              <a:gd name="connsiteX2929" fmla="*/ 7790015 w 12192000"/>
              <a:gd name="connsiteY2929" fmla="*/ 5257783 h 5450084"/>
              <a:gd name="connsiteX2930" fmla="*/ 7782031 w 12192000"/>
              <a:gd name="connsiteY2930" fmla="*/ 5255046 h 5450084"/>
              <a:gd name="connsiteX2931" fmla="*/ 7766863 w 12192000"/>
              <a:gd name="connsiteY2931" fmla="*/ 5248889 h 5450084"/>
              <a:gd name="connsiteX2932" fmla="*/ 7760475 w 12192000"/>
              <a:gd name="connsiteY2932" fmla="*/ 5246323 h 5450084"/>
              <a:gd name="connsiteX2933" fmla="*/ 7757680 w 12192000"/>
              <a:gd name="connsiteY2933" fmla="*/ 5245467 h 5450084"/>
              <a:gd name="connsiteX2934" fmla="*/ 7746904 w 12192000"/>
              <a:gd name="connsiteY2934" fmla="*/ 5249915 h 5450084"/>
              <a:gd name="connsiteX2935" fmla="*/ 7741715 w 12192000"/>
              <a:gd name="connsiteY2935" fmla="*/ 5251625 h 5450084"/>
              <a:gd name="connsiteX2936" fmla="*/ 7736925 w 12192000"/>
              <a:gd name="connsiteY2936" fmla="*/ 5252994 h 5450084"/>
              <a:gd name="connsiteX2937" fmla="*/ 7732933 w 12192000"/>
              <a:gd name="connsiteY2937" fmla="*/ 5254362 h 5450084"/>
              <a:gd name="connsiteX2938" fmla="*/ 7728942 w 12192000"/>
              <a:gd name="connsiteY2938" fmla="*/ 5255218 h 5450084"/>
              <a:gd name="connsiteX2939" fmla="*/ 7725350 w 12192000"/>
              <a:gd name="connsiteY2939" fmla="*/ 5256072 h 5450084"/>
              <a:gd name="connsiteX2940" fmla="*/ 7721757 w 12192000"/>
              <a:gd name="connsiteY2940" fmla="*/ 5256586 h 5450084"/>
              <a:gd name="connsiteX2941" fmla="*/ 7718962 w 12192000"/>
              <a:gd name="connsiteY2941" fmla="*/ 5256928 h 5450084"/>
              <a:gd name="connsiteX2942" fmla="*/ 7716166 w 12192000"/>
              <a:gd name="connsiteY2942" fmla="*/ 5257098 h 5450084"/>
              <a:gd name="connsiteX2943" fmla="*/ 7713374 w 12192000"/>
              <a:gd name="connsiteY2943" fmla="*/ 5257098 h 5450084"/>
              <a:gd name="connsiteX2944" fmla="*/ 7711377 w 12192000"/>
              <a:gd name="connsiteY2944" fmla="*/ 5256928 h 5450084"/>
              <a:gd name="connsiteX2945" fmla="*/ 7708982 w 12192000"/>
              <a:gd name="connsiteY2945" fmla="*/ 5256414 h 5450084"/>
              <a:gd name="connsiteX2946" fmla="*/ 7706987 w 12192000"/>
              <a:gd name="connsiteY2946" fmla="*/ 5255902 h 5450084"/>
              <a:gd name="connsiteX2947" fmla="*/ 7705390 w 12192000"/>
              <a:gd name="connsiteY2947" fmla="*/ 5255218 h 5450084"/>
              <a:gd name="connsiteX2948" fmla="*/ 7703793 w 12192000"/>
              <a:gd name="connsiteY2948" fmla="*/ 5254362 h 5450084"/>
              <a:gd name="connsiteX2949" fmla="*/ 7702597 w 12192000"/>
              <a:gd name="connsiteY2949" fmla="*/ 5253507 h 5450084"/>
              <a:gd name="connsiteX2950" fmla="*/ 7701397 w 12192000"/>
              <a:gd name="connsiteY2950" fmla="*/ 5252310 h 5450084"/>
              <a:gd name="connsiteX2951" fmla="*/ 7699802 w 12192000"/>
              <a:gd name="connsiteY2951" fmla="*/ 5249915 h 5450084"/>
              <a:gd name="connsiteX2952" fmla="*/ 7698205 w 12192000"/>
              <a:gd name="connsiteY2952" fmla="*/ 5247006 h 5450084"/>
              <a:gd name="connsiteX2953" fmla="*/ 7697406 w 12192000"/>
              <a:gd name="connsiteY2953" fmla="*/ 5243928 h 5450084"/>
              <a:gd name="connsiteX2954" fmla="*/ 7696209 w 12192000"/>
              <a:gd name="connsiteY2954" fmla="*/ 5237086 h 5450084"/>
              <a:gd name="connsiteX2955" fmla="*/ 7695411 w 12192000"/>
              <a:gd name="connsiteY2955" fmla="*/ 5230072 h 5450084"/>
              <a:gd name="connsiteX2956" fmla="*/ 7679443 w 12192000"/>
              <a:gd name="connsiteY2956" fmla="*/ 5224941 h 5450084"/>
              <a:gd name="connsiteX2957" fmla="*/ 7671460 w 12192000"/>
              <a:gd name="connsiteY2957" fmla="*/ 5222375 h 5450084"/>
              <a:gd name="connsiteX2958" fmla="*/ 7663877 w 12192000"/>
              <a:gd name="connsiteY2958" fmla="*/ 5219639 h 5450084"/>
              <a:gd name="connsiteX2959" fmla="*/ 7656292 w 12192000"/>
              <a:gd name="connsiteY2959" fmla="*/ 5216902 h 5450084"/>
              <a:gd name="connsiteX2960" fmla="*/ 7649507 w 12192000"/>
              <a:gd name="connsiteY2960" fmla="*/ 5213994 h 5450084"/>
              <a:gd name="connsiteX2961" fmla="*/ 7642719 w 12192000"/>
              <a:gd name="connsiteY2961" fmla="*/ 5211087 h 5450084"/>
              <a:gd name="connsiteX2962" fmla="*/ 7637132 w 12192000"/>
              <a:gd name="connsiteY2962" fmla="*/ 5208007 h 5450084"/>
              <a:gd name="connsiteX2963" fmla="*/ 7632342 w 12192000"/>
              <a:gd name="connsiteY2963" fmla="*/ 5204586 h 5450084"/>
              <a:gd name="connsiteX2964" fmla="*/ 7629946 w 12192000"/>
              <a:gd name="connsiteY2964" fmla="*/ 5202875 h 5450084"/>
              <a:gd name="connsiteX2965" fmla="*/ 7627951 w 12192000"/>
              <a:gd name="connsiteY2965" fmla="*/ 5201165 h 5450084"/>
              <a:gd name="connsiteX2966" fmla="*/ 7626354 w 12192000"/>
              <a:gd name="connsiteY2966" fmla="*/ 5199455 h 5450084"/>
              <a:gd name="connsiteX2967" fmla="*/ 7624757 w 12192000"/>
              <a:gd name="connsiteY2967" fmla="*/ 5197573 h 5450084"/>
              <a:gd name="connsiteX2968" fmla="*/ 7623560 w 12192000"/>
              <a:gd name="connsiteY2968" fmla="*/ 5195692 h 5450084"/>
              <a:gd name="connsiteX2969" fmla="*/ 7622362 w 12192000"/>
              <a:gd name="connsiteY2969" fmla="*/ 5193639 h 5450084"/>
              <a:gd name="connsiteX2970" fmla="*/ 7621963 w 12192000"/>
              <a:gd name="connsiteY2970" fmla="*/ 5191587 h 5450084"/>
              <a:gd name="connsiteX2971" fmla="*/ 7621564 w 12192000"/>
              <a:gd name="connsiteY2971" fmla="*/ 5189363 h 5450084"/>
              <a:gd name="connsiteX2972" fmla="*/ 7621165 w 12192000"/>
              <a:gd name="connsiteY2972" fmla="*/ 5187139 h 5450084"/>
              <a:gd name="connsiteX2973" fmla="*/ 7621564 w 12192000"/>
              <a:gd name="connsiteY2973" fmla="*/ 5184915 h 5450084"/>
              <a:gd name="connsiteX2974" fmla="*/ 7621963 w 12192000"/>
              <a:gd name="connsiteY2974" fmla="*/ 5182691 h 5450084"/>
              <a:gd name="connsiteX2975" fmla="*/ 7622761 w 12192000"/>
              <a:gd name="connsiteY2975" fmla="*/ 5180297 h 5450084"/>
              <a:gd name="connsiteX2976" fmla="*/ 7623959 w 12192000"/>
              <a:gd name="connsiteY2976" fmla="*/ 5177732 h 5450084"/>
              <a:gd name="connsiteX2977" fmla="*/ 7625555 w 12192000"/>
              <a:gd name="connsiteY2977" fmla="*/ 5174995 h 5450084"/>
              <a:gd name="connsiteX2978" fmla="*/ 7620366 w 12192000"/>
              <a:gd name="connsiteY2978" fmla="*/ 5147114 h 5450084"/>
              <a:gd name="connsiteX2979" fmla="*/ 7614379 w 12192000"/>
              <a:gd name="connsiteY2979" fmla="*/ 5125391 h 5450084"/>
              <a:gd name="connsiteX2980" fmla="*/ 7611186 w 12192000"/>
              <a:gd name="connsiteY2980" fmla="*/ 5114443 h 5450084"/>
              <a:gd name="connsiteX2981" fmla="*/ 7608791 w 12192000"/>
              <a:gd name="connsiteY2981" fmla="*/ 5103496 h 5450084"/>
              <a:gd name="connsiteX2982" fmla="*/ 7606396 w 12192000"/>
              <a:gd name="connsiteY2982" fmla="*/ 5092719 h 5450084"/>
              <a:gd name="connsiteX2983" fmla="*/ 7604799 w 12192000"/>
              <a:gd name="connsiteY2983" fmla="*/ 5081773 h 5450084"/>
              <a:gd name="connsiteX2984" fmla="*/ 7603201 w 12192000"/>
              <a:gd name="connsiteY2984" fmla="*/ 5070824 h 5450084"/>
              <a:gd name="connsiteX2985" fmla="*/ 7602005 w 12192000"/>
              <a:gd name="connsiteY2985" fmla="*/ 5059878 h 5450084"/>
              <a:gd name="connsiteX2986" fmla="*/ 7601606 w 12192000"/>
              <a:gd name="connsiteY2986" fmla="*/ 5048931 h 5450084"/>
              <a:gd name="connsiteX2987" fmla="*/ 7601207 w 12192000"/>
              <a:gd name="connsiteY2987" fmla="*/ 5038154 h 5450084"/>
              <a:gd name="connsiteX2988" fmla="*/ 7601606 w 12192000"/>
              <a:gd name="connsiteY2988" fmla="*/ 5027207 h 5450084"/>
              <a:gd name="connsiteX2989" fmla="*/ 7602803 w 12192000"/>
              <a:gd name="connsiteY2989" fmla="*/ 5016260 h 5450084"/>
              <a:gd name="connsiteX2990" fmla="*/ 7604400 w 12192000"/>
              <a:gd name="connsiteY2990" fmla="*/ 5005313 h 5450084"/>
              <a:gd name="connsiteX2991" fmla="*/ 7606795 w 12192000"/>
              <a:gd name="connsiteY2991" fmla="*/ 4994537 h 5450084"/>
              <a:gd name="connsiteX2992" fmla="*/ 7609988 w 12192000"/>
              <a:gd name="connsiteY2992" fmla="*/ 4983590 h 5450084"/>
              <a:gd name="connsiteX2993" fmla="*/ 7614379 w 12192000"/>
              <a:gd name="connsiteY2993" fmla="*/ 4972642 h 5450084"/>
              <a:gd name="connsiteX2994" fmla="*/ 7614778 w 12192000"/>
              <a:gd name="connsiteY2994" fmla="*/ 4971274 h 5450084"/>
              <a:gd name="connsiteX2995" fmla="*/ 7614778 w 12192000"/>
              <a:gd name="connsiteY2995" fmla="*/ 4970077 h 5450084"/>
              <a:gd name="connsiteX2996" fmla="*/ 7614778 w 12192000"/>
              <a:gd name="connsiteY2996" fmla="*/ 4968709 h 5450084"/>
              <a:gd name="connsiteX2997" fmla="*/ 7614379 w 12192000"/>
              <a:gd name="connsiteY2997" fmla="*/ 4967510 h 5450084"/>
              <a:gd name="connsiteX2998" fmla="*/ 7612384 w 12192000"/>
              <a:gd name="connsiteY2998" fmla="*/ 4964945 h 5450084"/>
              <a:gd name="connsiteX2999" fmla="*/ 7610387 w 12192000"/>
              <a:gd name="connsiteY2999" fmla="*/ 4962551 h 5450084"/>
              <a:gd name="connsiteX3000" fmla="*/ 7607993 w 12192000"/>
              <a:gd name="connsiteY3000" fmla="*/ 4960326 h 5450084"/>
              <a:gd name="connsiteX3001" fmla="*/ 7605198 w 12192000"/>
              <a:gd name="connsiteY3001" fmla="*/ 4958103 h 5450084"/>
              <a:gd name="connsiteX3002" fmla="*/ 7599609 w 12192000"/>
              <a:gd name="connsiteY3002" fmla="*/ 4953655 h 5450084"/>
              <a:gd name="connsiteX3003" fmla="*/ 7597215 w 12192000"/>
              <a:gd name="connsiteY3003" fmla="*/ 4951432 h 5450084"/>
              <a:gd name="connsiteX3004" fmla="*/ 7595219 w 12192000"/>
              <a:gd name="connsiteY3004" fmla="*/ 4949037 h 5450084"/>
              <a:gd name="connsiteX3005" fmla="*/ 7593622 w 12192000"/>
              <a:gd name="connsiteY3005" fmla="*/ 4946814 h 5450084"/>
              <a:gd name="connsiteX3006" fmla="*/ 7593223 w 12192000"/>
              <a:gd name="connsiteY3006" fmla="*/ 4944590 h 5450084"/>
              <a:gd name="connsiteX3007" fmla="*/ 7593223 w 12192000"/>
              <a:gd name="connsiteY3007" fmla="*/ 4943393 h 5450084"/>
              <a:gd name="connsiteX3008" fmla="*/ 7593622 w 12192000"/>
              <a:gd name="connsiteY3008" fmla="*/ 4942194 h 5450084"/>
              <a:gd name="connsiteX3009" fmla="*/ 7594421 w 12192000"/>
              <a:gd name="connsiteY3009" fmla="*/ 4940998 h 5450084"/>
              <a:gd name="connsiteX3010" fmla="*/ 7595219 w 12192000"/>
              <a:gd name="connsiteY3010" fmla="*/ 4939801 h 5450084"/>
              <a:gd name="connsiteX3011" fmla="*/ 7596416 w 12192000"/>
              <a:gd name="connsiteY3011" fmla="*/ 4938603 h 5450084"/>
              <a:gd name="connsiteX3012" fmla="*/ 7598013 w 12192000"/>
              <a:gd name="connsiteY3012" fmla="*/ 4937406 h 5450084"/>
              <a:gd name="connsiteX3013" fmla="*/ 7600408 w 12192000"/>
              <a:gd name="connsiteY3013" fmla="*/ 4935866 h 5450084"/>
              <a:gd name="connsiteX3014" fmla="*/ 7602803 w 12192000"/>
              <a:gd name="connsiteY3014" fmla="*/ 4934669 h 5450084"/>
              <a:gd name="connsiteX3015" fmla="*/ 7601207 w 12192000"/>
              <a:gd name="connsiteY3015" fmla="*/ 4933301 h 5450084"/>
              <a:gd name="connsiteX3016" fmla="*/ 7600008 w 12192000"/>
              <a:gd name="connsiteY3016" fmla="*/ 4931932 h 5450084"/>
              <a:gd name="connsiteX3017" fmla="*/ 7599210 w 12192000"/>
              <a:gd name="connsiteY3017" fmla="*/ 4930564 h 5450084"/>
              <a:gd name="connsiteX3018" fmla="*/ 7598810 w 12192000"/>
              <a:gd name="connsiteY3018" fmla="*/ 4929195 h 5450084"/>
              <a:gd name="connsiteX3019" fmla="*/ 7598411 w 12192000"/>
              <a:gd name="connsiteY3019" fmla="*/ 4926630 h 5450084"/>
              <a:gd name="connsiteX3020" fmla="*/ 7598810 w 12192000"/>
              <a:gd name="connsiteY3020" fmla="*/ 4924063 h 5450084"/>
              <a:gd name="connsiteX3021" fmla="*/ 7596416 w 12192000"/>
              <a:gd name="connsiteY3021" fmla="*/ 4916880 h 5450084"/>
              <a:gd name="connsiteX3022" fmla="*/ 7594820 w 12192000"/>
              <a:gd name="connsiteY3022" fmla="*/ 4909867 h 5450084"/>
              <a:gd name="connsiteX3023" fmla="*/ 7593223 w 12192000"/>
              <a:gd name="connsiteY3023" fmla="*/ 4902683 h 5450084"/>
              <a:gd name="connsiteX3024" fmla="*/ 7592425 w 12192000"/>
              <a:gd name="connsiteY3024" fmla="*/ 4895498 h 5450084"/>
              <a:gd name="connsiteX3025" fmla="*/ 7591626 w 12192000"/>
              <a:gd name="connsiteY3025" fmla="*/ 4888315 h 5450084"/>
              <a:gd name="connsiteX3026" fmla="*/ 7591226 w 12192000"/>
              <a:gd name="connsiteY3026" fmla="*/ 4881301 h 5450084"/>
              <a:gd name="connsiteX3027" fmla="*/ 7591226 w 12192000"/>
              <a:gd name="connsiteY3027" fmla="*/ 4866933 h 5450084"/>
              <a:gd name="connsiteX3028" fmla="*/ 7591626 w 12192000"/>
              <a:gd name="connsiteY3028" fmla="*/ 4838196 h 5450084"/>
              <a:gd name="connsiteX3029" fmla="*/ 7591226 w 12192000"/>
              <a:gd name="connsiteY3029" fmla="*/ 4823828 h 5450084"/>
              <a:gd name="connsiteX3030" fmla="*/ 7590828 w 12192000"/>
              <a:gd name="connsiteY3030" fmla="*/ 4816816 h 5450084"/>
              <a:gd name="connsiteX3031" fmla="*/ 7590429 w 12192000"/>
              <a:gd name="connsiteY3031" fmla="*/ 4809631 h 5450084"/>
              <a:gd name="connsiteX3032" fmla="*/ 7590429 w 12192000"/>
              <a:gd name="connsiteY3032" fmla="*/ 4801763 h 5450084"/>
              <a:gd name="connsiteX3033" fmla="*/ 7589232 w 12192000"/>
              <a:gd name="connsiteY3033" fmla="*/ 4766697 h 5450084"/>
              <a:gd name="connsiteX3034" fmla="*/ 7588034 w 12192000"/>
              <a:gd name="connsiteY3034" fmla="*/ 4749251 h 5450084"/>
              <a:gd name="connsiteX3035" fmla="*/ 7587236 w 12192000"/>
              <a:gd name="connsiteY3035" fmla="*/ 4740698 h 5450084"/>
              <a:gd name="connsiteX3036" fmla="*/ 7586437 w 12192000"/>
              <a:gd name="connsiteY3036" fmla="*/ 4731974 h 5450084"/>
              <a:gd name="connsiteX3037" fmla="*/ 7586037 w 12192000"/>
              <a:gd name="connsiteY3037" fmla="*/ 4728895 h 5450084"/>
              <a:gd name="connsiteX3038" fmla="*/ 7586037 w 12192000"/>
              <a:gd name="connsiteY3038" fmla="*/ 4725988 h 5450084"/>
              <a:gd name="connsiteX3039" fmla="*/ 7586437 w 12192000"/>
              <a:gd name="connsiteY3039" fmla="*/ 4722909 h 5450084"/>
              <a:gd name="connsiteX3040" fmla="*/ 7587236 w 12192000"/>
              <a:gd name="connsiteY3040" fmla="*/ 4720343 h 5450084"/>
              <a:gd name="connsiteX3041" fmla="*/ 7588432 w 12192000"/>
              <a:gd name="connsiteY3041" fmla="*/ 4717948 h 5450084"/>
              <a:gd name="connsiteX3042" fmla="*/ 7590030 w 12192000"/>
              <a:gd name="connsiteY3042" fmla="*/ 4715724 h 5450084"/>
              <a:gd name="connsiteX3043" fmla="*/ 7592425 w 12192000"/>
              <a:gd name="connsiteY3043" fmla="*/ 4713672 h 5450084"/>
              <a:gd name="connsiteX3044" fmla="*/ 7594820 w 12192000"/>
              <a:gd name="connsiteY3044" fmla="*/ 4711962 h 5450084"/>
              <a:gd name="connsiteX3045" fmla="*/ 7598411 w 12192000"/>
              <a:gd name="connsiteY3045" fmla="*/ 4710080 h 5450084"/>
              <a:gd name="connsiteX3046" fmla="*/ 7602005 w 12192000"/>
              <a:gd name="connsiteY3046" fmla="*/ 4708711 h 5450084"/>
              <a:gd name="connsiteX3047" fmla="*/ 7606396 w 12192000"/>
              <a:gd name="connsiteY3047" fmla="*/ 4707515 h 5450084"/>
              <a:gd name="connsiteX3048" fmla="*/ 7611585 w 12192000"/>
              <a:gd name="connsiteY3048" fmla="*/ 4706660 h 5450084"/>
              <a:gd name="connsiteX3049" fmla="*/ 7617572 w 12192000"/>
              <a:gd name="connsiteY3049" fmla="*/ 4705975 h 5450084"/>
              <a:gd name="connsiteX3050" fmla="*/ 7624358 w 12192000"/>
              <a:gd name="connsiteY3050" fmla="*/ 4705462 h 5450084"/>
              <a:gd name="connsiteX3051" fmla="*/ 7631544 w 12192000"/>
              <a:gd name="connsiteY3051" fmla="*/ 4705291 h 5450084"/>
              <a:gd name="connsiteX3052" fmla="*/ 7639527 w 12192000"/>
              <a:gd name="connsiteY3052" fmla="*/ 4705462 h 5450084"/>
              <a:gd name="connsiteX3053" fmla="*/ 7623560 w 12192000"/>
              <a:gd name="connsiteY3053" fmla="*/ 4701186 h 5450084"/>
              <a:gd name="connsiteX3054" fmla="*/ 7617970 w 12192000"/>
              <a:gd name="connsiteY3054" fmla="*/ 4701015 h 5450084"/>
              <a:gd name="connsiteX3055" fmla="*/ 7612783 w 12192000"/>
              <a:gd name="connsiteY3055" fmla="*/ 4700844 h 5450084"/>
              <a:gd name="connsiteX3056" fmla="*/ 7608391 w 12192000"/>
              <a:gd name="connsiteY3056" fmla="*/ 4700502 h 5450084"/>
              <a:gd name="connsiteX3057" fmla="*/ 7604400 w 12192000"/>
              <a:gd name="connsiteY3057" fmla="*/ 4700159 h 5450084"/>
              <a:gd name="connsiteX3058" fmla="*/ 7600806 w 12192000"/>
              <a:gd name="connsiteY3058" fmla="*/ 4699646 h 5450084"/>
              <a:gd name="connsiteX3059" fmla="*/ 7597614 w 12192000"/>
              <a:gd name="connsiteY3059" fmla="*/ 4699133 h 5450084"/>
              <a:gd name="connsiteX3060" fmla="*/ 7595219 w 12192000"/>
              <a:gd name="connsiteY3060" fmla="*/ 4698449 h 5450084"/>
              <a:gd name="connsiteX3061" fmla="*/ 7592824 w 12192000"/>
              <a:gd name="connsiteY3061" fmla="*/ 4697593 h 5450084"/>
              <a:gd name="connsiteX3062" fmla="*/ 7591226 w 12192000"/>
              <a:gd name="connsiteY3062" fmla="*/ 4696739 h 5450084"/>
              <a:gd name="connsiteX3063" fmla="*/ 7589631 w 12192000"/>
              <a:gd name="connsiteY3063" fmla="*/ 4695711 h 5450084"/>
              <a:gd name="connsiteX3064" fmla="*/ 7588432 w 12192000"/>
              <a:gd name="connsiteY3064" fmla="*/ 4694856 h 5450084"/>
              <a:gd name="connsiteX3065" fmla="*/ 7587236 w 12192000"/>
              <a:gd name="connsiteY3065" fmla="*/ 4693831 h 5450084"/>
              <a:gd name="connsiteX3066" fmla="*/ 7586837 w 12192000"/>
              <a:gd name="connsiteY3066" fmla="*/ 4692804 h 5450084"/>
              <a:gd name="connsiteX3067" fmla="*/ 7586437 w 12192000"/>
              <a:gd name="connsiteY3067" fmla="*/ 4691607 h 5450084"/>
              <a:gd name="connsiteX3068" fmla="*/ 7586037 w 12192000"/>
              <a:gd name="connsiteY3068" fmla="*/ 4689383 h 5450084"/>
              <a:gd name="connsiteX3069" fmla="*/ 7586437 w 12192000"/>
              <a:gd name="connsiteY3069" fmla="*/ 4686817 h 5450084"/>
              <a:gd name="connsiteX3070" fmla="*/ 7587236 w 12192000"/>
              <a:gd name="connsiteY3070" fmla="*/ 4684422 h 5450084"/>
              <a:gd name="connsiteX3071" fmla="*/ 7589232 w 12192000"/>
              <a:gd name="connsiteY3071" fmla="*/ 4678949 h 5450084"/>
              <a:gd name="connsiteX3072" fmla="*/ 7590030 w 12192000"/>
              <a:gd name="connsiteY3072" fmla="*/ 4676554 h 5450084"/>
              <a:gd name="connsiteX3073" fmla="*/ 7590429 w 12192000"/>
              <a:gd name="connsiteY3073" fmla="*/ 4673988 h 5450084"/>
              <a:gd name="connsiteX3074" fmla="*/ 7590030 w 12192000"/>
              <a:gd name="connsiteY3074" fmla="*/ 4671765 h 5450084"/>
              <a:gd name="connsiteX3075" fmla="*/ 7589631 w 12192000"/>
              <a:gd name="connsiteY3075" fmla="*/ 4670567 h 5450084"/>
              <a:gd name="connsiteX3076" fmla="*/ 7589232 w 12192000"/>
              <a:gd name="connsiteY3076" fmla="*/ 4669542 h 5450084"/>
              <a:gd name="connsiteX3077" fmla="*/ 7586037 w 12192000"/>
              <a:gd name="connsiteY3077" fmla="*/ 4653975 h 5450084"/>
              <a:gd name="connsiteX3078" fmla="*/ 7581247 w 12192000"/>
              <a:gd name="connsiteY3078" fmla="*/ 4656370 h 5450084"/>
              <a:gd name="connsiteX3079" fmla="*/ 7576058 w 12192000"/>
              <a:gd name="connsiteY3079" fmla="*/ 4658594 h 5450084"/>
              <a:gd name="connsiteX3080" fmla="*/ 7572067 w 12192000"/>
              <a:gd name="connsiteY3080" fmla="*/ 4660989 h 5450084"/>
              <a:gd name="connsiteX3081" fmla="*/ 7568475 w 12192000"/>
              <a:gd name="connsiteY3081" fmla="*/ 4663383 h 5450084"/>
              <a:gd name="connsiteX3082" fmla="*/ 7564881 w 12192000"/>
              <a:gd name="connsiteY3082" fmla="*/ 4665778 h 5450084"/>
              <a:gd name="connsiteX3083" fmla="*/ 7561687 w 12192000"/>
              <a:gd name="connsiteY3083" fmla="*/ 4668344 h 5450084"/>
              <a:gd name="connsiteX3084" fmla="*/ 7558894 w 12192000"/>
              <a:gd name="connsiteY3084" fmla="*/ 4671080 h 5450084"/>
              <a:gd name="connsiteX3085" fmla="*/ 7556499 w 12192000"/>
              <a:gd name="connsiteY3085" fmla="*/ 4673647 h 5450084"/>
              <a:gd name="connsiteX3086" fmla="*/ 7554103 w 12192000"/>
              <a:gd name="connsiteY3086" fmla="*/ 4676212 h 5450084"/>
              <a:gd name="connsiteX3087" fmla="*/ 7552108 w 12192000"/>
              <a:gd name="connsiteY3087" fmla="*/ 4678949 h 5450084"/>
              <a:gd name="connsiteX3088" fmla="*/ 7548517 w 12192000"/>
              <a:gd name="connsiteY3088" fmla="*/ 4684422 h 5450084"/>
              <a:gd name="connsiteX3089" fmla="*/ 7545322 w 12192000"/>
              <a:gd name="connsiteY3089" fmla="*/ 4690067 h 5450084"/>
              <a:gd name="connsiteX3090" fmla="*/ 7542528 w 12192000"/>
              <a:gd name="connsiteY3090" fmla="*/ 4695541 h 5450084"/>
              <a:gd name="connsiteX3091" fmla="*/ 7538137 w 12192000"/>
              <a:gd name="connsiteY3091" fmla="*/ 4707001 h 5450084"/>
              <a:gd name="connsiteX3092" fmla="*/ 7535742 w 12192000"/>
              <a:gd name="connsiteY3092" fmla="*/ 4712646 h 5450084"/>
              <a:gd name="connsiteX3093" fmla="*/ 7532949 w 12192000"/>
              <a:gd name="connsiteY3093" fmla="*/ 4718290 h 5450084"/>
              <a:gd name="connsiteX3094" fmla="*/ 7529754 w 12192000"/>
              <a:gd name="connsiteY3094" fmla="*/ 4723764 h 5450084"/>
              <a:gd name="connsiteX3095" fmla="*/ 7525763 w 12192000"/>
              <a:gd name="connsiteY3095" fmla="*/ 4729238 h 5450084"/>
              <a:gd name="connsiteX3096" fmla="*/ 7523368 w 12192000"/>
              <a:gd name="connsiteY3096" fmla="*/ 4731803 h 5450084"/>
              <a:gd name="connsiteX3097" fmla="*/ 7520573 w 12192000"/>
              <a:gd name="connsiteY3097" fmla="*/ 4734369 h 5450084"/>
              <a:gd name="connsiteX3098" fmla="*/ 7517779 w 12192000"/>
              <a:gd name="connsiteY3098" fmla="*/ 4736935 h 5450084"/>
              <a:gd name="connsiteX3099" fmla="*/ 7514188 w 12192000"/>
              <a:gd name="connsiteY3099" fmla="*/ 4739672 h 5450084"/>
              <a:gd name="connsiteX3100" fmla="*/ 7512990 w 12192000"/>
              <a:gd name="connsiteY3100" fmla="*/ 4742921 h 5450084"/>
              <a:gd name="connsiteX3101" fmla="*/ 7511393 w 12192000"/>
              <a:gd name="connsiteY3101" fmla="*/ 4746172 h 5450084"/>
              <a:gd name="connsiteX3102" fmla="*/ 7509397 w 12192000"/>
              <a:gd name="connsiteY3102" fmla="*/ 4749421 h 5450084"/>
              <a:gd name="connsiteX3103" fmla="*/ 7507002 w 12192000"/>
              <a:gd name="connsiteY3103" fmla="*/ 4752501 h 5450084"/>
              <a:gd name="connsiteX3104" fmla="*/ 7504607 w 12192000"/>
              <a:gd name="connsiteY3104" fmla="*/ 4755750 h 5450084"/>
              <a:gd name="connsiteX3105" fmla="*/ 7501812 w 12192000"/>
              <a:gd name="connsiteY3105" fmla="*/ 4758658 h 5450084"/>
              <a:gd name="connsiteX3106" fmla="*/ 7498619 w 12192000"/>
              <a:gd name="connsiteY3106" fmla="*/ 4761566 h 5450084"/>
              <a:gd name="connsiteX3107" fmla="*/ 7495426 w 12192000"/>
              <a:gd name="connsiteY3107" fmla="*/ 4764474 h 5450084"/>
              <a:gd name="connsiteX3108" fmla="*/ 7491834 w 12192000"/>
              <a:gd name="connsiteY3108" fmla="*/ 4767382 h 5450084"/>
              <a:gd name="connsiteX3109" fmla="*/ 7488240 w 12192000"/>
              <a:gd name="connsiteY3109" fmla="*/ 4770289 h 5450084"/>
              <a:gd name="connsiteX3110" fmla="*/ 7479459 w 12192000"/>
              <a:gd name="connsiteY3110" fmla="*/ 4775764 h 5450084"/>
              <a:gd name="connsiteX3111" fmla="*/ 7470677 w 12192000"/>
              <a:gd name="connsiteY3111" fmla="*/ 4781066 h 5450084"/>
              <a:gd name="connsiteX3112" fmla="*/ 7461097 w 12192000"/>
              <a:gd name="connsiteY3112" fmla="*/ 4786369 h 5450084"/>
              <a:gd name="connsiteX3113" fmla="*/ 7455908 w 12192000"/>
              <a:gd name="connsiteY3113" fmla="*/ 4787566 h 5450084"/>
              <a:gd name="connsiteX3114" fmla="*/ 7451117 w 12192000"/>
              <a:gd name="connsiteY3114" fmla="*/ 4788592 h 5450084"/>
              <a:gd name="connsiteX3115" fmla="*/ 7445529 w 12192000"/>
              <a:gd name="connsiteY3115" fmla="*/ 4789447 h 5450084"/>
              <a:gd name="connsiteX3116" fmla="*/ 7440340 w 12192000"/>
              <a:gd name="connsiteY3116" fmla="*/ 4790132 h 5450084"/>
              <a:gd name="connsiteX3117" fmla="*/ 7435151 w 12192000"/>
              <a:gd name="connsiteY3117" fmla="*/ 4790645 h 5450084"/>
              <a:gd name="connsiteX3118" fmla="*/ 7430360 w 12192000"/>
              <a:gd name="connsiteY3118" fmla="*/ 4791158 h 5450084"/>
              <a:gd name="connsiteX3119" fmla="*/ 7425172 w 12192000"/>
              <a:gd name="connsiteY3119" fmla="*/ 4791500 h 5450084"/>
              <a:gd name="connsiteX3120" fmla="*/ 7419982 w 12192000"/>
              <a:gd name="connsiteY3120" fmla="*/ 4791671 h 5450084"/>
              <a:gd name="connsiteX3121" fmla="*/ 7409603 w 12192000"/>
              <a:gd name="connsiteY3121" fmla="*/ 4791842 h 5450084"/>
              <a:gd name="connsiteX3122" fmla="*/ 7399624 w 12192000"/>
              <a:gd name="connsiteY3122" fmla="*/ 4791671 h 5450084"/>
              <a:gd name="connsiteX3123" fmla="*/ 7389645 w 12192000"/>
              <a:gd name="connsiteY3123" fmla="*/ 4791158 h 5450084"/>
              <a:gd name="connsiteX3124" fmla="*/ 7379267 w 12192000"/>
              <a:gd name="connsiteY3124" fmla="*/ 4790645 h 5450084"/>
              <a:gd name="connsiteX3125" fmla="*/ 7369287 w 12192000"/>
              <a:gd name="connsiteY3125" fmla="*/ 4789789 h 5450084"/>
              <a:gd name="connsiteX3126" fmla="*/ 7358909 w 12192000"/>
              <a:gd name="connsiteY3126" fmla="*/ 4788763 h 5450084"/>
              <a:gd name="connsiteX3127" fmla="*/ 7338551 w 12192000"/>
              <a:gd name="connsiteY3127" fmla="*/ 4786882 h 5450084"/>
              <a:gd name="connsiteX3128" fmla="*/ 7328571 w 12192000"/>
              <a:gd name="connsiteY3128" fmla="*/ 4786027 h 5450084"/>
              <a:gd name="connsiteX3129" fmla="*/ 7318194 w 12192000"/>
              <a:gd name="connsiteY3129" fmla="*/ 4785342 h 5450084"/>
              <a:gd name="connsiteX3130" fmla="*/ 7308214 w 12192000"/>
              <a:gd name="connsiteY3130" fmla="*/ 4784829 h 5450084"/>
              <a:gd name="connsiteX3131" fmla="*/ 7297836 w 12192000"/>
              <a:gd name="connsiteY3131" fmla="*/ 4784658 h 5450084"/>
              <a:gd name="connsiteX3132" fmla="*/ 7287456 w 12192000"/>
              <a:gd name="connsiteY3132" fmla="*/ 4785171 h 5450084"/>
              <a:gd name="connsiteX3133" fmla="*/ 7276679 w 12192000"/>
              <a:gd name="connsiteY3133" fmla="*/ 4785513 h 5450084"/>
              <a:gd name="connsiteX3134" fmla="*/ 7265902 w 12192000"/>
              <a:gd name="connsiteY3134" fmla="*/ 4785513 h 5450084"/>
              <a:gd name="connsiteX3135" fmla="*/ 7255124 w 12192000"/>
              <a:gd name="connsiteY3135" fmla="*/ 4785342 h 5450084"/>
              <a:gd name="connsiteX3136" fmla="*/ 7243549 w 12192000"/>
              <a:gd name="connsiteY3136" fmla="*/ 4784829 h 5450084"/>
              <a:gd name="connsiteX3137" fmla="*/ 7232372 w 12192000"/>
              <a:gd name="connsiteY3137" fmla="*/ 4784144 h 5450084"/>
              <a:gd name="connsiteX3138" fmla="*/ 7221595 w 12192000"/>
              <a:gd name="connsiteY3138" fmla="*/ 4783289 h 5450084"/>
              <a:gd name="connsiteX3139" fmla="*/ 7210018 w 12192000"/>
              <a:gd name="connsiteY3139" fmla="*/ 4782092 h 5450084"/>
              <a:gd name="connsiteX3140" fmla="*/ 7198840 w 12192000"/>
              <a:gd name="connsiteY3140" fmla="*/ 4780553 h 5450084"/>
              <a:gd name="connsiteX3141" fmla="*/ 7187266 w 12192000"/>
              <a:gd name="connsiteY3141" fmla="*/ 4779013 h 5450084"/>
              <a:gd name="connsiteX3142" fmla="*/ 7176487 w 12192000"/>
              <a:gd name="connsiteY3142" fmla="*/ 4777303 h 5450084"/>
              <a:gd name="connsiteX3143" fmla="*/ 7165710 w 12192000"/>
              <a:gd name="connsiteY3143" fmla="*/ 4775421 h 5450084"/>
              <a:gd name="connsiteX3144" fmla="*/ 7154533 w 12192000"/>
              <a:gd name="connsiteY3144" fmla="*/ 4773369 h 5450084"/>
              <a:gd name="connsiteX3145" fmla="*/ 7143756 w 12192000"/>
              <a:gd name="connsiteY3145" fmla="*/ 4771144 h 5450084"/>
              <a:gd name="connsiteX3146" fmla="*/ 7133377 w 12192000"/>
              <a:gd name="connsiteY3146" fmla="*/ 4768751 h 5450084"/>
              <a:gd name="connsiteX3147" fmla="*/ 7123399 w 12192000"/>
              <a:gd name="connsiteY3147" fmla="*/ 4765843 h 5450084"/>
              <a:gd name="connsiteX3148" fmla="*/ 7113018 w 12192000"/>
              <a:gd name="connsiteY3148" fmla="*/ 4763105 h 5450084"/>
              <a:gd name="connsiteX3149" fmla="*/ 7103039 w 12192000"/>
              <a:gd name="connsiteY3149" fmla="*/ 4760369 h 5450084"/>
              <a:gd name="connsiteX3150" fmla="*/ 7093459 w 12192000"/>
              <a:gd name="connsiteY3150" fmla="*/ 4757290 h 5450084"/>
              <a:gd name="connsiteX3151" fmla="*/ 7084278 w 12192000"/>
              <a:gd name="connsiteY3151" fmla="*/ 4754211 h 5450084"/>
              <a:gd name="connsiteX3152" fmla="*/ 7075098 w 12192000"/>
              <a:gd name="connsiteY3152" fmla="*/ 4750790 h 5450084"/>
              <a:gd name="connsiteX3153" fmla="*/ 7066715 w 12192000"/>
              <a:gd name="connsiteY3153" fmla="*/ 4747369 h 5450084"/>
              <a:gd name="connsiteX3154" fmla="*/ 7058731 w 12192000"/>
              <a:gd name="connsiteY3154" fmla="*/ 4743948 h 5450084"/>
              <a:gd name="connsiteX3155" fmla="*/ 7050748 w 12192000"/>
              <a:gd name="connsiteY3155" fmla="*/ 4740356 h 5450084"/>
              <a:gd name="connsiteX3156" fmla="*/ 7043563 w 12192000"/>
              <a:gd name="connsiteY3156" fmla="*/ 4736422 h 5450084"/>
              <a:gd name="connsiteX3157" fmla="*/ 7036777 w 12192000"/>
              <a:gd name="connsiteY3157" fmla="*/ 4732659 h 5450084"/>
              <a:gd name="connsiteX3158" fmla="*/ 7030391 w 12192000"/>
              <a:gd name="connsiteY3158" fmla="*/ 4728895 h 5450084"/>
              <a:gd name="connsiteX3159" fmla="*/ 7024402 w 12192000"/>
              <a:gd name="connsiteY3159" fmla="*/ 4724790 h 5450084"/>
              <a:gd name="connsiteX3160" fmla="*/ 7019214 w 12192000"/>
              <a:gd name="connsiteY3160" fmla="*/ 4720856 h 5450084"/>
              <a:gd name="connsiteX3161" fmla="*/ 7014823 w 12192000"/>
              <a:gd name="connsiteY3161" fmla="*/ 4716751 h 5450084"/>
              <a:gd name="connsiteX3162" fmla="*/ 7010832 w 12192000"/>
              <a:gd name="connsiteY3162" fmla="*/ 4712646 h 5450084"/>
              <a:gd name="connsiteX3163" fmla="*/ 7007238 w 12192000"/>
              <a:gd name="connsiteY3163" fmla="*/ 4708370 h 5450084"/>
              <a:gd name="connsiteX3164" fmla="*/ 7004843 w 12192000"/>
              <a:gd name="connsiteY3164" fmla="*/ 4707001 h 5450084"/>
              <a:gd name="connsiteX3165" fmla="*/ 7003246 w 12192000"/>
              <a:gd name="connsiteY3165" fmla="*/ 4705462 h 5450084"/>
              <a:gd name="connsiteX3166" fmla="*/ 7002847 w 12192000"/>
              <a:gd name="connsiteY3166" fmla="*/ 4703922 h 5450084"/>
              <a:gd name="connsiteX3167" fmla="*/ 7003246 w 12192000"/>
              <a:gd name="connsiteY3167" fmla="*/ 4702212 h 5450084"/>
              <a:gd name="connsiteX3168" fmla="*/ 6999655 w 12192000"/>
              <a:gd name="connsiteY3168" fmla="*/ 4699988 h 5450084"/>
              <a:gd name="connsiteX3169" fmla="*/ 6996461 w 12192000"/>
              <a:gd name="connsiteY3169" fmla="*/ 4697422 h 5450084"/>
              <a:gd name="connsiteX3170" fmla="*/ 6994066 w 12192000"/>
              <a:gd name="connsiteY3170" fmla="*/ 4694856 h 5450084"/>
              <a:gd name="connsiteX3171" fmla="*/ 6992071 w 12192000"/>
              <a:gd name="connsiteY3171" fmla="*/ 4692120 h 5450084"/>
              <a:gd name="connsiteX3172" fmla="*/ 6990473 w 12192000"/>
              <a:gd name="connsiteY3172" fmla="*/ 4689383 h 5450084"/>
              <a:gd name="connsiteX3173" fmla="*/ 6989675 w 12192000"/>
              <a:gd name="connsiteY3173" fmla="*/ 4686646 h 5450084"/>
              <a:gd name="connsiteX3174" fmla="*/ 6988077 w 12192000"/>
              <a:gd name="connsiteY3174" fmla="*/ 4680489 h 5450084"/>
              <a:gd name="connsiteX3175" fmla="*/ 6986481 w 12192000"/>
              <a:gd name="connsiteY3175" fmla="*/ 4674331 h 5450084"/>
              <a:gd name="connsiteX3176" fmla="*/ 6985682 w 12192000"/>
              <a:gd name="connsiteY3176" fmla="*/ 4670909 h 5450084"/>
              <a:gd name="connsiteX3177" fmla="*/ 6984486 w 12192000"/>
              <a:gd name="connsiteY3177" fmla="*/ 4667318 h 5450084"/>
              <a:gd name="connsiteX3178" fmla="*/ 6982889 w 12192000"/>
              <a:gd name="connsiteY3178" fmla="*/ 4663896 h 5450084"/>
              <a:gd name="connsiteX3179" fmla="*/ 6980893 w 12192000"/>
              <a:gd name="connsiteY3179" fmla="*/ 4660305 h 5450084"/>
              <a:gd name="connsiteX3180" fmla="*/ 6978099 w 12192000"/>
              <a:gd name="connsiteY3180" fmla="*/ 4656713 h 5450084"/>
              <a:gd name="connsiteX3181" fmla="*/ 6974906 w 12192000"/>
              <a:gd name="connsiteY3181" fmla="*/ 4652607 h 5450084"/>
              <a:gd name="connsiteX3182" fmla="*/ 6970116 w 12192000"/>
              <a:gd name="connsiteY3182" fmla="*/ 4661502 h 5450084"/>
              <a:gd name="connsiteX3183" fmla="*/ 6965725 w 12192000"/>
              <a:gd name="connsiteY3183" fmla="*/ 4670226 h 5450084"/>
              <a:gd name="connsiteX3184" fmla="*/ 6956943 w 12192000"/>
              <a:gd name="connsiteY3184" fmla="*/ 4687159 h 5450084"/>
              <a:gd name="connsiteX3185" fmla="*/ 6948958 w 12192000"/>
              <a:gd name="connsiteY3185" fmla="*/ 4703580 h 5450084"/>
              <a:gd name="connsiteX3186" fmla="*/ 6941374 w 12192000"/>
              <a:gd name="connsiteY3186" fmla="*/ 4719488 h 5450084"/>
              <a:gd name="connsiteX3187" fmla="*/ 6937384 w 12192000"/>
              <a:gd name="connsiteY3187" fmla="*/ 4727356 h 5450084"/>
              <a:gd name="connsiteX3188" fmla="*/ 6932993 w 12192000"/>
              <a:gd name="connsiteY3188" fmla="*/ 4735054 h 5450084"/>
              <a:gd name="connsiteX3189" fmla="*/ 6928203 w 12192000"/>
              <a:gd name="connsiteY3189" fmla="*/ 4742751 h 5450084"/>
              <a:gd name="connsiteX3190" fmla="*/ 6923013 w 12192000"/>
              <a:gd name="connsiteY3190" fmla="*/ 4750276 h 5450084"/>
              <a:gd name="connsiteX3191" fmla="*/ 6917824 w 12192000"/>
              <a:gd name="connsiteY3191" fmla="*/ 4757632 h 5450084"/>
              <a:gd name="connsiteX3192" fmla="*/ 6912235 w 12192000"/>
              <a:gd name="connsiteY3192" fmla="*/ 4764987 h 5450084"/>
              <a:gd name="connsiteX3193" fmla="*/ 6905849 w 12192000"/>
              <a:gd name="connsiteY3193" fmla="*/ 4772342 h 5450084"/>
              <a:gd name="connsiteX3194" fmla="*/ 6899063 w 12192000"/>
              <a:gd name="connsiteY3194" fmla="*/ 4779355 h 5450084"/>
              <a:gd name="connsiteX3195" fmla="*/ 6808052 w 12192000"/>
              <a:gd name="connsiteY3195" fmla="*/ 4934840 h 5450084"/>
              <a:gd name="connsiteX3196" fmla="*/ 6808451 w 12192000"/>
              <a:gd name="connsiteY3196" fmla="*/ 4934840 h 5450084"/>
              <a:gd name="connsiteX3197" fmla="*/ 6806853 w 12192000"/>
              <a:gd name="connsiteY3197" fmla="*/ 4940485 h 5450084"/>
              <a:gd name="connsiteX3198" fmla="*/ 6805258 w 12192000"/>
              <a:gd name="connsiteY3198" fmla="*/ 4946130 h 5450084"/>
              <a:gd name="connsiteX3199" fmla="*/ 6800867 w 12192000"/>
              <a:gd name="connsiteY3199" fmla="*/ 4957248 h 5450084"/>
              <a:gd name="connsiteX3200" fmla="*/ 6795678 w 12192000"/>
              <a:gd name="connsiteY3200" fmla="*/ 4968366 h 5450084"/>
              <a:gd name="connsiteX3201" fmla="*/ 6789689 w 12192000"/>
              <a:gd name="connsiteY3201" fmla="*/ 4979143 h 5450084"/>
              <a:gd name="connsiteX3202" fmla="*/ 6783303 w 12192000"/>
              <a:gd name="connsiteY3202" fmla="*/ 4989918 h 5450084"/>
              <a:gd name="connsiteX3203" fmla="*/ 6776118 w 12192000"/>
              <a:gd name="connsiteY3203" fmla="*/ 5000695 h 5450084"/>
              <a:gd name="connsiteX3204" fmla="*/ 6768134 w 12192000"/>
              <a:gd name="connsiteY3204" fmla="*/ 5011299 h 5450084"/>
              <a:gd name="connsiteX3205" fmla="*/ 6759354 w 12192000"/>
              <a:gd name="connsiteY3205" fmla="*/ 5021733 h 5450084"/>
              <a:gd name="connsiteX3206" fmla="*/ 6750570 w 12192000"/>
              <a:gd name="connsiteY3206" fmla="*/ 5032167 h 5450084"/>
              <a:gd name="connsiteX3207" fmla="*/ 6741390 w 12192000"/>
              <a:gd name="connsiteY3207" fmla="*/ 5042601 h 5450084"/>
              <a:gd name="connsiteX3208" fmla="*/ 6731410 w 12192000"/>
              <a:gd name="connsiteY3208" fmla="*/ 5053035 h 5450084"/>
              <a:gd name="connsiteX3209" fmla="*/ 6721431 w 12192000"/>
              <a:gd name="connsiteY3209" fmla="*/ 5063299 h 5450084"/>
              <a:gd name="connsiteX3210" fmla="*/ 6700675 w 12192000"/>
              <a:gd name="connsiteY3210" fmla="*/ 5083995 h 5450084"/>
              <a:gd name="connsiteX3211" fmla="*/ 6679118 w 12192000"/>
              <a:gd name="connsiteY3211" fmla="*/ 5104351 h 5450084"/>
              <a:gd name="connsiteX3212" fmla="*/ 6677122 w 12192000"/>
              <a:gd name="connsiteY3212" fmla="*/ 5106232 h 5450084"/>
              <a:gd name="connsiteX3213" fmla="*/ 6674727 w 12192000"/>
              <a:gd name="connsiteY3213" fmla="*/ 5108114 h 5450084"/>
              <a:gd name="connsiteX3214" fmla="*/ 6672333 w 12192000"/>
              <a:gd name="connsiteY3214" fmla="*/ 5109311 h 5450084"/>
              <a:gd name="connsiteX3215" fmla="*/ 6670337 w 12192000"/>
              <a:gd name="connsiteY3215" fmla="*/ 5110337 h 5450084"/>
              <a:gd name="connsiteX3216" fmla="*/ 6667942 w 12192000"/>
              <a:gd name="connsiteY3216" fmla="*/ 5111192 h 5450084"/>
              <a:gd name="connsiteX3217" fmla="*/ 6664749 w 12192000"/>
              <a:gd name="connsiteY3217" fmla="*/ 5111706 h 5450084"/>
              <a:gd name="connsiteX3218" fmla="*/ 6662354 w 12192000"/>
              <a:gd name="connsiteY3218" fmla="*/ 5112048 h 5450084"/>
              <a:gd name="connsiteX3219" fmla="*/ 6659957 w 12192000"/>
              <a:gd name="connsiteY3219" fmla="*/ 5112219 h 5450084"/>
              <a:gd name="connsiteX3220" fmla="*/ 6657563 w 12192000"/>
              <a:gd name="connsiteY3220" fmla="*/ 5112390 h 5450084"/>
              <a:gd name="connsiteX3221" fmla="*/ 6654769 w 12192000"/>
              <a:gd name="connsiteY3221" fmla="*/ 5112390 h 5450084"/>
              <a:gd name="connsiteX3222" fmla="*/ 6649580 w 12192000"/>
              <a:gd name="connsiteY3222" fmla="*/ 5112048 h 5450084"/>
              <a:gd name="connsiteX3223" fmla="*/ 6643593 w 12192000"/>
              <a:gd name="connsiteY3223" fmla="*/ 5111706 h 5450084"/>
              <a:gd name="connsiteX3224" fmla="*/ 6638003 w 12192000"/>
              <a:gd name="connsiteY3224" fmla="*/ 5111535 h 5450084"/>
              <a:gd name="connsiteX3225" fmla="*/ 6611659 w 12192000"/>
              <a:gd name="connsiteY3225" fmla="*/ 5111706 h 5450084"/>
              <a:gd name="connsiteX3226" fmla="*/ 6585713 w 12192000"/>
              <a:gd name="connsiteY3226" fmla="*/ 5112048 h 5450084"/>
              <a:gd name="connsiteX3227" fmla="*/ 6533821 w 12192000"/>
              <a:gd name="connsiteY3227" fmla="*/ 5112732 h 5450084"/>
              <a:gd name="connsiteX3228" fmla="*/ 6510668 w 12192000"/>
              <a:gd name="connsiteY3228" fmla="*/ 5113587 h 5450084"/>
              <a:gd name="connsiteX3229" fmla="*/ 6498693 w 12192000"/>
              <a:gd name="connsiteY3229" fmla="*/ 5114100 h 5450084"/>
              <a:gd name="connsiteX3230" fmla="*/ 6487118 w 12192000"/>
              <a:gd name="connsiteY3230" fmla="*/ 5114614 h 5450084"/>
              <a:gd name="connsiteX3231" fmla="*/ 6475541 w 12192000"/>
              <a:gd name="connsiteY3231" fmla="*/ 5114785 h 5450084"/>
              <a:gd name="connsiteX3232" fmla="*/ 6463964 w 12192000"/>
              <a:gd name="connsiteY3232" fmla="*/ 5114785 h 5450084"/>
              <a:gd name="connsiteX3233" fmla="*/ 6453188 w 12192000"/>
              <a:gd name="connsiteY3233" fmla="*/ 5114614 h 5450084"/>
              <a:gd name="connsiteX3234" fmla="*/ 6442410 w 12192000"/>
              <a:gd name="connsiteY3234" fmla="*/ 5113930 h 5450084"/>
              <a:gd name="connsiteX3235" fmla="*/ 6436821 w 12192000"/>
              <a:gd name="connsiteY3235" fmla="*/ 5113587 h 5450084"/>
              <a:gd name="connsiteX3236" fmla="*/ 6431633 w 12192000"/>
              <a:gd name="connsiteY3236" fmla="*/ 5112903 h 5450084"/>
              <a:gd name="connsiteX3237" fmla="*/ 6426443 w 12192000"/>
              <a:gd name="connsiteY3237" fmla="*/ 5112219 h 5450084"/>
              <a:gd name="connsiteX3238" fmla="*/ 6421653 w 12192000"/>
              <a:gd name="connsiteY3238" fmla="*/ 5111535 h 5450084"/>
              <a:gd name="connsiteX3239" fmla="*/ 6416464 w 12192000"/>
              <a:gd name="connsiteY3239" fmla="*/ 5110509 h 5450084"/>
              <a:gd name="connsiteX3240" fmla="*/ 6411674 w 12192000"/>
              <a:gd name="connsiteY3240" fmla="*/ 5109482 h 5450084"/>
              <a:gd name="connsiteX3241" fmla="*/ 6407282 w 12192000"/>
              <a:gd name="connsiteY3241" fmla="*/ 5108285 h 5450084"/>
              <a:gd name="connsiteX3242" fmla="*/ 6402492 w 12192000"/>
              <a:gd name="connsiteY3242" fmla="*/ 5106916 h 5450084"/>
              <a:gd name="connsiteX3243" fmla="*/ 6398103 w 12192000"/>
              <a:gd name="connsiteY3243" fmla="*/ 5105206 h 5450084"/>
              <a:gd name="connsiteX3244" fmla="*/ 6393711 w 12192000"/>
              <a:gd name="connsiteY3244" fmla="*/ 5103496 h 5450084"/>
              <a:gd name="connsiteX3245" fmla="*/ 6389719 w 12192000"/>
              <a:gd name="connsiteY3245" fmla="*/ 5101614 h 5450084"/>
              <a:gd name="connsiteX3246" fmla="*/ 6385726 w 12192000"/>
              <a:gd name="connsiteY3246" fmla="*/ 5099561 h 5450084"/>
              <a:gd name="connsiteX3247" fmla="*/ 6381736 w 12192000"/>
              <a:gd name="connsiteY3247" fmla="*/ 5097338 h 5450084"/>
              <a:gd name="connsiteX3248" fmla="*/ 6378142 w 12192000"/>
              <a:gd name="connsiteY3248" fmla="*/ 5094772 h 5450084"/>
              <a:gd name="connsiteX3249" fmla="*/ 6374551 w 12192000"/>
              <a:gd name="connsiteY3249" fmla="*/ 5091864 h 5450084"/>
              <a:gd name="connsiteX3250" fmla="*/ 6370959 w 12192000"/>
              <a:gd name="connsiteY3250" fmla="*/ 5089127 h 5450084"/>
              <a:gd name="connsiteX3251" fmla="*/ 6367765 w 12192000"/>
              <a:gd name="connsiteY3251" fmla="*/ 5089127 h 5450084"/>
              <a:gd name="connsiteX3252" fmla="*/ 6364172 w 12192000"/>
              <a:gd name="connsiteY3252" fmla="*/ 5089469 h 5450084"/>
              <a:gd name="connsiteX3253" fmla="*/ 6360979 w 12192000"/>
              <a:gd name="connsiteY3253" fmla="*/ 5089811 h 5450084"/>
              <a:gd name="connsiteX3254" fmla="*/ 6357387 w 12192000"/>
              <a:gd name="connsiteY3254" fmla="*/ 5090325 h 5450084"/>
              <a:gd name="connsiteX3255" fmla="*/ 6350998 w 12192000"/>
              <a:gd name="connsiteY3255" fmla="*/ 5091522 h 5450084"/>
              <a:gd name="connsiteX3256" fmla="*/ 6344613 w 12192000"/>
              <a:gd name="connsiteY3256" fmla="*/ 5093061 h 5450084"/>
              <a:gd name="connsiteX3257" fmla="*/ 6337827 w 12192000"/>
              <a:gd name="connsiteY3257" fmla="*/ 5094772 h 5450084"/>
              <a:gd name="connsiteX3258" fmla="*/ 6331839 w 12192000"/>
              <a:gd name="connsiteY3258" fmla="*/ 5096482 h 5450084"/>
              <a:gd name="connsiteX3259" fmla="*/ 6325453 w 12192000"/>
              <a:gd name="connsiteY3259" fmla="*/ 5098192 h 5450084"/>
              <a:gd name="connsiteX3260" fmla="*/ 6319066 w 12192000"/>
              <a:gd name="connsiteY3260" fmla="*/ 5099733 h 5450084"/>
              <a:gd name="connsiteX3261" fmla="*/ 6312679 w 12192000"/>
              <a:gd name="connsiteY3261" fmla="*/ 5101101 h 5450084"/>
              <a:gd name="connsiteX3262" fmla="*/ 6305893 w 12192000"/>
              <a:gd name="connsiteY3262" fmla="*/ 5102298 h 5450084"/>
              <a:gd name="connsiteX3263" fmla="*/ 6302300 w 12192000"/>
              <a:gd name="connsiteY3263" fmla="*/ 5102641 h 5450084"/>
              <a:gd name="connsiteX3264" fmla="*/ 6299107 w 12192000"/>
              <a:gd name="connsiteY3264" fmla="*/ 5102982 h 5450084"/>
              <a:gd name="connsiteX3265" fmla="*/ 6295515 w 12192000"/>
              <a:gd name="connsiteY3265" fmla="*/ 5103153 h 5450084"/>
              <a:gd name="connsiteX3266" fmla="*/ 6292320 w 12192000"/>
              <a:gd name="connsiteY3266" fmla="*/ 5103325 h 5450084"/>
              <a:gd name="connsiteX3267" fmla="*/ 6288728 w 12192000"/>
              <a:gd name="connsiteY3267" fmla="*/ 5103153 h 5450084"/>
              <a:gd name="connsiteX3268" fmla="*/ 6285136 w 12192000"/>
              <a:gd name="connsiteY3268" fmla="*/ 5102982 h 5450084"/>
              <a:gd name="connsiteX3269" fmla="*/ 6281544 w 12192000"/>
              <a:gd name="connsiteY3269" fmla="*/ 5102641 h 5450084"/>
              <a:gd name="connsiteX3270" fmla="*/ 6277552 w 12192000"/>
              <a:gd name="connsiteY3270" fmla="*/ 5102128 h 5450084"/>
              <a:gd name="connsiteX3271" fmla="*/ 6273560 w 12192000"/>
              <a:gd name="connsiteY3271" fmla="*/ 5101443 h 5450084"/>
              <a:gd name="connsiteX3272" fmla="*/ 6269568 w 12192000"/>
              <a:gd name="connsiteY3272" fmla="*/ 5100417 h 5450084"/>
              <a:gd name="connsiteX3273" fmla="*/ 6265577 w 12192000"/>
              <a:gd name="connsiteY3273" fmla="*/ 5099390 h 5450084"/>
              <a:gd name="connsiteX3274" fmla="*/ 6261585 w 12192000"/>
              <a:gd name="connsiteY3274" fmla="*/ 5098023 h 5450084"/>
              <a:gd name="connsiteX3275" fmla="*/ 6255998 w 12192000"/>
              <a:gd name="connsiteY3275" fmla="*/ 5099733 h 5450084"/>
              <a:gd name="connsiteX3276" fmla="*/ 6250009 w 12192000"/>
              <a:gd name="connsiteY3276" fmla="*/ 5101443 h 5450084"/>
              <a:gd name="connsiteX3277" fmla="*/ 6247215 w 12192000"/>
              <a:gd name="connsiteY3277" fmla="*/ 5102298 h 5450084"/>
              <a:gd name="connsiteX3278" fmla="*/ 6244820 w 12192000"/>
              <a:gd name="connsiteY3278" fmla="*/ 5103325 h 5450084"/>
              <a:gd name="connsiteX3279" fmla="*/ 6242824 w 12192000"/>
              <a:gd name="connsiteY3279" fmla="*/ 5104351 h 5450084"/>
              <a:gd name="connsiteX3280" fmla="*/ 6241627 w 12192000"/>
              <a:gd name="connsiteY3280" fmla="*/ 5105377 h 5450084"/>
              <a:gd name="connsiteX3281" fmla="*/ 6230450 w 12192000"/>
              <a:gd name="connsiteY3281" fmla="*/ 5116838 h 5450084"/>
              <a:gd name="connsiteX3282" fmla="*/ 6220471 w 12192000"/>
              <a:gd name="connsiteY3282" fmla="*/ 5126758 h 5450084"/>
              <a:gd name="connsiteX3283" fmla="*/ 6211689 w 12192000"/>
              <a:gd name="connsiteY3283" fmla="*/ 5135482 h 5450084"/>
              <a:gd name="connsiteX3284" fmla="*/ 6202908 w 12192000"/>
              <a:gd name="connsiteY3284" fmla="*/ 5142665 h 5450084"/>
              <a:gd name="connsiteX3285" fmla="*/ 6198915 w 12192000"/>
              <a:gd name="connsiteY3285" fmla="*/ 5145916 h 5450084"/>
              <a:gd name="connsiteX3286" fmla="*/ 6194923 w 12192000"/>
              <a:gd name="connsiteY3286" fmla="*/ 5148824 h 5450084"/>
              <a:gd name="connsiteX3287" fmla="*/ 6190931 w 12192000"/>
              <a:gd name="connsiteY3287" fmla="*/ 5151732 h 5450084"/>
              <a:gd name="connsiteX3288" fmla="*/ 6186540 w 12192000"/>
              <a:gd name="connsiteY3288" fmla="*/ 5154126 h 5450084"/>
              <a:gd name="connsiteX3289" fmla="*/ 6182149 w 12192000"/>
              <a:gd name="connsiteY3289" fmla="*/ 5156350 h 5450084"/>
              <a:gd name="connsiteX3290" fmla="*/ 6177759 w 12192000"/>
              <a:gd name="connsiteY3290" fmla="*/ 5158231 h 5450084"/>
              <a:gd name="connsiteX3291" fmla="*/ 6172570 w 12192000"/>
              <a:gd name="connsiteY3291" fmla="*/ 5159942 h 5450084"/>
              <a:gd name="connsiteX3292" fmla="*/ 6167780 w 12192000"/>
              <a:gd name="connsiteY3292" fmla="*/ 5161481 h 5450084"/>
              <a:gd name="connsiteX3293" fmla="*/ 6162590 w 12192000"/>
              <a:gd name="connsiteY3293" fmla="*/ 5162850 h 5450084"/>
              <a:gd name="connsiteX3294" fmla="*/ 6157401 w 12192000"/>
              <a:gd name="connsiteY3294" fmla="*/ 5164218 h 5450084"/>
              <a:gd name="connsiteX3295" fmla="*/ 6151414 w 12192000"/>
              <a:gd name="connsiteY3295" fmla="*/ 5165244 h 5450084"/>
              <a:gd name="connsiteX3296" fmla="*/ 6145425 w 12192000"/>
              <a:gd name="connsiteY3296" fmla="*/ 5165929 h 5450084"/>
              <a:gd name="connsiteX3297" fmla="*/ 6138240 w 12192000"/>
              <a:gd name="connsiteY3297" fmla="*/ 5166613 h 5450084"/>
              <a:gd name="connsiteX3298" fmla="*/ 6131056 w 12192000"/>
              <a:gd name="connsiteY3298" fmla="*/ 5167127 h 5450084"/>
              <a:gd name="connsiteX3299" fmla="*/ 6123472 w 12192000"/>
              <a:gd name="connsiteY3299" fmla="*/ 5167640 h 5450084"/>
              <a:gd name="connsiteX3300" fmla="*/ 6115487 w 12192000"/>
              <a:gd name="connsiteY3300" fmla="*/ 5167810 h 5450084"/>
              <a:gd name="connsiteX3301" fmla="*/ 6106308 w 12192000"/>
              <a:gd name="connsiteY3301" fmla="*/ 5167981 h 5450084"/>
              <a:gd name="connsiteX3302" fmla="*/ 6097126 w 12192000"/>
              <a:gd name="connsiteY3302" fmla="*/ 5168153 h 5450084"/>
              <a:gd name="connsiteX3303" fmla="*/ 6095684 w 12192000"/>
              <a:gd name="connsiteY3303" fmla="*/ 5168141 h 5450084"/>
              <a:gd name="connsiteX3304" fmla="*/ 6095684 w 12192000"/>
              <a:gd name="connsiteY3304" fmla="*/ 5446739 h 5450084"/>
              <a:gd name="connsiteX3305" fmla="*/ 6094968 w 12192000"/>
              <a:gd name="connsiteY3305" fmla="*/ 5447477 h 5450084"/>
              <a:gd name="connsiteX3306" fmla="*/ 6092246 w 12192000"/>
              <a:gd name="connsiteY3306" fmla="*/ 5450084 h 5450084"/>
              <a:gd name="connsiteX3307" fmla="*/ 5683209 w 12192000"/>
              <a:gd name="connsiteY3307" fmla="*/ 5450084 h 5450084"/>
              <a:gd name="connsiteX3308" fmla="*/ 5680628 w 12192000"/>
              <a:gd name="connsiteY3308" fmla="*/ 5448504 h 5450084"/>
              <a:gd name="connsiteX3309" fmla="*/ 5677435 w 12192000"/>
              <a:gd name="connsiteY3309" fmla="*/ 5446964 h 5450084"/>
              <a:gd name="connsiteX3310" fmla="*/ 5673841 w 12192000"/>
              <a:gd name="connsiteY3310" fmla="*/ 5445424 h 5450084"/>
              <a:gd name="connsiteX3311" fmla="*/ 5669850 w 12192000"/>
              <a:gd name="connsiteY3311" fmla="*/ 5444056 h 5450084"/>
              <a:gd name="connsiteX3312" fmla="*/ 5661070 w 12192000"/>
              <a:gd name="connsiteY3312" fmla="*/ 5441491 h 5450084"/>
              <a:gd name="connsiteX3313" fmla="*/ 5651887 w 12192000"/>
              <a:gd name="connsiteY3313" fmla="*/ 5438924 h 5450084"/>
              <a:gd name="connsiteX3314" fmla="*/ 5642307 w 12192000"/>
              <a:gd name="connsiteY3314" fmla="*/ 5436359 h 5450084"/>
              <a:gd name="connsiteX3315" fmla="*/ 5633525 w 12192000"/>
              <a:gd name="connsiteY3315" fmla="*/ 5433794 h 5450084"/>
              <a:gd name="connsiteX3316" fmla="*/ 5629134 w 12192000"/>
              <a:gd name="connsiteY3316" fmla="*/ 5432424 h 5450084"/>
              <a:gd name="connsiteX3317" fmla="*/ 5625145 w 12192000"/>
              <a:gd name="connsiteY3317" fmla="*/ 5430714 h 5450084"/>
              <a:gd name="connsiteX3318" fmla="*/ 5621550 w 12192000"/>
              <a:gd name="connsiteY3318" fmla="*/ 5429175 h 5450084"/>
              <a:gd name="connsiteX3319" fmla="*/ 5618357 w 12192000"/>
              <a:gd name="connsiteY3319" fmla="*/ 5427635 h 5450084"/>
              <a:gd name="connsiteX3320" fmla="*/ 5615962 w 12192000"/>
              <a:gd name="connsiteY3320" fmla="*/ 5425753 h 5450084"/>
              <a:gd name="connsiteX3321" fmla="*/ 5613566 w 12192000"/>
              <a:gd name="connsiteY3321" fmla="*/ 5423872 h 5450084"/>
              <a:gd name="connsiteX3322" fmla="*/ 5611970 w 12192000"/>
              <a:gd name="connsiteY3322" fmla="*/ 5421991 h 5450084"/>
              <a:gd name="connsiteX3323" fmla="*/ 5611171 w 12192000"/>
              <a:gd name="connsiteY3323" fmla="*/ 5419767 h 5450084"/>
              <a:gd name="connsiteX3324" fmla="*/ 5610772 w 12192000"/>
              <a:gd name="connsiteY3324" fmla="*/ 5417372 h 5450084"/>
              <a:gd name="connsiteX3325" fmla="*/ 5611171 w 12192000"/>
              <a:gd name="connsiteY3325" fmla="*/ 5414807 h 5450084"/>
              <a:gd name="connsiteX3326" fmla="*/ 5612369 w 12192000"/>
              <a:gd name="connsiteY3326" fmla="*/ 5412070 h 5450084"/>
              <a:gd name="connsiteX3327" fmla="*/ 5614764 w 12192000"/>
              <a:gd name="connsiteY3327" fmla="*/ 5409333 h 5450084"/>
              <a:gd name="connsiteX3328" fmla="*/ 5609576 w 12192000"/>
              <a:gd name="connsiteY3328" fmla="*/ 5398556 h 5450084"/>
              <a:gd name="connsiteX3329" fmla="*/ 5605583 w 12192000"/>
              <a:gd name="connsiteY3329" fmla="*/ 5387952 h 5450084"/>
              <a:gd name="connsiteX3330" fmla="*/ 5601592 w 12192000"/>
              <a:gd name="connsiteY3330" fmla="*/ 5377518 h 5450084"/>
              <a:gd name="connsiteX3331" fmla="*/ 5598398 w 12192000"/>
              <a:gd name="connsiteY3331" fmla="*/ 5366742 h 5450084"/>
              <a:gd name="connsiteX3332" fmla="*/ 5596003 w 12192000"/>
              <a:gd name="connsiteY3332" fmla="*/ 5356136 h 5450084"/>
              <a:gd name="connsiteX3333" fmla="*/ 5595204 w 12192000"/>
              <a:gd name="connsiteY3333" fmla="*/ 5350834 h 5450084"/>
              <a:gd name="connsiteX3334" fmla="*/ 5594805 w 12192000"/>
              <a:gd name="connsiteY3334" fmla="*/ 5345361 h 5450084"/>
              <a:gd name="connsiteX3335" fmla="*/ 5594406 w 12192000"/>
              <a:gd name="connsiteY3335" fmla="*/ 5340058 h 5450084"/>
              <a:gd name="connsiteX3336" fmla="*/ 5594406 w 12192000"/>
              <a:gd name="connsiteY3336" fmla="*/ 5334584 h 5450084"/>
              <a:gd name="connsiteX3337" fmla="*/ 5594805 w 12192000"/>
              <a:gd name="connsiteY3337" fmla="*/ 5329111 h 5450084"/>
              <a:gd name="connsiteX3338" fmla="*/ 5595204 w 12192000"/>
              <a:gd name="connsiteY3338" fmla="*/ 5323808 h 5450084"/>
              <a:gd name="connsiteX3339" fmla="*/ 5592011 w 12192000"/>
              <a:gd name="connsiteY3339" fmla="*/ 5312689 h 5450084"/>
              <a:gd name="connsiteX3340" fmla="*/ 5589218 w 12192000"/>
              <a:gd name="connsiteY3340" fmla="*/ 5301571 h 5450084"/>
              <a:gd name="connsiteX3341" fmla="*/ 5586822 w 12192000"/>
              <a:gd name="connsiteY3341" fmla="*/ 5290625 h 5450084"/>
              <a:gd name="connsiteX3342" fmla="*/ 5585226 w 12192000"/>
              <a:gd name="connsiteY3342" fmla="*/ 5279506 h 5450084"/>
              <a:gd name="connsiteX3343" fmla="*/ 5583630 w 12192000"/>
              <a:gd name="connsiteY3343" fmla="*/ 5268388 h 5450084"/>
              <a:gd name="connsiteX3344" fmla="*/ 5582433 w 12192000"/>
              <a:gd name="connsiteY3344" fmla="*/ 5257270 h 5450084"/>
              <a:gd name="connsiteX3345" fmla="*/ 5582033 w 12192000"/>
              <a:gd name="connsiteY3345" fmla="*/ 5246152 h 5450084"/>
              <a:gd name="connsiteX3346" fmla="*/ 5581234 w 12192000"/>
              <a:gd name="connsiteY3346" fmla="*/ 5235204 h 5450084"/>
              <a:gd name="connsiteX3347" fmla="*/ 5580437 w 12192000"/>
              <a:gd name="connsiteY3347" fmla="*/ 5212967 h 5450084"/>
              <a:gd name="connsiteX3348" fmla="*/ 5580037 w 12192000"/>
              <a:gd name="connsiteY3348" fmla="*/ 5190560 h 5450084"/>
              <a:gd name="connsiteX3349" fmla="*/ 5579237 w 12192000"/>
              <a:gd name="connsiteY3349" fmla="*/ 5168494 h 5450084"/>
              <a:gd name="connsiteX3350" fmla="*/ 5578439 w 12192000"/>
              <a:gd name="connsiteY3350" fmla="*/ 5157376 h 5450084"/>
              <a:gd name="connsiteX3351" fmla="*/ 5577242 w 12192000"/>
              <a:gd name="connsiteY3351" fmla="*/ 5146087 h 5450084"/>
              <a:gd name="connsiteX3352" fmla="*/ 5560476 w 12192000"/>
              <a:gd name="connsiteY3352" fmla="*/ 4918590 h 5450084"/>
              <a:gd name="connsiteX3353" fmla="*/ 5542514 w 12192000"/>
              <a:gd name="connsiteY3353" fmla="*/ 4918420 h 5450084"/>
              <a:gd name="connsiteX3354" fmla="*/ 5534530 w 12192000"/>
              <a:gd name="connsiteY3354" fmla="*/ 4933471 h 5450084"/>
              <a:gd name="connsiteX3355" fmla="*/ 5526547 w 12192000"/>
              <a:gd name="connsiteY3355" fmla="*/ 4948695 h 5450084"/>
              <a:gd name="connsiteX3356" fmla="*/ 5519362 w 12192000"/>
              <a:gd name="connsiteY3356" fmla="*/ 4963748 h 5450084"/>
              <a:gd name="connsiteX3357" fmla="*/ 5512178 w 12192000"/>
              <a:gd name="connsiteY3357" fmla="*/ 4978971 h 5450084"/>
              <a:gd name="connsiteX3358" fmla="*/ 5483837 w 12192000"/>
              <a:gd name="connsiteY3358" fmla="*/ 5039694 h 5450084"/>
              <a:gd name="connsiteX3359" fmla="*/ 5476651 w 12192000"/>
              <a:gd name="connsiteY3359" fmla="*/ 5054917 h 5450084"/>
              <a:gd name="connsiteX3360" fmla="*/ 5469466 w 12192000"/>
              <a:gd name="connsiteY3360" fmla="*/ 5069969 h 5450084"/>
              <a:gd name="connsiteX3361" fmla="*/ 5461083 w 12192000"/>
              <a:gd name="connsiteY3361" fmla="*/ 5085193 h 5450084"/>
              <a:gd name="connsiteX3362" fmla="*/ 5453099 w 12192000"/>
              <a:gd name="connsiteY3362" fmla="*/ 5100245 h 5450084"/>
              <a:gd name="connsiteX3363" fmla="*/ 5444716 w 12192000"/>
              <a:gd name="connsiteY3363" fmla="*/ 5115127 h 5450084"/>
              <a:gd name="connsiteX3364" fmla="*/ 5435138 w 12192000"/>
              <a:gd name="connsiteY3364" fmla="*/ 5130179 h 5450084"/>
              <a:gd name="connsiteX3365" fmla="*/ 5425157 w 12192000"/>
              <a:gd name="connsiteY3365" fmla="*/ 5145061 h 5450084"/>
              <a:gd name="connsiteX3366" fmla="*/ 5414780 w 12192000"/>
              <a:gd name="connsiteY3366" fmla="*/ 5159942 h 5450084"/>
              <a:gd name="connsiteX3367" fmla="*/ 5415977 w 12192000"/>
              <a:gd name="connsiteY3367" fmla="*/ 5166271 h 5450084"/>
              <a:gd name="connsiteX3368" fmla="*/ 5416377 w 12192000"/>
              <a:gd name="connsiteY3368" fmla="*/ 5172257 h 5450084"/>
              <a:gd name="connsiteX3369" fmla="*/ 5415977 w 12192000"/>
              <a:gd name="connsiteY3369" fmla="*/ 5178587 h 5450084"/>
              <a:gd name="connsiteX3370" fmla="*/ 5414380 w 12192000"/>
              <a:gd name="connsiteY3370" fmla="*/ 5184573 h 5450084"/>
              <a:gd name="connsiteX3371" fmla="*/ 5412385 w 12192000"/>
              <a:gd name="connsiteY3371" fmla="*/ 5190560 h 5450084"/>
              <a:gd name="connsiteX3372" fmla="*/ 5409590 w 12192000"/>
              <a:gd name="connsiteY3372" fmla="*/ 5196718 h 5450084"/>
              <a:gd name="connsiteX3373" fmla="*/ 5405598 w 12192000"/>
              <a:gd name="connsiteY3373" fmla="*/ 5202704 h 5450084"/>
              <a:gd name="connsiteX3374" fmla="*/ 5400010 w 12192000"/>
              <a:gd name="connsiteY3374" fmla="*/ 5208691 h 5450084"/>
              <a:gd name="connsiteX3375" fmla="*/ 5400408 w 12192000"/>
              <a:gd name="connsiteY3375" fmla="*/ 5210915 h 5450084"/>
              <a:gd name="connsiteX3376" fmla="*/ 5400408 w 12192000"/>
              <a:gd name="connsiteY3376" fmla="*/ 5213139 h 5450084"/>
              <a:gd name="connsiteX3377" fmla="*/ 5400010 w 12192000"/>
              <a:gd name="connsiteY3377" fmla="*/ 5215192 h 5450084"/>
              <a:gd name="connsiteX3378" fmla="*/ 5399610 w 12192000"/>
              <a:gd name="connsiteY3378" fmla="*/ 5217414 h 5450084"/>
              <a:gd name="connsiteX3379" fmla="*/ 5398413 w 12192000"/>
              <a:gd name="connsiteY3379" fmla="*/ 5219467 h 5450084"/>
              <a:gd name="connsiteX3380" fmla="*/ 5397216 w 12192000"/>
              <a:gd name="connsiteY3380" fmla="*/ 5221521 h 5450084"/>
              <a:gd name="connsiteX3381" fmla="*/ 5395620 w 12192000"/>
              <a:gd name="connsiteY3381" fmla="*/ 5223573 h 5450084"/>
              <a:gd name="connsiteX3382" fmla="*/ 5394023 w 12192000"/>
              <a:gd name="connsiteY3382" fmla="*/ 5225454 h 5450084"/>
              <a:gd name="connsiteX3383" fmla="*/ 5390031 w 12192000"/>
              <a:gd name="connsiteY3383" fmla="*/ 5229217 h 5450084"/>
              <a:gd name="connsiteX3384" fmla="*/ 5385241 w 12192000"/>
              <a:gd name="connsiteY3384" fmla="*/ 5232809 h 5450084"/>
              <a:gd name="connsiteX3385" fmla="*/ 5380051 w 12192000"/>
              <a:gd name="connsiteY3385" fmla="*/ 5236572 h 5450084"/>
              <a:gd name="connsiteX3386" fmla="*/ 5374862 w 12192000"/>
              <a:gd name="connsiteY3386" fmla="*/ 5240165 h 5450084"/>
              <a:gd name="connsiteX3387" fmla="*/ 5368875 w 12192000"/>
              <a:gd name="connsiteY3387" fmla="*/ 5243757 h 5450084"/>
              <a:gd name="connsiteX3388" fmla="*/ 5363685 w 12192000"/>
              <a:gd name="connsiteY3388" fmla="*/ 5247520 h 5450084"/>
              <a:gd name="connsiteX3389" fmla="*/ 5358895 w 12192000"/>
              <a:gd name="connsiteY3389" fmla="*/ 5251283 h 5450084"/>
              <a:gd name="connsiteX3390" fmla="*/ 5354505 w 12192000"/>
              <a:gd name="connsiteY3390" fmla="*/ 5255217 h 5450084"/>
              <a:gd name="connsiteX3391" fmla="*/ 5351313 w 12192000"/>
              <a:gd name="connsiteY3391" fmla="*/ 5259151 h 5450084"/>
              <a:gd name="connsiteX3392" fmla="*/ 5349714 w 12192000"/>
              <a:gd name="connsiteY3392" fmla="*/ 5261204 h 5450084"/>
              <a:gd name="connsiteX3393" fmla="*/ 5348517 w 12192000"/>
              <a:gd name="connsiteY3393" fmla="*/ 5263428 h 5450084"/>
              <a:gd name="connsiteX3394" fmla="*/ 5347717 w 12192000"/>
              <a:gd name="connsiteY3394" fmla="*/ 5265652 h 5450084"/>
              <a:gd name="connsiteX3395" fmla="*/ 5346919 w 12192000"/>
              <a:gd name="connsiteY3395" fmla="*/ 5267703 h 5450084"/>
              <a:gd name="connsiteX3396" fmla="*/ 5346919 w 12192000"/>
              <a:gd name="connsiteY3396" fmla="*/ 5270098 h 5450084"/>
              <a:gd name="connsiteX3397" fmla="*/ 5346919 w 12192000"/>
              <a:gd name="connsiteY3397" fmla="*/ 5272322 h 5450084"/>
              <a:gd name="connsiteX3398" fmla="*/ 5346919 w 12192000"/>
              <a:gd name="connsiteY3398" fmla="*/ 5274375 h 5450084"/>
              <a:gd name="connsiteX3399" fmla="*/ 5346122 w 12192000"/>
              <a:gd name="connsiteY3399" fmla="*/ 5276086 h 5450084"/>
              <a:gd name="connsiteX3400" fmla="*/ 5344525 w 12192000"/>
              <a:gd name="connsiteY3400" fmla="*/ 5277624 h 5450084"/>
              <a:gd name="connsiteX3401" fmla="*/ 5342529 w 12192000"/>
              <a:gd name="connsiteY3401" fmla="*/ 5278651 h 5450084"/>
              <a:gd name="connsiteX3402" fmla="*/ 5339734 w 12192000"/>
              <a:gd name="connsiteY3402" fmla="*/ 5279506 h 5450084"/>
              <a:gd name="connsiteX3403" fmla="*/ 5336541 w 12192000"/>
              <a:gd name="connsiteY3403" fmla="*/ 5279848 h 5450084"/>
              <a:gd name="connsiteX3404" fmla="*/ 5333349 w 12192000"/>
              <a:gd name="connsiteY3404" fmla="*/ 5280191 h 5450084"/>
              <a:gd name="connsiteX3405" fmla="*/ 5329357 w 12192000"/>
              <a:gd name="connsiteY3405" fmla="*/ 5280361 h 5450084"/>
              <a:gd name="connsiteX3406" fmla="*/ 5325365 w 12192000"/>
              <a:gd name="connsiteY3406" fmla="*/ 5280191 h 5450084"/>
              <a:gd name="connsiteX3407" fmla="*/ 5321372 w 12192000"/>
              <a:gd name="connsiteY3407" fmla="*/ 5280191 h 5450084"/>
              <a:gd name="connsiteX3408" fmla="*/ 5312990 w 12192000"/>
              <a:gd name="connsiteY3408" fmla="*/ 5279676 h 5450084"/>
              <a:gd name="connsiteX3409" fmla="*/ 5304208 w 12192000"/>
              <a:gd name="connsiteY3409" fmla="*/ 5279164 h 5450084"/>
              <a:gd name="connsiteX3410" fmla="*/ 5296625 w 12192000"/>
              <a:gd name="connsiteY3410" fmla="*/ 5278822 h 5450084"/>
              <a:gd name="connsiteX3411" fmla="*/ 5245929 w 12192000"/>
              <a:gd name="connsiteY3411" fmla="*/ 5278651 h 5450084"/>
              <a:gd name="connsiteX3412" fmla="*/ 5194836 w 12192000"/>
              <a:gd name="connsiteY3412" fmla="*/ 5278480 h 5450084"/>
              <a:gd name="connsiteX3413" fmla="*/ 5092647 w 12192000"/>
              <a:gd name="connsiteY3413" fmla="*/ 5278308 h 5450084"/>
              <a:gd name="connsiteX3414" fmla="*/ 5095042 w 12192000"/>
              <a:gd name="connsiteY3414" fmla="*/ 5283097 h 5450084"/>
              <a:gd name="connsiteX3415" fmla="*/ 5095441 w 12192000"/>
              <a:gd name="connsiteY3415" fmla="*/ 5285151 h 5450084"/>
              <a:gd name="connsiteX3416" fmla="*/ 5095841 w 12192000"/>
              <a:gd name="connsiteY3416" fmla="*/ 5287032 h 5450084"/>
              <a:gd name="connsiteX3417" fmla="*/ 5095841 w 12192000"/>
              <a:gd name="connsiteY3417" fmla="*/ 5288572 h 5450084"/>
              <a:gd name="connsiteX3418" fmla="*/ 5095841 w 12192000"/>
              <a:gd name="connsiteY3418" fmla="*/ 5290110 h 5450084"/>
              <a:gd name="connsiteX3419" fmla="*/ 5095042 w 12192000"/>
              <a:gd name="connsiteY3419" fmla="*/ 5291480 h 5450084"/>
              <a:gd name="connsiteX3420" fmla="*/ 5094244 w 12192000"/>
              <a:gd name="connsiteY3420" fmla="*/ 5292677 h 5450084"/>
              <a:gd name="connsiteX3421" fmla="*/ 5093446 w 12192000"/>
              <a:gd name="connsiteY3421" fmla="*/ 5293532 h 5450084"/>
              <a:gd name="connsiteX3422" fmla="*/ 5091848 w 12192000"/>
              <a:gd name="connsiteY3422" fmla="*/ 5294387 h 5450084"/>
              <a:gd name="connsiteX3423" fmla="*/ 5090651 w 12192000"/>
              <a:gd name="connsiteY3423" fmla="*/ 5295072 h 5450084"/>
              <a:gd name="connsiteX3424" fmla="*/ 5089055 w 12192000"/>
              <a:gd name="connsiteY3424" fmla="*/ 5295585 h 5450084"/>
              <a:gd name="connsiteX3425" fmla="*/ 5087059 w 12192000"/>
              <a:gd name="connsiteY3425" fmla="*/ 5295927 h 5450084"/>
              <a:gd name="connsiteX3426" fmla="*/ 5085063 w 12192000"/>
              <a:gd name="connsiteY3426" fmla="*/ 5296269 h 5450084"/>
              <a:gd name="connsiteX3427" fmla="*/ 5083067 w 12192000"/>
              <a:gd name="connsiteY3427" fmla="*/ 5296439 h 5450084"/>
              <a:gd name="connsiteX3428" fmla="*/ 5080672 w 12192000"/>
              <a:gd name="connsiteY3428" fmla="*/ 5296611 h 5450084"/>
              <a:gd name="connsiteX3429" fmla="*/ 5075483 w 12192000"/>
              <a:gd name="connsiteY3429" fmla="*/ 5296611 h 5450084"/>
              <a:gd name="connsiteX3430" fmla="*/ 5069894 w 12192000"/>
              <a:gd name="connsiteY3430" fmla="*/ 5296269 h 5450084"/>
              <a:gd name="connsiteX3431" fmla="*/ 5064306 w 12192000"/>
              <a:gd name="connsiteY3431" fmla="*/ 5295757 h 5450084"/>
              <a:gd name="connsiteX3432" fmla="*/ 5058717 w 12192000"/>
              <a:gd name="connsiteY3432" fmla="*/ 5295242 h 5450084"/>
              <a:gd name="connsiteX3433" fmla="*/ 5047141 w 12192000"/>
              <a:gd name="connsiteY3433" fmla="*/ 5294216 h 5450084"/>
              <a:gd name="connsiteX3434" fmla="*/ 5041554 w 12192000"/>
              <a:gd name="connsiteY3434" fmla="*/ 5293874 h 5450084"/>
              <a:gd name="connsiteX3435" fmla="*/ 5036365 w 12192000"/>
              <a:gd name="connsiteY3435" fmla="*/ 5293703 h 5450084"/>
              <a:gd name="connsiteX3436" fmla="*/ 5022393 w 12192000"/>
              <a:gd name="connsiteY3436" fmla="*/ 5294046 h 5450084"/>
              <a:gd name="connsiteX3437" fmla="*/ 5008023 w 12192000"/>
              <a:gd name="connsiteY3437" fmla="*/ 5294730 h 5450084"/>
              <a:gd name="connsiteX3438" fmla="*/ 4993653 w 12192000"/>
              <a:gd name="connsiteY3438" fmla="*/ 5295757 h 5450084"/>
              <a:gd name="connsiteX3439" fmla="*/ 4979682 w 12192000"/>
              <a:gd name="connsiteY3439" fmla="*/ 5296953 h 5450084"/>
              <a:gd name="connsiteX3440" fmla="*/ 4950943 w 12192000"/>
              <a:gd name="connsiteY3440" fmla="*/ 5299177 h 5450084"/>
              <a:gd name="connsiteX3441" fmla="*/ 4936571 w 12192000"/>
              <a:gd name="connsiteY3441" fmla="*/ 5300032 h 5450084"/>
              <a:gd name="connsiteX3442" fmla="*/ 4922200 w 12192000"/>
              <a:gd name="connsiteY3442" fmla="*/ 5300716 h 5450084"/>
              <a:gd name="connsiteX3443" fmla="*/ 4915415 w 12192000"/>
              <a:gd name="connsiteY3443" fmla="*/ 5300887 h 5450084"/>
              <a:gd name="connsiteX3444" fmla="*/ 4907832 w 12192000"/>
              <a:gd name="connsiteY3444" fmla="*/ 5301059 h 5450084"/>
              <a:gd name="connsiteX3445" fmla="*/ 4901044 w 12192000"/>
              <a:gd name="connsiteY3445" fmla="*/ 5301059 h 5450084"/>
              <a:gd name="connsiteX3446" fmla="*/ 4894259 w 12192000"/>
              <a:gd name="connsiteY3446" fmla="*/ 5300887 h 5450084"/>
              <a:gd name="connsiteX3447" fmla="*/ 4887074 w 12192000"/>
              <a:gd name="connsiteY3447" fmla="*/ 5300545 h 5450084"/>
              <a:gd name="connsiteX3448" fmla="*/ 4879888 w 12192000"/>
              <a:gd name="connsiteY3448" fmla="*/ 5300203 h 5450084"/>
              <a:gd name="connsiteX3449" fmla="*/ 4873103 w 12192000"/>
              <a:gd name="connsiteY3449" fmla="*/ 5299519 h 5450084"/>
              <a:gd name="connsiteX3450" fmla="*/ 4866317 w 12192000"/>
              <a:gd name="connsiteY3450" fmla="*/ 5298834 h 5450084"/>
              <a:gd name="connsiteX3451" fmla="*/ 4859530 w 12192000"/>
              <a:gd name="connsiteY3451" fmla="*/ 5297808 h 5450084"/>
              <a:gd name="connsiteX3452" fmla="*/ 4852745 w 12192000"/>
              <a:gd name="connsiteY3452" fmla="*/ 5296782 h 5450084"/>
              <a:gd name="connsiteX3453" fmla="*/ 4845959 w 12192000"/>
              <a:gd name="connsiteY3453" fmla="*/ 5295414 h 5450084"/>
              <a:gd name="connsiteX3454" fmla="*/ 4839173 w 12192000"/>
              <a:gd name="connsiteY3454" fmla="*/ 5293874 h 5450084"/>
              <a:gd name="connsiteX3455" fmla="*/ 4832388 w 12192000"/>
              <a:gd name="connsiteY3455" fmla="*/ 5291993 h 5450084"/>
              <a:gd name="connsiteX3456" fmla="*/ 4826000 w 12192000"/>
              <a:gd name="connsiteY3456" fmla="*/ 5289769 h 5450084"/>
              <a:gd name="connsiteX3457" fmla="*/ 4819614 w 12192000"/>
              <a:gd name="connsiteY3457" fmla="*/ 5287545 h 5450084"/>
              <a:gd name="connsiteX3458" fmla="*/ 4812828 w 12192000"/>
              <a:gd name="connsiteY3458" fmla="*/ 5284980 h 5450084"/>
              <a:gd name="connsiteX3459" fmla="*/ 4784087 w 12192000"/>
              <a:gd name="connsiteY3459" fmla="*/ 5275059 h 5450084"/>
              <a:gd name="connsiteX3460" fmla="*/ 4776105 w 12192000"/>
              <a:gd name="connsiteY3460" fmla="*/ 5276598 h 5450084"/>
              <a:gd name="connsiteX3461" fmla="*/ 4768120 w 12192000"/>
              <a:gd name="connsiteY3461" fmla="*/ 5277796 h 5450084"/>
              <a:gd name="connsiteX3462" fmla="*/ 4760936 w 12192000"/>
              <a:gd name="connsiteY3462" fmla="*/ 5278651 h 5450084"/>
              <a:gd name="connsiteX3463" fmla="*/ 4753351 w 12192000"/>
              <a:gd name="connsiteY3463" fmla="*/ 5279335 h 5450084"/>
              <a:gd name="connsiteX3464" fmla="*/ 4745766 w 12192000"/>
              <a:gd name="connsiteY3464" fmla="*/ 5279676 h 5450084"/>
              <a:gd name="connsiteX3465" fmla="*/ 4738981 w 12192000"/>
              <a:gd name="connsiteY3465" fmla="*/ 5280019 h 5450084"/>
              <a:gd name="connsiteX3466" fmla="*/ 4732196 w 12192000"/>
              <a:gd name="connsiteY3466" fmla="*/ 5280019 h 5450084"/>
              <a:gd name="connsiteX3467" fmla="*/ 4725409 w 12192000"/>
              <a:gd name="connsiteY3467" fmla="*/ 5279848 h 5450084"/>
              <a:gd name="connsiteX3468" fmla="*/ 4719022 w 12192000"/>
              <a:gd name="connsiteY3468" fmla="*/ 5279506 h 5450084"/>
              <a:gd name="connsiteX3469" fmla="*/ 4712236 w 12192000"/>
              <a:gd name="connsiteY3469" fmla="*/ 5278992 h 5450084"/>
              <a:gd name="connsiteX3470" fmla="*/ 4706250 w 12192000"/>
              <a:gd name="connsiteY3470" fmla="*/ 5278308 h 5450084"/>
              <a:gd name="connsiteX3471" fmla="*/ 4700261 w 12192000"/>
              <a:gd name="connsiteY3471" fmla="*/ 5277282 h 5450084"/>
              <a:gd name="connsiteX3472" fmla="*/ 4694674 w 12192000"/>
              <a:gd name="connsiteY3472" fmla="*/ 5275914 h 5450084"/>
              <a:gd name="connsiteX3473" fmla="*/ 4689483 w 12192000"/>
              <a:gd name="connsiteY3473" fmla="*/ 5274546 h 5450084"/>
              <a:gd name="connsiteX3474" fmla="*/ 4683896 w 12192000"/>
              <a:gd name="connsiteY3474" fmla="*/ 5273178 h 5450084"/>
              <a:gd name="connsiteX3475" fmla="*/ 4678706 w 12192000"/>
              <a:gd name="connsiteY3475" fmla="*/ 5271467 h 5450084"/>
              <a:gd name="connsiteX3476" fmla="*/ 4674315 w 12192000"/>
              <a:gd name="connsiteY3476" fmla="*/ 5269585 h 5450084"/>
              <a:gd name="connsiteX3477" fmla="*/ 4669924 w 12192000"/>
              <a:gd name="connsiteY3477" fmla="*/ 5267532 h 5450084"/>
              <a:gd name="connsiteX3478" fmla="*/ 4665533 w 12192000"/>
              <a:gd name="connsiteY3478" fmla="*/ 5265309 h 5450084"/>
              <a:gd name="connsiteX3479" fmla="*/ 4661941 w 12192000"/>
              <a:gd name="connsiteY3479" fmla="*/ 5262744 h 5450084"/>
              <a:gd name="connsiteX3480" fmla="*/ 4658348 w 12192000"/>
              <a:gd name="connsiteY3480" fmla="*/ 5260006 h 5450084"/>
              <a:gd name="connsiteX3481" fmla="*/ 4654757 w 12192000"/>
              <a:gd name="connsiteY3481" fmla="*/ 5257270 h 5450084"/>
              <a:gd name="connsiteX3482" fmla="*/ 4651562 w 12192000"/>
              <a:gd name="connsiteY3482" fmla="*/ 5254362 h 5450084"/>
              <a:gd name="connsiteX3483" fmla="*/ 4648768 w 12192000"/>
              <a:gd name="connsiteY3483" fmla="*/ 5251283 h 5450084"/>
              <a:gd name="connsiteX3484" fmla="*/ 4646374 w 12192000"/>
              <a:gd name="connsiteY3484" fmla="*/ 5247862 h 5450084"/>
              <a:gd name="connsiteX3485" fmla="*/ 4644378 w 12192000"/>
              <a:gd name="connsiteY3485" fmla="*/ 5244441 h 5450084"/>
              <a:gd name="connsiteX3486" fmla="*/ 4642382 w 12192000"/>
              <a:gd name="connsiteY3486" fmla="*/ 5241020 h 5450084"/>
              <a:gd name="connsiteX3487" fmla="*/ 4640785 w 12192000"/>
              <a:gd name="connsiteY3487" fmla="*/ 5237256 h 5450084"/>
              <a:gd name="connsiteX3488" fmla="*/ 4639986 w 12192000"/>
              <a:gd name="connsiteY3488" fmla="*/ 5233323 h 5450084"/>
              <a:gd name="connsiteX3489" fmla="*/ 4639188 w 12192000"/>
              <a:gd name="connsiteY3489" fmla="*/ 5229217 h 5450084"/>
              <a:gd name="connsiteX3490" fmla="*/ 4638789 w 12192000"/>
              <a:gd name="connsiteY3490" fmla="*/ 5225111 h 5450084"/>
              <a:gd name="connsiteX3491" fmla="*/ 4638789 w 12192000"/>
              <a:gd name="connsiteY3491" fmla="*/ 5220836 h 5450084"/>
              <a:gd name="connsiteX3492" fmla="*/ 4636394 w 12192000"/>
              <a:gd name="connsiteY3492" fmla="*/ 5217072 h 5450084"/>
              <a:gd name="connsiteX3493" fmla="*/ 4633999 w 12192000"/>
              <a:gd name="connsiteY3493" fmla="*/ 5213481 h 5450084"/>
              <a:gd name="connsiteX3494" fmla="*/ 4632402 w 12192000"/>
              <a:gd name="connsiteY3494" fmla="*/ 5209718 h 5450084"/>
              <a:gd name="connsiteX3495" fmla="*/ 4631204 w 12192000"/>
              <a:gd name="connsiteY3495" fmla="*/ 5206126 h 5450084"/>
              <a:gd name="connsiteX3496" fmla="*/ 4630805 w 12192000"/>
              <a:gd name="connsiteY3496" fmla="*/ 5202191 h 5450084"/>
              <a:gd name="connsiteX3497" fmla="*/ 4631204 w 12192000"/>
              <a:gd name="connsiteY3497" fmla="*/ 5198599 h 5450084"/>
              <a:gd name="connsiteX3498" fmla="*/ 4631603 w 12192000"/>
              <a:gd name="connsiteY3498" fmla="*/ 5196718 h 5450084"/>
              <a:gd name="connsiteX3499" fmla="*/ 4632402 w 12192000"/>
              <a:gd name="connsiteY3499" fmla="*/ 5194836 h 5450084"/>
              <a:gd name="connsiteX3500" fmla="*/ 4633599 w 12192000"/>
              <a:gd name="connsiteY3500" fmla="*/ 5192955 h 5450084"/>
              <a:gd name="connsiteX3501" fmla="*/ 4634798 w 12192000"/>
              <a:gd name="connsiteY3501" fmla="*/ 5190902 h 5450084"/>
              <a:gd name="connsiteX3502" fmla="*/ 4631603 w 12192000"/>
              <a:gd name="connsiteY3502" fmla="*/ 5187139 h 5450084"/>
              <a:gd name="connsiteX3503" fmla="*/ 4628810 w 12192000"/>
              <a:gd name="connsiteY3503" fmla="*/ 5183375 h 5450084"/>
              <a:gd name="connsiteX3504" fmla="*/ 4627213 w 12192000"/>
              <a:gd name="connsiteY3504" fmla="*/ 5179442 h 5450084"/>
              <a:gd name="connsiteX3505" fmla="*/ 4626414 w 12192000"/>
              <a:gd name="connsiteY3505" fmla="*/ 5177561 h 5450084"/>
              <a:gd name="connsiteX3506" fmla="*/ 4626015 w 12192000"/>
              <a:gd name="connsiteY3506" fmla="*/ 5175507 h 5450084"/>
              <a:gd name="connsiteX3507" fmla="*/ 4625617 w 12192000"/>
              <a:gd name="connsiteY3507" fmla="*/ 5173626 h 5450084"/>
              <a:gd name="connsiteX3508" fmla="*/ 4626015 w 12192000"/>
              <a:gd name="connsiteY3508" fmla="*/ 5171573 h 5450084"/>
              <a:gd name="connsiteX3509" fmla="*/ 4626414 w 12192000"/>
              <a:gd name="connsiteY3509" fmla="*/ 5169692 h 5450084"/>
              <a:gd name="connsiteX3510" fmla="*/ 4626814 w 12192000"/>
              <a:gd name="connsiteY3510" fmla="*/ 5167810 h 5450084"/>
              <a:gd name="connsiteX3511" fmla="*/ 4628011 w 12192000"/>
              <a:gd name="connsiteY3511" fmla="*/ 5165929 h 5450084"/>
              <a:gd name="connsiteX3512" fmla="*/ 4629607 w 12192000"/>
              <a:gd name="connsiteY3512" fmla="*/ 5163876 h 5450084"/>
              <a:gd name="connsiteX3513" fmla="*/ 4631603 w 12192000"/>
              <a:gd name="connsiteY3513" fmla="*/ 5161823 h 5450084"/>
              <a:gd name="connsiteX3514" fmla="*/ 4633999 w 12192000"/>
              <a:gd name="connsiteY3514" fmla="*/ 5159942 h 5450084"/>
              <a:gd name="connsiteX3515" fmla="*/ 4615237 w 12192000"/>
              <a:gd name="connsiteY3515" fmla="*/ 5113416 h 5450084"/>
              <a:gd name="connsiteX3516" fmla="*/ 4606456 w 12192000"/>
              <a:gd name="connsiteY3516" fmla="*/ 5113416 h 5450084"/>
              <a:gd name="connsiteX3517" fmla="*/ 4597275 w 12192000"/>
              <a:gd name="connsiteY3517" fmla="*/ 5113074 h 5450084"/>
              <a:gd name="connsiteX3518" fmla="*/ 4525025 w 12192000"/>
              <a:gd name="connsiteY3518" fmla="*/ 5237770 h 5450084"/>
              <a:gd name="connsiteX3519" fmla="*/ 4518239 w 12192000"/>
              <a:gd name="connsiteY3519" fmla="*/ 5247862 h 5450084"/>
              <a:gd name="connsiteX3520" fmla="*/ 4512251 w 12192000"/>
              <a:gd name="connsiteY3520" fmla="*/ 5258296 h 5450084"/>
              <a:gd name="connsiteX3521" fmla="*/ 4500677 w 12192000"/>
              <a:gd name="connsiteY3521" fmla="*/ 5278992 h 5450084"/>
              <a:gd name="connsiteX3522" fmla="*/ 4489498 w 12192000"/>
              <a:gd name="connsiteY3522" fmla="*/ 5299519 h 5450084"/>
              <a:gd name="connsiteX3523" fmla="*/ 4477124 w 12192000"/>
              <a:gd name="connsiteY3523" fmla="*/ 5320216 h 5450084"/>
              <a:gd name="connsiteX3524" fmla="*/ 4471137 w 12192000"/>
              <a:gd name="connsiteY3524" fmla="*/ 5330308 h 5450084"/>
              <a:gd name="connsiteX3525" fmla="*/ 4464350 w 12192000"/>
              <a:gd name="connsiteY3525" fmla="*/ 5340570 h 5450084"/>
              <a:gd name="connsiteX3526" fmla="*/ 4457165 w 12192000"/>
              <a:gd name="connsiteY3526" fmla="*/ 5350834 h 5450084"/>
              <a:gd name="connsiteX3527" fmla="*/ 4449182 w 12192000"/>
              <a:gd name="connsiteY3527" fmla="*/ 5360754 h 5450084"/>
              <a:gd name="connsiteX3528" fmla="*/ 4441198 w 12192000"/>
              <a:gd name="connsiteY3528" fmla="*/ 5370847 h 5450084"/>
              <a:gd name="connsiteX3529" fmla="*/ 4432018 w 12192000"/>
              <a:gd name="connsiteY3529" fmla="*/ 5380768 h 5450084"/>
              <a:gd name="connsiteX3530" fmla="*/ 4422039 w 12192000"/>
              <a:gd name="connsiteY3530" fmla="*/ 5390688 h 5450084"/>
              <a:gd name="connsiteX3531" fmla="*/ 4411659 w 12192000"/>
              <a:gd name="connsiteY3531" fmla="*/ 5400267 h 5450084"/>
              <a:gd name="connsiteX3532" fmla="*/ 4409265 w 12192000"/>
              <a:gd name="connsiteY3532" fmla="*/ 5405057 h 5450084"/>
              <a:gd name="connsiteX3533" fmla="*/ 4406471 w 12192000"/>
              <a:gd name="connsiteY3533" fmla="*/ 5409504 h 5450084"/>
              <a:gd name="connsiteX3534" fmla="*/ 4403279 w 12192000"/>
              <a:gd name="connsiteY3534" fmla="*/ 5413610 h 5450084"/>
              <a:gd name="connsiteX3535" fmla="*/ 4399684 w 12192000"/>
              <a:gd name="connsiteY3535" fmla="*/ 5417714 h 5450084"/>
              <a:gd name="connsiteX3536" fmla="*/ 4395693 w 12192000"/>
              <a:gd name="connsiteY3536" fmla="*/ 5421135 h 5450084"/>
              <a:gd name="connsiteX3537" fmla="*/ 4391303 w 12192000"/>
              <a:gd name="connsiteY3537" fmla="*/ 5424386 h 5450084"/>
              <a:gd name="connsiteX3538" fmla="*/ 4388109 w 12192000"/>
              <a:gd name="connsiteY3538" fmla="*/ 5425753 h 5450084"/>
              <a:gd name="connsiteX3539" fmla="*/ 4385315 w 12192000"/>
              <a:gd name="connsiteY3539" fmla="*/ 5427122 h 5450084"/>
              <a:gd name="connsiteX3540" fmla="*/ 4382520 w 12192000"/>
              <a:gd name="connsiteY3540" fmla="*/ 5428490 h 5450084"/>
              <a:gd name="connsiteX3541" fmla="*/ 4379726 w 12192000"/>
              <a:gd name="connsiteY3541" fmla="*/ 5429689 h 5450084"/>
              <a:gd name="connsiteX3542" fmla="*/ 4376533 w 12192000"/>
              <a:gd name="connsiteY3542" fmla="*/ 5430714 h 5450084"/>
              <a:gd name="connsiteX3543" fmla="*/ 4372940 w 12192000"/>
              <a:gd name="connsiteY3543" fmla="*/ 5431741 h 5450084"/>
              <a:gd name="connsiteX3544" fmla="*/ 4369747 w 12192000"/>
              <a:gd name="connsiteY3544" fmla="*/ 5432596 h 5450084"/>
              <a:gd name="connsiteX3545" fmla="*/ 4365755 w 12192000"/>
              <a:gd name="connsiteY3545" fmla="*/ 5433451 h 5450084"/>
              <a:gd name="connsiteX3546" fmla="*/ 4361763 w 12192000"/>
              <a:gd name="connsiteY3546" fmla="*/ 5433964 h 5450084"/>
              <a:gd name="connsiteX3547" fmla="*/ 4357373 w 12192000"/>
              <a:gd name="connsiteY3547" fmla="*/ 5434478 h 5450084"/>
              <a:gd name="connsiteX3548" fmla="*/ 4352982 w 12192000"/>
              <a:gd name="connsiteY3548" fmla="*/ 5434990 h 5450084"/>
              <a:gd name="connsiteX3549" fmla="*/ 4348591 w 12192000"/>
              <a:gd name="connsiteY3549" fmla="*/ 5435162 h 5450084"/>
              <a:gd name="connsiteX3550" fmla="*/ 4343800 w 12192000"/>
              <a:gd name="connsiteY3550" fmla="*/ 5435332 h 5450084"/>
              <a:gd name="connsiteX3551" fmla="*/ 4338611 w 12192000"/>
              <a:gd name="connsiteY3551" fmla="*/ 5435332 h 5450084"/>
              <a:gd name="connsiteX3552" fmla="*/ 4333422 w 12192000"/>
              <a:gd name="connsiteY3552" fmla="*/ 5435162 h 5450084"/>
              <a:gd name="connsiteX3553" fmla="*/ 4327834 w 12192000"/>
              <a:gd name="connsiteY3553" fmla="*/ 5434990 h 5450084"/>
              <a:gd name="connsiteX3554" fmla="*/ 4321846 w 12192000"/>
              <a:gd name="connsiteY3554" fmla="*/ 5434478 h 5450084"/>
              <a:gd name="connsiteX3555" fmla="*/ 4315860 w 12192000"/>
              <a:gd name="connsiteY3555" fmla="*/ 5433964 h 5450084"/>
              <a:gd name="connsiteX3556" fmla="*/ 4309472 w 12192000"/>
              <a:gd name="connsiteY3556" fmla="*/ 5433280 h 5450084"/>
              <a:gd name="connsiteX3557" fmla="*/ 4303084 w 12192000"/>
              <a:gd name="connsiteY3557" fmla="*/ 5432424 h 5450084"/>
              <a:gd name="connsiteX3558" fmla="*/ 4297896 w 12192000"/>
              <a:gd name="connsiteY3558" fmla="*/ 5431911 h 5450084"/>
              <a:gd name="connsiteX3559" fmla="*/ 4293106 w 12192000"/>
              <a:gd name="connsiteY3559" fmla="*/ 5431227 h 5450084"/>
              <a:gd name="connsiteX3560" fmla="*/ 4287518 w 12192000"/>
              <a:gd name="connsiteY3560" fmla="*/ 5430885 h 5450084"/>
              <a:gd name="connsiteX3561" fmla="*/ 4282328 w 12192000"/>
              <a:gd name="connsiteY3561" fmla="*/ 5430714 h 5450084"/>
              <a:gd name="connsiteX3562" fmla="*/ 4271551 w 12192000"/>
              <a:gd name="connsiteY3562" fmla="*/ 5430543 h 5450084"/>
              <a:gd name="connsiteX3563" fmla="*/ 4260772 w 12192000"/>
              <a:gd name="connsiteY3563" fmla="*/ 5430543 h 5450084"/>
              <a:gd name="connsiteX3564" fmla="*/ 4238419 w 12192000"/>
              <a:gd name="connsiteY3564" fmla="*/ 5431227 h 5450084"/>
              <a:gd name="connsiteX3565" fmla="*/ 4226843 w 12192000"/>
              <a:gd name="connsiteY3565" fmla="*/ 5431399 h 5450084"/>
              <a:gd name="connsiteX3566" fmla="*/ 4216464 w 12192000"/>
              <a:gd name="connsiteY3566" fmla="*/ 5431741 h 5450084"/>
              <a:gd name="connsiteX3567" fmla="*/ 4203292 w 12192000"/>
              <a:gd name="connsiteY3567" fmla="*/ 5432767 h 5450084"/>
              <a:gd name="connsiteX3568" fmla="*/ 4190119 w 12192000"/>
              <a:gd name="connsiteY3568" fmla="*/ 5433451 h 5450084"/>
              <a:gd name="connsiteX3569" fmla="*/ 4177746 w 12192000"/>
              <a:gd name="connsiteY3569" fmla="*/ 5433622 h 5450084"/>
              <a:gd name="connsiteX3570" fmla="*/ 4165770 w 12192000"/>
              <a:gd name="connsiteY3570" fmla="*/ 5433451 h 5450084"/>
              <a:gd name="connsiteX3571" fmla="*/ 4153395 w 12192000"/>
              <a:gd name="connsiteY3571" fmla="*/ 5432938 h 5450084"/>
              <a:gd name="connsiteX3572" fmla="*/ 4142219 w 12192000"/>
              <a:gd name="connsiteY3572" fmla="*/ 5432083 h 5450084"/>
              <a:gd name="connsiteX3573" fmla="*/ 4131441 w 12192000"/>
              <a:gd name="connsiteY3573" fmla="*/ 5430543 h 5450084"/>
              <a:gd name="connsiteX3574" fmla="*/ 4120265 w 12192000"/>
              <a:gd name="connsiteY3574" fmla="*/ 5428833 h 5450084"/>
              <a:gd name="connsiteX3575" fmla="*/ 4110285 w 12192000"/>
              <a:gd name="connsiteY3575" fmla="*/ 5426780 h 5450084"/>
              <a:gd name="connsiteX3576" fmla="*/ 4100307 w 12192000"/>
              <a:gd name="connsiteY3576" fmla="*/ 5424386 h 5450084"/>
              <a:gd name="connsiteX3577" fmla="*/ 4090725 w 12192000"/>
              <a:gd name="connsiteY3577" fmla="*/ 5421649 h 5450084"/>
              <a:gd name="connsiteX3578" fmla="*/ 4081545 w 12192000"/>
              <a:gd name="connsiteY3578" fmla="*/ 5418570 h 5450084"/>
              <a:gd name="connsiteX3579" fmla="*/ 4072763 w 12192000"/>
              <a:gd name="connsiteY3579" fmla="*/ 5414807 h 5450084"/>
              <a:gd name="connsiteX3580" fmla="*/ 4064380 w 12192000"/>
              <a:gd name="connsiteY3580" fmla="*/ 5411043 h 5450084"/>
              <a:gd name="connsiteX3581" fmla="*/ 4055599 w 12192000"/>
              <a:gd name="connsiteY3581" fmla="*/ 5406768 h 5450084"/>
              <a:gd name="connsiteX3582" fmla="*/ 4048014 w 12192000"/>
              <a:gd name="connsiteY3582" fmla="*/ 5401977 h 5450084"/>
              <a:gd name="connsiteX3583" fmla="*/ 4042427 w 12192000"/>
              <a:gd name="connsiteY3583" fmla="*/ 5405399 h 5450084"/>
              <a:gd name="connsiteX3584" fmla="*/ 4036040 w 12192000"/>
              <a:gd name="connsiteY3584" fmla="*/ 5408820 h 5450084"/>
              <a:gd name="connsiteX3585" fmla="*/ 4028853 w 12192000"/>
              <a:gd name="connsiteY3585" fmla="*/ 5412070 h 5450084"/>
              <a:gd name="connsiteX3586" fmla="*/ 4025661 w 12192000"/>
              <a:gd name="connsiteY3586" fmla="*/ 5413438 h 5450084"/>
              <a:gd name="connsiteX3587" fmla="*/ 4022069 w 12192000"/>
              <a:gd name="connsiteY3587" fmla="*/ 5414635 h 5450084"/>
              <a:gd name="connsiteX3588" fmla="*/ 4018476 w 12192000"/>
              <a:gd name="connsiteY3588" fmla="*/ 5415833 h 5450084"/>
              <a:gd name="connsiteX3589" fmla="*/ 4014883 w 12192000"/>
              <a:gd name="connsiteY3589" fmla="*/ 5416517 h 5450084"/>
              <a:gd name="connsiteX3590" fmla="*/ 4011290 w 12192000"/>
              <a:gd name="connsiteY3590" fmla="*/ 5417030 h 5450084"/>
              <a:gd name="connsiteX3591" fmla="*/ 4007698 w 12192000"/>
              <a:gd name="connsiteY3591" fmla="*/ 5417030 h 5450084"/>
              <a:gd name="connsiteX3592" fmla="*/ 4005703 w 12192000"/>
              <a:gd name="connsiteY3592" fmla="*/ 5417030 h 5450084"/>
              <a:gd name="connsiteX3593" fmla="*/ 4004106 w 12192000"/>
              <a:gd name="connsiteY3593" fmla="*/ 5416859 h 5450084"/>
              <a:gd name="connsiteX3594" fmla="*/ 4002509 w 12192000"/>
              <a:gd name="connsiteY3594" fmla="*/ 5416517 h 5450084"/>
              <a:gd name="connsiteX3595" fmla="*/ 4000513 w 12192000"/>
              <a:gd name="connsiteY3595" fmla="*/ 5416004 h 5450084"/>
              <a:gd name="connsiteX3596" fmla="*/ 3998516 w 12192000"/>
              <a:gd name="connsiteY3596" fmla="*/ 5415491 h 5450084"/>
              <a:gd name="connsiteX3597" fmla="*/ 3996921 w 12192000"/>
              <a:gd name="connsiteY3597" fmla="*/ 5414807 h 5450084"/>
              <a:gd name="connsiteX3598" fmla="*/ 3993727 w 12192000"/>
              <a:gd name="connsiteY3598" fmla="*/ 5413096 h 5450084"/>
              <a:gd name="connsiteX3599" fmla="*/ 3990534 w 12192000"/>
              <a:gd name="connsiteY3599" fmla="*/ 5411386 h 5450084"/>
              <a:gd name="connsiteX3600" fmla="*/ 3987341 w 12192000"/>
              <a:gd name="connsiteY3600" fmla="*/ 5409504 h 5450084"/>
              <a:gd name="connsiteX3601" fmla="*/ 3980156 w 12192000"/>
              <a:gd name="connsiteY3601" fmla="*/ 5406084 h 5450084"/>
              <a:gd name="connsiteX3602" fmla="*/ 3972172 w 12192000"/>
              <a:gd name="connsiteY3602" fmla="*/ 5402662 h 5450084"/>
              <a:gd name="connsiteX3603" fmla="*/ 3963390 w 12192000"/>
              <a:gd name="connsiteY3603" fmla="*/ 5399412 h 5450084"/>
              <a:gd name="connsiteX3604" fmla="*/ 3946625 w 12192000"/>
              <a:gd name="connsiteY3604" fmla="*/ 5392740 h 5450084"/>
              <a:gd name="connsiteX3605" fmla="*/ 3938242 w 12192000"/>
              <a:gd name="connsiteY3605" fmla="*/ 5389149 h 5450084"/>
              <a:gd name="connsiteX3606" fmla="*/ 3930658 w 12192000"/>
              <a:gd name="connsiteY3606" fmla="*/ 5385727 h 5450084"/>
              <a:gd name="connsiteX3607" fmla="*/ 3927066 w 12192000"/>
              <a:gd name="connsiteY3607" fmla="*/ 5383847 h 5450084"/>
              <a:gd name="connsiteX3608" fmla="*/ 3923872 w 12192000"/>
              <a:gd name="connsiteY3608" fmla="*/ 5381965 h 5450084"/>
              <a:gd name="connsiteX3609" fmla="*/ 3921077 w 12192000"/>
              <a:gd name="connsiteY3609" fmla="*/ 5380083 h 5450084"/>
              <a:gd name="connsiteX3610" fmla="*/ 3918683 w 12192000"/>
              <a:gd name="connsiteY3610" fmla="*/ 5378030 h 5450084"/>
              <a:gd name="connsiteX3611" fmla="*/ 3916287 w 12192000"/>
              <a:gd name="connsiteY3611" fmla="*/ 5375978 h 5450084"/>
              <a:gd name="connsiteX3612" fmla="*/ 3914691 w 12192000"/>
              <a:gd name="connsiteY3612" fmla="*/ 5373755 h 5450084"/>
              <a:gd name="connsiteX3613" fmla="*/ 3913094 w 12192000"/>
              <a:gd name="connsiteY3613" fmla="*/ 5371531 h 5450084"/>
              <a:gd name="connsiteX3614" fmla="*/ 3911897 w 12192000"/>
              <a:gd name="connsiteY3614" fmla="*/ 5369307 h 5450084"/>
              <a:gd name="connsiteX3615" fmla="*/ 3911498 w 12192000"/>
              <a:gd name="connsiteY3615" fmla="*/ 5366912 h 5450084"/>
              <a:gd name="connsiteX3616" fmla="*/ 3911498 w 12192000"/>
              <a:gd name="connsiteY3616" fmla="*/ 5364518 h 5450084"/>
              <a:gd name="connsiteX3617" fmla="*/ 3911897 w 12192000"/>
              <a:gd name="connsiteY3617" fmla="*/ 5361952 h 5450084"/>
              <a:gd name="connsiteX3618" fmla="*/ 3913094 w 12192000"/>
              <a:gd name="connsiteY3618" fmla="*/ 5359045 h 5450084"/>
              <a:gd name="connsiteX3619" fmla="*/ 3914691 w 12192000"/>
              <a:gd name="connsiteY3619" fmla="*/ 5356308 h 5450084"/>
              <a:gd name="connsiteX3620" fmla="*/ 3917086 w 12192000"/>
              <a:gd name="connsiteY3620" fmla="*/ 5353400 h 5450084"/>
              <a:gd name="connsiteX3621" fmla="*/ 3919881 w 12192000"/>
              <a:gd name="connsiteY3621" fmla="*/ 5350492 h 5450084"/>
              <a:gd name="connsiteX3622" fmla="*/ 3923473 w 12192000"/>
              <a:gd name="connsiteY3622" fmla="*/ 5347412 h 5450084"/>
              <a:gd name="connsiteX3623" fmla="*/ 3920280 w 12192000"/>
              <a:gd name="connsiteY3623" fmla="*/ 5344334 h 5450084"/>
              <a:gd name="connsiteX3624" fmla="*/ 3917485 w 12192000"/>
              <a:gd name="connsiteY3624" fmla="*/ 5341597 h 5450084"/>
              <a:gd name="connsiteX3625" fmla="*/ 3914691 w 12192000"/>
              <a:gd name="connsiteY3625" fmla="*/ 5338861 h 5450084"/>
              <a:gd name="connsiteX3626" fmla="*/ 3912296 w 12192000"/>
              <a:gd name="connsiteY3626" fmla="*/ 5336123 h 5450084"/>
              <a:gd name="connsiteX3627" fmla="*/ 3908304 w 12192000"/>
              <a:gd name="connsiteY3627" fmla="*/ 5330136 h 5450084"/>
              <a:gd name="connsiteX3628" fmla="*/ 3904712 w 12192000"/>
              <a:gd name="connsiteY3628" fmla="*/ 5324492 h 5450084"/>
              <a:gd name="connsiteX3629" fmla="*/ 3902316 w 12192000"/>
              <a:gd name="connsiteY3629" fmla="*/ 5318506 h 5450084"/>
              <a:gd name="connsiteX3630" fmla="*/ 3899522 w 12192000"/>
              <a:gd name="connsiteY3630" fmla="*/ 5312689 h 5450084"/>
              <a:gd name="connsiteX3631" fmla="*/ 3898324 w 12192000"/>
              <a:gd name="connsiteY3631" fmla="*/ 5306875 h 5450084"/>
              <a:gd name="connsiteX3632" fmla="*/ 3897126 w 12192000"/>
              <a:gd name="connsiteY3632" fmla="*/ 5300887 h 5450084"/>
              <a:gd name="connsiteX3633" fmla="*/ 3895530 w 12192000"/>
              <a:gd name="connsiteY3633" fmla="*/ 5288914 h 5450084"/>
              <a:gd name="connsiteX3634" fmla="*/ 3893934 w 12192000"/>
              <a:gd name="connsiteY3634" fmla="*/ 5277282 h 5450084"/>
              <a:gd name="connsiteX3635" fmla="*/ 3893136 w 12192000"/>
              <a:gd name="connsiteY3635" fmla="*/ 5271125 h 5450084"/>
              <a:gd name="connsiteX3636" fmla="*/ 3892338 w 12192000"/>
              <a:gd name="connsiteY3636" fmla="*/ 5265309 h 5450084"/>
              <a:gd name="connsiteX3637" fmla="*/ 3891140 w 12192000"/>
              <a:gd name="connsiteY3637" fmla="*/ 5259322 h 5450084"/>
              <a:gd name="connsiteX3638" fmla="*/ 3889145 w 12192000"/>
              <a:gd name="connsiteY3638" fmla="*/ 5253507 h 5450084"/>
              <a:gd name="connsiteX3639" fmla="*/ 3867589 w 12192000"/>
              <a:gd name="connsiteY3639" fmla="*/ 5252138 h 5450084"/>
              <a:gd name="connsiteX3640" fmla="*/ 3852421 w 12192000"/>
              <a:gd name="connsiteY3640" fmla="*/ 5253507 h 5450084"/>
              <a:gd name="connsiteX3641" fmla="*/ 3837252 w 12192000"/>
              <a:gd name="connsiteY3641" fmla="*/ 5254875 h 5450084"/>
              <a:gd name="connsiteX3642" fmla="*/ 3821684 w 12192000"/>
              <a:gd name="connsiteY3642" fmla="*/ 5255901 h 5450084"/>
              <a:gd name="connsiteX3643" fmla="*/ 3806515 w 12192000"/>
              <a:gd name="connsiteY3643" fmla="*/ 5256585 h 5450084"/>
              <a:gd name="connsiteX3644" fmla="*/ 3798531 w 12192000"/>
              <a:gd name="connsiteY3644" fmla="*/ 5256928 h 5450084"/>
              <a:gd name="connsiteX3645" fmla="*/ 3790948 w 12192000"/>
              <a:gd name="connsiteY3645" fmla="*/ 5256928 h 5450084"/>
              <a:gd name="connsiteX3646" fmla="*/ 3783363 w 12192000"/>
              <a:gd name="connsiteY3646" fmla="*/ 5256928 h 5450084"/>
              <a:gd name="connsiteX3647" fmla="*/ 3775779 w 12192000"/>
              <a:gd name="connsiteY3647" fmla="*/ 5256585 h 5450084"/>
              <a:gd name="connsiteX3648" fmla="*/ 3767796 w 12192000"/>
              <a:gd name="connsiteY3648" fmla="*/ 5256243 h 5450084"/>
              <a:gd name="connsiteX3649" fmla="*/ 3760211 w 12192000"/>
              <a:gd name="connsiteY3649" fmla="*/ 5255730 h 5450084"/>
              <a:gd name="connsiteX3650" fmla="*/ 3752627 w 12192000"/>
              <a:gd name="connsiteY3650" fmla="*/ 5254875 h 5450084"/>
              <a:gd name="connsiteX3651" fmla="*/ 3744643 w 12192000"/>
              <a:gd name="connsiteY3651" fmla="*/ 5253849 h 5450084"/>
              <a:gd name="connsiteX3652" fmla="*/ 3740253 w 12192000"/>
              <a:gd name="connsiteY3652" fmla="*/ 5254875 h 5450084"/>
              <a:gd name="connsiteX3653" fmla="*/ 3735063 w 12192000"/>
              <a:gd name="connsiteY3653" fmla="*/ 5255730 h 5450084"/>
              <a:gd name="connsiteX3654" fmla="*/ 3730673 w 12192000"/>
              <a:gd name="connsiteY3654" fmla="*/ 5256243 h 5450084"/>
              <a:gd name="connsiteX3655" fmla="*/ 3726281 w 12192000"/>
              <a:gd name="connsiteY3655" fmla="*/ 5256756 h 5450084"/>
              <a:gd name="connsiteX3656" fmla="*/ 3721492 w 12192000"/>
              <a:gd name="connsiteY3656" fmla="*/ 5256928 h 5450084"/>
              <a:gd name="connsiteX3657" fmla="*/ 3717101 w 12192000"/>
              <a:gd name="connsiteY3657" fmla="*/ 5257098 h 5450084"/>
              <a:gd name="connsiteX3658" fmla="*/ 3712710 w 12192000"/>
              <a:gd name="connsiteY3658" fmla="*/ 5257098 h 5450084"/>
              <a:gd name="connsiteX3659" fmla="*/ 3707920 w 12192000"/>
              <a:gd name="connsiteY3659" fmla="*/ 5256928 h 5450084"/>
              <a:gd name="connsiteX3660" fmla="*/ 3698739 w 12192000"/>
              <a:gd name="connsiteY3660" fmla="*/ 5256243 h 5450084"/>
              <a:gd name="connsiteX3661" fmla="*/ 3689557 w 12192000"/>
              <a:gd name="connsiteY3661" fmla="*/ 5255388 h 5450084"/>
              <a:gd name="connsiteX3662" fmla="*/ 3671196 w 12192000"/>
              <a:gd name="connsiteY3662" fmla="*/ 5253335 h 5450084"/>
              <a:gd name="connsiteX3663" fmla="*/ 3653633 w 12192000"/>
              <a:gd name="connsiteY3663" fmla="*/ 5252480 h 5450084"/>
              <a:gd name="connsiteX3664" fmla="*/ 3636069 w 12192000"/>
              <a:gd name="connsiteY3664" fmla="*/ 5251283 h 5450084"/>
              <a:gd name="connsiteX3665" fmla="*/ 3627287 w 12192000"/>
              <a:gd name="connsiteY3665" fmla="*/ 5250427 h 5450084"/>
              <a:gd name="connsiteX3666" fmla="*/ 3618905 w 12192000"/>
              <a:gd name="connsiteY3666" fmla="*/ 5249573 h 5450084"/>
              <a:gd name="connsiteX3667" fmla="*/ 3610920 w 12192000"/>
              <a:gd name="connsiteY3667" fmla="*/ 5248546 h 5450084"/>
              <a:gd name="connsiteX3668" fmla="*/ 3602139 w 12192000"/>
              <a:gd name="connsiteY3668" fmla="*/ 5247178 h 5450084"/>
              <a:gd name="connsiteX3669" fmla="*/ 3594554 w 12192000"/>
              <a:gd name="connsiteY3669" fmla="*/ 5245980 h 5450084"/>
              <a:gd name="connsiteX3670" fmla="*/ 3586572 w 12192000"/>
              <a:gd name="connsiteY3670" fmla="*/ 5244441 h 5450084"/>
              <a:gd name="connsiteX3671" fmla="*/ 3579386 w 12192000"/>
              <a:gd name="connsiteY3671" fmla="*/ 5242560 h 5450084"/>
              <a:gd name="connsiteX3672" fmla="*/ 3571403 w 12192000"/>
              <a:gd name="connsiteY3672" fmla="*/ 5240506 h 5450084"/>
              <a:gd name="connsiteX3673" fmla="*/ 3564617 w 12192000"/>
              <a:gd name="connsiteY3673" fmla="*/ 5238283 h 5450084"/>
              <a:gd name="connsiteX3674" fmla="*/ 3557831 w 12192000"/>
              <a:gd name="connsiteY3674" fmla="*/ 5235717 h 5450084"/>
              <a:gd name="connsiteX3675" fmla="*/ 3551844 w 12192000"/>
              <a:gd name="connsiteY3675" fmla="*/ 5232639 h 5450084"/>
              <a:gd name="connsiteX3676" fmla="*/ 3545856 w 12192000"/>
              <a:gd name="connsiteY3676" fmla="*/ 5229559 h 5450084"/>
              <a:gd name="connsiteX3677" fmla="*/ 3544659 w 12192000"/>
              <a:gd name="connsiteY3677" fmla="*/ 5229731 h 5450084"/>
              <a:gd name="connsiteX3678" fmla="*/ 3543461 w 12192000"/>
              <a:gd name="connsiteY3678" fmla="*/ 5229901 h 5450084"/>
              <a:gd name="connsiteX3679" fmla="*/ 3542264 w 12192000"/>
              <a:gd name="connsiteY3679" fmla="*/ 5229901 h 5450084"/>
              <a:gd name="connsiteX3680" fmla="*/ 3540667 w 12192000"/>
              <a:gd name="connsiteY3680" fmla="*/ 5229901 h 5450084"/>
              <a:gd name="connsiteX3681" fmla="*/ 3538671 w 12192000"/>
              <a:gd name="connsiteY3681" fmla="*/ 5229388 h 5450084"/>
              <a:gd name="connsiteX3682" fmla="*/ 3536276 w 12192000"/>
              <a:gd name="connsiteY3682" fmla="*/ 5228704 h 5450084"/>
              <a:gd name="connsiteX3683" fmla="*/ 3534280 w 12192000"/>
              <a:gd name="connsiteY3683" fmla="*/ 5227849 h 5450084"/>
              <a:gd name="connsiteX3684" fmla="*/ 3532284 w 12192000"/>
              <a:gd name="connsiteY3684" fmla="*/ 5226822 h 5450084"/>
              <a:gd name="connsiteX3685" fmla="*/ 3528292 w 12192000"/>
              <a:gd name="connsiteY3685" fmla="*/ 5224770 h 5450084"/>
              <a:gd name="connsiteX3686" fmla="*/ 3526297 w 12192000"/>
              <a:gd name="connsiteY3686" fmla="*/ 5223744 h 5450084"/>
              <a:gd name="connsiteX3687" fmla="*/ 3523901 w 12192000"/>
              <a:gd name="connsiteY3687" fmla="*/ 5223060 h 5450084"/>
              <a:gd name="connsiteX3688" fmla="*/ 3521906 w 12192000"/>
              <a:gd name="connsiteY3688" fmla="*/ 5222717 h 5450084"/>
              <a:gd name="connsiteX3689" fmla="*/ 3520708 w 12192000"/>
              <a:gd name="connsiteY3689" fmla="*/ 5222717 h 5450084"/>
              <a:gd name="connsiteX3690" fmla="*/ 3519910 w 12192000"/>
              <a:gd name="connsiteY3690" fmla="*/ 5222717 h 5450084"/>
              <a:gd name="connsiteX3691" fmla="*/ 3518713 w 12192000"/>
              <a:gd name="connsiteY3691" fmla="*/ 5222889 h 5450084"/>
              <a:gd name="connsiteX3692" fmla="*/ 3517516 w 12192000"/>
              <a:gd name="connsiteY3692" fmla="*/ 5223060 h 5450084"/>
              <a:gd name="connsiteX3693" fmla="*/ 3515119 w 12192000"/>
              <a:gd name="connsiteY3693" fmla="*/ 5224086 h 5450084"/>
              <a:gd name="connsiteX3694" fmla="*/ 3512724 w 12192000"/>
              <a:gd name="connsiteY3694" fmla="*/ 5225626 h 5450084"/>
              <a:gd name="connsiteX3695" fmla="*/ 3510330 w 12192000"/>
              <a:gd name="connsiteY3695" fmla="*/ 5228020 h 5450084"/>
              <a:gd name="connsiteX3696" fmla="*/ 3507536 w 12192000"/>
              <a:gd name="connsiteY3696" fmla="*/ 5229901 h 5450084"/>
              <a:gd name="connsiteX3697" fmla="*/ 3505140 w 12192000"/>
              <a:gd name="connsiteY3697" fmla="*/ 5231612 h 5450084"/>
              <a:gd name="connsiteX3698" fmla="*/ 3501947 w 12192000"/>
              <a:gd name="connsiteY3698" fmla="*/ 5233151 h 5450084"/>
              <a:gd name="connsiteX3699" fmla="*/ 3498754 w 12192000"/>
              <a:gd name="connsiteY3699" fmla="*/ 5234691 h 5450084"/>
              <a:gd name="connsiteX3700" fmla="*/ 3495560 w 12192000"/>
              <a:gd name="connsiteY3700" fmla="*/ 5235888 h 5450084"/>
              <a:gd name="connsiteX3701" fmla="*/ 3491968 w 12192000"/>
              <a:gd name="connsiteY3701" fmla="*/ 5236915 h 5450084"/>
              <a:gd name="connsiteX3702" fmla="*/ 3488375 w 12192000"/>
              <a:gd name="connsiteY3702" fmla="*/ 5237598 h 5450084"/>
              <a:gd name="connsiteX3703" fmla="*/ 3484783 w 12192000"/>
              <a:gd name="connsiteY3703" fmla="*/ 5238112 h 5450084"/>
              <a:gd name="connsiteX3704" fmla="*/ 3481589 w 12192000"/>
              <a:gd name="connsiteY3704" fmla="*/ 5238455 h 5450084"/>
              <a:gd name="connsiteX3705" fmla="*/ 3477997 w 12192000"/>
              <a:gd name="connsiteY3705" fmla="*/ 5238455 h 5450084"/>
              <a:gd name="connsiteX3706" fmla="*/ 3474803 w 12192000"/>
              <a:gd name="connsiteY3706" fmla="*/ 5238283 h 5450084"/>
              <a:gd name="connsiteX3707" fmla="*/ 3472009 w 12192000"/>
              <a:gd name="connsiteY3707" fmla="*/ 5237940 h 5450084"/>
              <a:gd name="connsiteX3708" fmla="*/ 3469614 w 12192000"/>
              <a:gd name="connsiteY3708" fmla="*/ 5237428 h 5450084"/>
              <a:gd name="connsiteX3709" fmla="*/ 3467618 w 12192000"/>
              <a:gd name="connsiteY3709" fmla="*/ 5236572 h 5450084"/>
              <a:gd name="connsiteX3710" fmla="*/ 3466421 w 12192000"/>
              <a:gd name="connsiteY3710" fmla="*/ 5235375 h 5450084"/>
              <a:gd name="connsiteX3711" fmla="*/ 3465623 w 12192000"/>
              <a:gd name="connsiteY3711" fmla="*/ 5234007 h 5450084"/>
              <a:gd name="connsiteX3712" fmla="*/ 3464825 w 12192000"/>
              <a:gd name="connsiteY3712" fmla="*/ 5231954 h 5450084"/>
              <a:gd name="connsiteX3713" fmla="*/ 3464026 w 12192000"/>
              <a:gd name="connsiteY3713" fmla="*/ 5230072 h 5450084"/>
              <a:gd name="connsiteX3714" fmla="*/ 3462429 w 12192000"/>
              <a:gd name="connsiteY3714" fmla="*/ 5228191 h 5450084"/>
              <a:gd name="connsiteX3715" fmla="*/ 3461232 w 12192000"/>
              <a:gd name="connsiteY3715" fmla="*/ 5226310 h 5450084"/>
              <a:gd name="connsiteX3716" fmla="*/ 3457640 w 12192000"/>
              <a:gd name="connsiteY3716" fmla="*/ 5223060 h 5450084"/>
              <a:gd name="connsiteX3717" fmla="*/ 3453248 w 12192000"/>
              <a:gd name="connsiteY3717" fmla="*/ 5219638 h 5450084"/>
              <a:gd name="connsiteX3718" fmla="*/ 3448458 w 12192000"/>
              <a:gd name="connsiteY3718" fmla="*/ 5216560 h 5450084"/>
              <a:gd name="connsiteX3719" fmla="*/ 3442471 w 12192000"/>
              <a:gd name="connsiteY3719" fmla="*/ 5213652 h 5450084"/>
              <a:gd name="connsiteX3720" fmla="*/ 3431294 w 12192000"/>
              <a:gd name="connsiteY3720" fmla="*/ 5208007 h 5450084"/>
              <a:gd name="connsiteX3721" fmla="*/ 3426104 w 12192000"/>
              <a:gd name="connsiteY3721" fmla="*/ 5205099 h 5450084"/>
              <a:gd name="connsiteX3722" fmla="*/ 3420516 w 12192000"/>
              <a:gd name="connsiteY3722" fmla="*/ 5202191 h 5450084"/>
              <a:gd name="connsiteX3723" fmla="*/ 3415726 w 12192000"/>
              <a:gd name="connsiteY3723" fmla="*/ 5199283 h 5450084"/>
              <a:gd name="connsiteX3724" fmla="*/ 3411335 w 12192000"/>
              <a:gd name="connsiteY3724" fmla="*/ 5196204 h 5450084"/>
              <a:gd name="connsiteX3725" fmla="*/ 3407343 w 12192000"/>
              <a:gd name="connsiteY3725" fmla="*/ 5192955 h 5450084"/>
              <a:gd name="connsiteX3726" fmla="*/ 3405747 w 12192000"/>
              <a:gd name="connsiteY3726" fmla="*/ 5191244 h 5450084"/>
              <a:gd name="connsiteX3727" fmla="*/ 3404549 w 12192000"/>
              <a:gd name="connsiteY3727" fmla="*/ 5189534 h 5450084"/>
              <a:gd name="connsiteX3728" fmla="*/ 3403751 w 12192000"/>
              <a:gd name="connsiteY3728" fmla="*/ 5187652 h 5450084"/>
              <a:gd name="connsiteX3729" fmla="*/ 3402953 w 12192000"/>
              <a:gd name="connsiteY3729" fmla="*/ 5185942 h 5450084"/>
              <a:gd name="connsiteX3730" fmla="*/ 3402554 w 12192000"/>
              <a:gd name="connsiteY3730" fmla="*/ 5183889 h 5450084"/>
              <a:gd name="connsiteX3731" fmla="*/ 3402153 w 12192000"/>
              <a:gd name="connsiteY3731" fmla="*/ 5182007 h 5450084"/>
              <a:gd name="connsiteX3732" fmla="*/ 3398960 w 12192000"/>
              <a:gd name="connsiteY3732" fmla="*/ 5167810 h 5450084"/>
              <a:gd name="connsiteX3733" fmla="*/ 3396964 w 12192000"/>
              <a:gd name="connsiteY3733" fmla="*/ 5136850 h 5450084"/>
              <a:gd name="connsiteX3734" fmla="*/ 3380598 w 12192000"/>
              <a:gd name="connsiteY3734" fmla="*/ 5097680 h 5450084"/>
              <a:gd name="connsiteX3735" fmla="*/ 3365430 w 12192000"/>
              <a:gd name="connsiteY3735" fmla="*/ 5097166 h 5450084"/>
              <a:gd name="connsiteX3736" fmla="*/ 3350262 w 12192000"/>
              <a:gd name="connsiteY3736" fmla="*/ 5096824 h 5450084"/>
              <a:gd name="connsiteX3737" fmla="*/ 3334295 w 12192000"/>
              <a:gd name="connsiteY3737" fmla="*/ 5096653 h 5450084"/>
              <a:gd name="connsiteX3738" fmla="*/ 3319126 w 12192000"/>
              <a:gd name="connsiteY3738" fmla="*/ 5096824 h 5450084"/>
              <a:gd name="connsiteX3739" fmla="*/ 3287991 w 12192000"/>
              <a:gd name="connsiteY3739" fmla="*/ 5096996 h 5450084"/>
              <a:gd name="connsiteX3740" fmla="*/ 3272024 w 12192000"/>
              <a:gd name="connsiteY3740" fmla="*/ 5096824 h 5450084"/>
              <a:gd name="connsiteX3741" fmla="*/ 3256855 w 12192000"/>
              <a:gd name="connsiteY3741" fmla="*/ 5096653 h 5450084"/>
              <a:gd name="connsiteX3742" fmla="*/ 3241687 w 12192000"/>
              <a:gd name="connsiteY3742" fmla="*/ 5095969 h 5450084"/>
              <a:gd name="connsiteX3743" fmla="*/ 3234103 w 12192000"/>
              <a:gd name="connsiteY3743" fmla="*/ 5095456 h 5450084"/>
              <a:gd name="connsiteX3744" fmla="*/ 3226917 w 12192000"/>
              <a:gd name="connsiteY3744" fmla="*/ 5094772 h 5450084"/>
              <a:gd name="connsiteX3745" fmla="*/ 3219732 w 12192000"/>
              <a:gd name="connsiteY3745" fmla="*/ 5094087 h 5450084"/>
              <a:gd name="connsiteX3746" fmla="*/ 3212148 w 12192000"/>
              <a:gd name="connsiteY3746" fmla="*/ 5093232 h 5450084"/>
              <a:gd name="connsiteX3747" fmla="*/ 3204962 w 12192000"/>
              <a:gd name="connsiteY3747" fmla="*/ 5092035 h 5450084"/>
              <a:gd name="connsiteX3748" fmla="*/ 3197778 w 12192000"/>
              <a:gd name="connsiteY3748" fmla="*/ 5090838 h 5450084"/>
              <a:gd name="connsiteX3749" fmla="*/ 3190993 w 12192000"/>
              <a:gd name="connsiteY3749" fmla="*/ 5089469 h 5450084"/>
              <a:gd name="connsiteX3750" fmla="*/ 3184206 w 12192000"/>
              <a:gd name="connsiteY3750" fmla="*/ 5087930 h 5450084"/>
              <a:gd name="connsiteX3751" fmla="*/ 3177021 w 12192000"/>
              <a:gd name="connsiteY3751" fmla="*/ 5086219 h 5450084"/>
              <a:gd name="connsiteX3752" fmla="*/ 3170633 w 12192000"/>
              <a:gd name="connsiteY3752" fmla="*/ 5084167 h 5450084"/>
              <a:gd name="connsiteX3753" fmla="*/ 3164248 w 12192000"/>
              <a:gd name="connsiteY3753" fmla="*/ 5081942 h 5450084"/>
              <a:gd name="connsiteX3754" fmla="*/ 3157861 w 12192000"/>
              <a:gd name="connsiteY3754" fmla="*/ 5079549 h 5450084"/>
              <a:gd name="connsiteX3755" fmla="*/ 3151474 w 12192000"/>
              <a:gd name="connsiteY3755" fmla="*/ 5076640 h 5450084"/>
              <a:gd name="connsiteX3756" fmla="*/ 3145087 w 12192000"/>
              <a:gd name="connsiteY3756" fmla="*/ 5073733 h 5450084"/>
              <a:gd name="connsiteX3757" fmla="*/ 3136305 w 12192000"/>
              <a:gd name="connsiteY3757" fmla="*/ 5074588 h 5450084"/>
              <a:gd name="connsiteX3758" fmla="*/ 3128322 w 12192000"/>
              <a:gd name="connsiteY3758" fmla="*/ 5075272 h 5450084"/>
              <a:gd name="connsiteX3759" fmla="*/ 3120339 w 12192000"/>
              <a:gd name="connsiteY3759" fmla="*/ 5075785 h 5450084"/>
              <a:gd name="connsiteX3760" fmla="*/ 3112754 w 12192000"/>
              <a:gd name="connsiteY3760" fmla="*/ 5075956 h 5450084"/>
              <a:gd name="connsiteX3761" fmla="*/ 3105569 w 12192000"/>
              <a:gd name="connsiteY3761" fmla="*/ 5075956 h 5450084"/>
              <a:gd name="connsiteX3762" fmla="*/ 3098783 w 12192000"/>
              <a:gd name="connsiteY3762" fmla="*/ 5075614 h 5450084"/>
              <a:gd name="connsiteX3763" fmla="*/ 3092796 w 12192000"/>
              <a:gd name="connsiteY3763" fmla="*/ 5075272 h 5450084"/>
              <a:gd name="connsiteX3764" fmla="*/ 3086808 w 12192000"/>
              <a:gd name="connsiteY3764" fmla="*/ 5074588 h 5450084"/>
              <a:gd name="connsiteX3765" fmla="*/ 3080820 w 12192000"/>
              <a:gd name="connsiteY3765" fmla="*/ 5073733 h 5450084"/>
              <a:gd name="connsiteX3766" fmla="*/ 3075632 w 12192000"/>
              <a:gd name="connsiteY3766" fmla="*/ 5072707 h 5450084"/>
              <a:gd name="connsiteX3767" fmla="*/ 3070442 w 12192000"/>
              <a:gd name="connsiteY3767" fmla="*/ 5071508 h 5450084"/>
              <a:gd name="connsiteX3768" fmla="*/ 3066051 w 12192000"/>
              <a:gd name="connsiteY3768" fmla="*/ 5070312 h 5450084"/>
              <a:gd name="connsiteX3769" fmla="*/ 3061660 w 12192000"/>
              <a:gd name="connsiteY3769" fmla="*/ 5068772 h 5450084"/>
              <a:gd name="connsiteX3770" fmla="*/ 3057270 w 12192000"/>
              <a:gd name="connsiteY3770" fmla="*/ 5067233 h 5450084"/>
              <a:gd name="connsiteX3771" fmla="*/ 3053277 w 12192000"/>
              <a:gd name="connsiteY3771" fmla="*/ 5065522 h 5450084"/>
              <a:gd name="connsiteX3772" fmla="*/ 3049286 w 12192000"/>
              <a:gd name="connsiteY3772" fmla="*/ 5063469 h 5450084"/>
              <a:gd name="connsiteX3773" fmla="*/ 3045693 w 12192000"/>
              <a:gd name="connsiteY3773" fmla="*/ 5061588 h 5450084"/>
              <a:gd name="connsiteX3774" fmla="*/ 3042101 w 12192000"/>
              <a:gd name="connsiteY3774" fmla="*/ 5059536 h 5450084"/>
              <a:gd name="connsiteX3775" fmla="*/ 3036113 w 12192000"/>
              <a:gd name="connsiteY3775" fmla="*/ 5055259 h 5450084"/>
              <a:gd name="connsiteX3776" fmla="*/ 3030126 w 12192000"/>
              <a:gd name="connsiteY3776" fmla="*/ 5050640 h 5450084"/>
              <a:gd name="connsiteX3777" fmla="*/ 3024537 w 12192000"/>
              <a:gd name="connsiteY3777" fmla="*/ 5045680 h 5450084"/>
              <a:gd name="connsiteX3778" fmla="*/ 3013760 w 12192000"/>
              <a:gd name="connsiteY3778" fmla="*/ 5035759 h 5450084"/>
              <a:gd name="connsiteX3779" fmla="*/ 3008570 w 12192000"/>
              <a:gd name="connsiteY3779" fmla="*/ 5030799 h 5450084"/>
              <a:gd name="connsiteX3780" fmla="*/ 3002983 w 12192000"/>
              <a:gd name="connsiteY3780" fmla="*/ 5026181 h 5450084"/>
              <a:gd name="connsiteX3781" fmla="*/ 2978633 w 12192000"/>
              <a:gd name="connsiteY3781" fmla="*/ 4974866 h 5450084"/>
              <a:gd name="connsiteX3782" fmla="*/ 2944703 w 12192000"/>
              <a:gd name="connsiteY3782" fmla="*/ 4981023 h 5450084"/>
              <a:gd name="connsiteX3783" fmla="*/ 2942708 w 12192000"/>
              <a:gd name="connsiteY3783" fmla="*/ 4984445 h 5450084"/>
              <a:gd name="connsiteX3784" fmla="*/ 2941510 w 12192000"/>
              <a:gd name="connsiteY3784" fmla="*/ 4988036 h 5450084"/>
              <a:gd name="connsiteX3785" fmla="*/ 2941909 w 12192000"/>
              <a:gd name="connsiteY3785" fmla="*/ 4995563 h 5450084"/>
              <a:gd name="connsiteX3786" fmla="*/ 2941111 w 12192000"/>
              <a:gd name="connsiteY3786" fmla="*/ 5002747 h 5450084"/>
              <a:gd name="connsiteX3787" fmla="*/ 2939913 w 12192000"/>
              <a:gd name="connsiteY3787" fmla="*/ 5010102 h 5450084"/>
              <a:gd name="connsiteX3788" fmla="*/ 2937916 w 12192000"/>
              <a:gd name="connsiteY3788" fmla="*/ 5017115 h 5450084"/>
              <a:gd name="connsiteX3789" fmla="*/ 2935522 w 12192000"/>
              <a:gd name="connsiteY3789" fmla="*/ 5024299 h 5450084"/>
              <a:gd name="connsiteX3790" fmla="*/ 2932329 w 12192000"/>
              <a:gd name="connsiteY3790" fmla="*/ 5031141 h 5450084"/>
              <a:gd name="connsiteX3791" fmla="*/ 2928337 w 12192000"/>
              <a:gd name="connsiteY3791" fmla="*/ 5038154 h 5450084"/>
              <a:gd name="connsiteX3792" fmla="*/ 2923947 w 12192000"/>
              <a:gd name="connsiteY3792" fmla="*/ 5044996 h 5450084"/>
              <a:gd name="connsiteX3793" fmla="*/ 2918756 w 12192000"/>
              <a:gd name="connsiteY3793" fmla="*/ 5051838 h 5450084"/>
              <a:gd name="connsiteX3794" fmla="*/ 2913567 w 12192000"/>
              <a:gd name="connsiteY3794" fmla="*/ 5058509 h 5450084"/>
              <a:gd name="connsiteX3795" fmla="*/ 2907580 w 12192000"/>
              <a:gd name="connsiteY3795" fmla="*/ 5065180 h 5450084"/>
              <a:gd name="connsiteX3796" fmla="*/ 2901593 w 12192000"/>
              <a:gd name="connsiteY3796" fmla="*/ 5071851 h 5450084"/>
              <a:gd name="connsiteX3797" fmla="*/ 2894806 w 12192000"/>
              <a:gd name="connsiteY3797" fmla="*/ 5078351 h 5450084"/>
              <a:gd name="connsiteX3798" fmla="*/ 2887622 w 12192000"/>
              <a:gd name="connsiteY3798" fmla="*/ 5085022 h 5450084"/>
              <a:gd name="connsiteX3799" fmla="*/ 2880436 w 12192000"/>
              <a:gd name="connsiteY3799" fmla="*/ 5091351 h 5450084"/>
              <a:gd name="connsiteX3800" fmla="*/ 2872852 w 12192000"/>
              <a:gd name="connsiteY3800" fmla="*/ 5098023 h 5450084"/>
              <a:gd name="connsiteX3801" fmla="*/ 2872852 w 12192000"/>
              <a:gd name="connsiteY3801" fmla="*/ 5098192 h 5450084"/>
              <a:gd name="connsiteX3802" fmla="*/ 2869659 w 12192000"/>
              <a:gd name="connsiteY3802" fmla="*/ 5103666 h 5450084"/>
              <a:gd name="connsiteX3803" fmla="*/ 2866066 w 12192000"/>
              <a:gd name="connsiteY3803" fmla="*/ 5108798 h 5450084"/>
              <a:gd name="connsiteX3804" fmla="*/ 2861675 w 12192000"/>
              <a:gd name="connsiteY3804" fmla="*/ 5113416 h 5450084"/>
              <a:gd name="connsiteX3805" fmla="*/ 2859279 w 12192000"/>
              <a:gd name="connsiteY3805" fmla="*/ 5115640 h 5450084"/>
              <a:gd name="connsiteX3806" fmla="*/ 2856885 w 12192000"/>
              <a:gd name="connsiteY3806" fmla="*/ 5117692 h 5450084"/>
              <a:gd name="connsiteX3807" fmla="*/ 2853692 w 12192000"/>
              <a:gd name="connsiteY3807" fmla="*/ 5119745 h 5450084"/>
              <a:gd name="connsiteX3808" fmla="*/ 2850897 w 12192000"/>
              <a:gd name="connsiteY3808" fmla="*/ 5121627 h 5450084"/>
              <a:gd name="connsiteX3809" fmla="*/ 2848103 w 12192000"/>
              <a:gd name="connsiteY3809" fmla="*/ 5123508 h 5450084"/>
              <a:gd name="connsiteX3810" fmla="*/ 2844911 w 12192000"/>
              <a:gd name="connsiteY3810" fmla="*/ 5125219 h 5450084"/>
              <a:gd name="connsiteX3811" fmla="*/ 2841317 w 12192000"/>
              <a:gd name="connsiteY3811" fmla="*/ 5126758 h 5450084"/>
              <a:gd name="connsiteX3812" fmla="*/ 2837725 w 12192000"/>
              <a:gd name="connsiteY3812" fmla="*/ 5128126 h 5450084"/>
              <a:gd name="connsiteX3813" fmla="*/ 2834133 w 12192000"/>
              <a:gd name="connsiteY3813" fmla="*/ 5129494 h 5450084"/>
              <a:gd name="connsiteX3814" fmla="*/ 2830141 w 12192000"/>
              <a:gd name="connsiteY3814" fmla="*/ 5130863 h 5450084"/>
              <a:gd name="connsiteX3815" fmla="*/ 2826150 w 12192000"/>
              <a:gd name="connsiteY3815" fmla="*/ 5132061 h 5450084"/>
              <a:gd name="connsiteX3816" fmla="*/ 2821757 w 12192000"/>
              <a:gd name="connsiteY3816" fmla="*/ 5133087 h 5450084"/>
              <a:gd name="connsiteX3817" fmla="*/ 2817367 w 12192000"/>
              <a:gd name="connsiteY3817" fmla="*/ 5134114 h 5450084"/>
              <a:gd name="connsiteX3818" fmla="*/ 2812577 w 12192000"/>
              <a:gd name="connsiteY3818" fmla="*/ 5135140 h 5450084"/>
              <a:gd name="connsiteX3819" fmla="*/ 2807788 w 12192000"/>
              <a:gd name="connsiteY3819" fmla="*/ 5135823 h 5450084"/>
              <a:gd name="connsiteX3820" fmla="*/ 2802996 w 12192000"/>
              <a:gd name="connsiteY3820" fmla="*/ 5136508 h 5450084"/>
              <a:gd name="connsiteX3821" fmla="*/ 2797807 w 12192000"/>
              <a:gd name="connsiteY3821" fmla="*/ 5137192 h 5450084"/>
              <a:gd name="connsiteX3822" fmla="*/ 2792619 w 12192000"/>
              <a:gd name="connsiteY3822" fmla="*/ 5137706 h 5450084"/>
              <a:gd name="connsiteX3823" fmla="*/ 2786631 w 12192000"/>
              <a:gd name="connsiteY3823" fmla="*/ 5138048 h 5450084"/>
              <a:gd name="connsiteX3824" fmla="*/ 2781043 w 12192000"/>
              <a:gd name="connsiteY3824" fmla="*/ 5138389 h 5450084"/>
              <a:gd name="connsiteX3825" fmla="*/ 2769067 w 12192000"/>
              <a:gd name="connsiteY3825" fmla="*/ 5138560 h 5450084"/>
              <a:gd name="connsiteX3826" fmla="*/ 2755895 w 12192000"/>
              <a:gd name="connsiteY3826" fmla="*/ 5138560 h 5450084"/>
              <a:gd name="connsiteX3827" fmla="*/ 2742721 w 12192000"/>
              <a:gd name="connsiteY3827" fmla="*/ 5138048 h 5450084"/>
              <a:gd name="connsiteX3828" fmla="*/ 2731146 w 12192000"/>
              <a:gd name="connsiteY3828" fmla="*/ 5137706 h 5450084"/>
              <a:gd name="connsiteX3829" fmla="*/ 2719570 w 12192000"/>
              <a:gd name="connsiteY3829" fmla="*/ 5137363 h 5450084"/>
              <a:gd name="connsiteX3830" fmla="*/ 2708393 w 12192000"/>
              <a:gd name="connsiteY3830" fmla="*/ 5137363 h 5450084"/>
              <a:gd name="connsiteX3831" fmla="*/ 2696817 w 12192000"/>
              <a:gd name="connsiteY3831" fmla="*/ 5137534 h 5450084"/>
              <a:gd name="connsiteX3832" fmla="*/ 2673665 w 12192000"/>
              <a:gd name="connsiteY3832" fmla="*/ 5137876 h 5450084"/>
              <a:gd name="connsiteX3833" fmla="*/ 2650114 w 12192000"/>
              <a:gd name="connsiteY3833" fmla="*/ 5138048 h 5450084"/>
              <a:gd name="connsiteX3834" fmla="*/ 2638937 w 12192000"/>
              <a:gd name="connsiteY3834" fmla="*/ 5138048 h 5450084"/>
              <a:gd name="connsiteX3835" fmla="*/ 2627361 w 12192000"/>
              <a:gd name="connsiteY3835" fmla="*/ 5137876 h 5450084"/>
              <a:gd name="connsiteX3836" fmla="*/ 2615786 w 12192000"/>
              <a:gd name="connsiteY3836" fmla="*/ 5137363 h 5450084"/>
              <a:gd name="connsiteX3837" fmla="*/ 2604609 w 12192000"/>
              <a:gd name="connsiteY3837" fmla="*/ 5136679 h 5450084"/>
              <a:gd name="connsiteX3838" fmla="*/ 2593033 w 12192000"/>
              <a:gd name="connsiteY3838" fmla="*/ 5135653 h 5450084"/>
              <a:gd name="connsiteX3839" fmla="*/ 2581856 w 12192000"/>
              <a:gd name="connsiteY3839" fmla="*/ 5133942 h 5450084"/>
              <a:gd name="connsiteX3840" fmla="*/ 2576267 w 12192000"/>
              <a:gd name="connsiteY3840" fmla="*/ 5133087 h 5450084"/>
              <a:gd name="connsiteX3841" fmla="*/ 2570679 w 12192000"/>
              <a:gd name="connsiteY3841" fmla="*/ 5132232 h 5450084"/>
              <a:gd name="connsiteX3842" fmla="*/ 2565489 w 12192000"/>
              <a:gd name="connsiteY3842" fmla="*/ 5131035 h 5450084"/>
              <a:gd name="connsiteX3843" fmla="*/ 2559503 w 12192000"/>
              <a:gd name="connsiteY3843" fmla="*/ 5129837 h 5450084"/>
              <a:gd name="connsiteX3844" fmla="*/ 2553515 w 12192000"/>
              <a:gd name="connsiteY3844" fmla="*/ 5128810 h 5450084"/>
              <a:gd name="connsiteX3845" fmla="*/ 2547127 w 12192000"/>
              <a:gd name="connsiteY3845" fmla="*/ 5127614 h 5450084"/>
              <a:gd name="connsiteX3846" fmla="*/ 2541539 w 12192000"/>
              <a:gd name="connsiteY3846" fmla="*/ 5126416 h 5450084"/>
              <a:gd name="connsiteX3847" fmla="*/ 2535552 w 12192000"/>
              <a:gd name="connsiteY3847" fmla="*/ 5125048 h 5450084"/>
              <a:gd name="connsiteX3848" fmla="*/ 2524375 w 12192000"/>
              <a:gd name="connsiteY3848" fmla="*/ 5122140 h 5450084"/>
              <a:gd name="connsiteX3849" fmla="*/ 2513597 w 12192000"/>
              <a:gd name="connsiteY3849" fmla="*/ 5118890 h 5450084"/>
              <a:gd name="connsiteX3850" fmla="*/ 2503618 w 12192000"/>
              <a:gd name="connsiteY3850" fmla="*/ 5115469 h 5450084"/>
              <a:gd name="connsiteX3851" fmla="*/ 2493638 w 12192000"/>
              <a:gd name="connsiteY3851" fmla="*/ 5111877 h 5450084"/>
              <a:gd name="connsiteX3852" fmla="*/ 2484059 w 12192000"/>
              <a:gd name="connsiteY3852" fmla="*/ 5108114 h 5450084"/>
              <a:gd name="connsiteX3853" fmla="*/ 2474877 w 12192000"/>
              <a:gd name="connsiteY3853" fmla="*/ 5104179 h 5450084"/>
              <a:gd name="connsiteX3854" fmla="*/ 2456515 w 12192000"/>
              <a:gd name="connsiteY3854" fmla="*/ 5096312 h 5450084"/>
              <a:gd name="connsiteX3855" fmla="*/ 2438553 w 12192000"/>
              <a:gd name="connsiteY3855" fmla="*/ 5088272 h 5450084"/>
              <a:gd name="connsiteX3856" fmla="*/ 2428574 w 12192000"/>
              <a:gd name="connsiteY3856" fmla="*/ 5084338 h 5450084"/>
              <a:gd name="connsiteX3857" fmla="*/ 2418994 w 12192000"/>
              <a:gd name="connsiteY3857" fmla="*/ 5080746 h 5450084"/>
              <a:gd name="connsiteX3858" fmla="*/ 2409015 w 12192000"/>
              <a:gd name="connsiteY3858" fmla="*/ 5076982 h 5450084"/>
              <a:gd name="connsiteX3859" fmla="*/ 2398236 w 12192000"/>
              <a:gd name="connsiteY3859" fmla="*/ 5073733 h 5450084"/>
              <a:gd name="connsiteX3860" fmla="*/ 2389854 w 12192000"/>
              <a:gd name="connsiteY3860" fmla="*/ 5070996 h 5450084"/>
              <a:gd name="connsiteX3861" fmla="*/ 2381870 w 12192000"/>
              <a:gd name="connsiteY3861" fmla="*/ 5067917 h 5450084"/>
              <a:gd name="connsiteX3862" fmla="*/ 2375085 w 12192000"/>
              <a:gd name="connsiteY3862" fmla="*/ 5064838 h 5450084"/>
              <a:gd name="connsiteX3863" fmla="*/ 2369097 w 12192000"/>
              <a:gd name="connsiteY3863" fmla="*/ 5061246 h 5450084"/>
              <a:gd name="connsiteX3864" fmla="*/ 2363509 w 12192000"/>
              <a:gd name="connsiteY3864" fmla="*/ 5057654 h 5450084"/>
              <a:gd name="connsiteX3865" fmla="*/ 2358718 w 12192000"/>
              <a:gd name="connsiteY3865" fmla="*/ 5054061 h 5450084"/>
              <a:gd name="connsiteX3866" fmla="*/ 2355125 w 12192000"/>
              <a:gd name="connsiteY3866" fmla="*/ 5050128 h 5450084"/>
              <a:gd name="connsiteX3867" fmla="*/ 2351932 w 12192000"/>
              <a:gd name="connsiteY3867" fmla="*/ 5046194 h 5450084"/>
              <a:gd name="connsiteX3868" fmla="*/ 2349538 w 12192000"/>
              <a:gd name="connsiteY3868" fmla="*/ 5042259 h 5450084"/>
              <a:gd name="connsiteX3869" fmla="*/ 2347941 w 12192000"/>
              <a:gd name="connsiteY3869" fmla="*/ 5037983 h 5450084"/>
              <a:gd name="connsiteX3870" fmla="*/ 2346744 w 12192000"/>
              <a:gd name="connsiteY3870" fmla="*/ 5033708 h 5450084"/>
              <a:gd name="connsiteX3871" fmla="*/ 2346344 w 12192000"/>
              <a:gd name="connsiteY3871" fmla="*/ 5029431 h 5450084"/>
              <a:gd name="connsiteX3872" fmla="*/ 2346344 w 12192000"/>
              <a:gd name="connsiteY3872" fmla="*/ 5024984 h 5450084"/>
              <a:gd name="connsiteX3873" fmla="*/ 2346744 w 12192000"/>
              <a:gd name="connsiteY3873" fmla="*/ 5020364 h 5450084"/>
              <a:gd name="connsiteX3874" fmla="*/ 2347542 w 12192000"/>
              <a:gd name="connsiteY3874" fmla="*/ 5015918 h 5450084"/>
              <a:gd name="connsiteX3875" fmla="*/ 2349139 w 12192000"/>
              <a:gd name="connsiteY3875" fmla="*/ 5011299 h 5450084"/>
              <a:gd name="connsiteX3876" fmla="*/ 2347143 w 12192000"/>
              <a:gd name="connsiteY3876" fmla="*/ 4988721 h 5450084"/>
              <a:gd name="connsiteX3877" fmla="*/ 2346744 w 12192000"/>
              <a:gd name="connsiteY3877" fmla="*/ 4981023 h 5450084"/>
              <a:gd name="connsiteX3878" fmla="*/ 2343550 w 12192000"/>
              <a:gd name="connsiteY3878" fmla="*/ 4968878 h 5450084"/>
              <a:gd name="connsiteX3879" fmla="*/ 2340755 w 12192000"/>
              <a:gd name="connsiteY3879" fmla="*/ 4956905 h 5450084"/>
              <a:gd name="connsiteX3880" fmla="*/ 2338362 w 12192000"/>
              <a:gd name="connsiteY3880" fmla="*/ 4944761 h 5450084"/>
              <a:gd name="connsiteX3881" fmla="*/ 2336763 w 12192000"/>
              <a:gd name="connsiteY3881" fmla="*/ 4932787 h 5450084"/>
              <a:gd name="connsiteX3882" fmla="*/ 2335167 w 12192000"/>
              <a:gd name="connsiteY3882" fmla="*/ 4920642 h 5450084"/>
              <a:gd name="connsiteX3883" fmla="*/ 2333970 w 12192000"/>
              <a:gd name="connsiteY3883" fmla="*/ 4908669 h 5450084"/>
              <a:gd name="connsiteX3884" fmla="*/ 2331974 w 12192000"/>
              <a:gd name="connsiteY3884" fmla="*/ 4884722 h 5450084"/>
              <a:gd name="connsiteX3885" fmla="*/ 2331974 w 12192000"/>
              <a:gd name="connsiteY3885" fmla="*/ 4883183 h 5450084"/>
              <a:gd name="connsiteX3886" fmla="*/ 2331974 w 12192000"/>
              <a:gd name="connsiteY3886" fmla="*/ 4881815 h 5450084"/>
              <a:gd name="connsiteX3887" fmla="*/ 2331176 w 12192000"/>
              <a:gd name="connsiteY3887" fmla="*/ 4859920 h 5450084"/>
              <a:gd name="connsiteX3888" fmla="*/ 2330777 w 12192000"/>
              <a:gd name="connsiteY3888" fmla="*/ 4837854 h 5450084"/>
              <a:gd name="connsiteX3889" fmla="*/ 2330378 w 12192000"/>
              <a:gd name="connsiteY3889" fmla="*/ 4816131 h 5450084"/>
              <a:gd name="connsiteX3890" fmla="*/ 2329579 w 12192000"/>
              <a:gd name="connsiteY3890" fmla="*/ 4794065 h 5450084"/>
              <a:gd name="connsiteX3891" fmla="*/ 2324390 w 12192000"/>
              <a:gd name="connsiteY3891" fmla="*/ 4638239 h 5450084"/>
              <a:gd name="connsiteX3892" fmla="*/ 2324390 w 12192000"/>
              <a:gd name="connsiteY3892" fmla="*/ 4622673 h 5450084"/>
              <a:gd name="connsiteX3893" fmla="*/ 2311217 w 12192000"/>
              <a:gd name="connsiteY3893" fmla="*/ 4545529 h 5450084"/>
              <a:gd name="connsiteX3894" fmla="*/ 2309221 w 12192000"/>
              <a:gd name="connsiteY3894" fmla="*/ 4543136 h 5450084"/>
              <a:gd name="connsiteX3895" fmla="*/ 2307625 w 12192000"/>
              <a:gd name="connsiteY3895" fmla="*/ 4540569 h 5450084"/>
              <a:gd name="connsiteX3896" fmla="*/ 2306427 w 12192000"/>
              <a:gd name="connsiteY3896" fmla="*/ 4538174 h 5450084"/>
              <a:gd name="connsiteX3897" fmla="*/ 2305629 w 12192000"/>
              <a:gd name="connsiteY3897" fmla="*/ 4535779 h 5450084"/>
              <a:gd name="connsiteX3898" fmla="*/ 2304831 w 12192000"/>
              <a:gd name="connsiteY3898" fmla="*/ 4533384 h 5450084"/>
              <a:gd name="connsiteX3899" fmla="*/ 2304432 w 12192000"/>
              <a:gd name="connsiteY3899" fmla="*/ 4530991 h 5450084"/>
              <a:gd name="connsiteX3900" fmla="*/ 2304432 w 12192000"/>
              <a:gd name="connsiteY3900" fmla="*/ 4526030 h 5450084"/>
              <a:gd name="connsiteX3901" fmla="*/ 2304831 w 12192000"/>
              <a:gd name="connsiteY3901" fmla="*/ 4521241 h 5450084"/>
              <a:gd name="connsiteX3902" fmla="*/ 2305629 w 12192000"/>
              <a:gd name="connsiteY3902" fmla="*/ 4516280 h 5450084"/>
              <a:gd name="connsiteX3903" fmla="*/ 2308423 w 12192000"/>
              <a:gd name="connsiteY3903" fmla="*/ 4506531 h 5450084"/>
              <a:gd name="connsiteX3904" fmla="*/ 2303633 w 12192000"/>
              <a:gd name="connsiteY3904" fmla="*/ 4509610 h 5450084"/>
              <a:gd name="connsiteX3905" fmla="*/ 2298843 w 12192000"/>
              <a:gd name="connsiteY3905" fmla="*/ 4512859 h 5450084"/>
              <a:gd name="connsiteX3906" fmla="*/ 2294851 w 12192000"/>
              <a:gd name="connsiteY3906" fmla="*/ 4516280 h 5450084"/>
              <a:gd name="connsiteX3907" fmla="*/ 2291657 w 12192000"/>
              <a:gd name="connsiteY3907" fmla="*/ 4519530 h 5450084"/>
              <a:gd name="connsiteX3908" fmla="*/ 2288464 w 12192000"/>
              <a:gd name="connsiteY3908" fmla="*/ 4522950 h 5450084"/>
              <a:gd name="connsiteX3909" fmla="*/ 2285671 w 12192000"/>
              <a:gd name="connsiteY3909" fmla="*/ 4526201 h 5450084"/>
              <a:gd name="connsiteX3910" fmla="*/ 2282875 w 12192000"/>
              <a:gd name="connsiteY3910" fmla="*/ 4529793 h 5450084"/>
              <a:gd name="connsiteX3911" fmla="*/ 2280879 w 12192000"/>
              <a:gd name="connsiteY3911" fmla="*/ 4533215 h 5450084"/>
              <a:gd name="connsiteX3912" fmla="*/ 2278885 w 12192000"/>
              <a:gd name="connsiteY3912" fmla="*/ 4536635 h 5450084"/>
              <a:gd name="connsiteX3913" fmla="*/ 2277287 w 12192000"/>
              <a:gd name="connsiteY3913" fmla="*/ 4540056 h 5450084"/>
              <a:gd name="connsiteX3914" fmla="*/ 2274892 w 12192000"/>
              <a:gd name="connsiteY3914" fmla="*/ 4547069 h 5450084"/>
              <a:gd name="connsiteX3915" fmla="*/ 2273295 w 12192000"/>
              <a:gd name="connsiteY3915" fmla="*/ 4554083 h 5450084"/>
              <a:gd name="connsiteX3916" fmla="*/ 2272098 w 12192000"/>
              <a:gd name="connsiteY3916" fmla="*/ 4561266 h 5450084"/>
              <a:gd name="connsiteX3917" fmla="*/ 2271300 w 12192000"/>
              <a:gd name="connsiteY3917" fmla="*/ 4568450 h 5450084"/>
              <a:gd name="connsiteX3918" fmla="*/ 2270901 w 12192000"/>
              <a:gd name="connsiteY3918" fmla="*/ 4575635 h 5450084"/>
              <a:gd name="connsiteX3919" fmla="*/ 2270103 w 12192000"/>
              <a:gd name="connsiteY3919" fmla="*/ 4590002 h 5450084"/>
              <a:gd name="connsiteX3920" fmla="*/ 2269703 w 12192000"/>
              <a:gd name="connsiteY3920" fmla="*/ 4597187 h 5450084"/>
              <a:gd name="connsiteX3921" fmla="*/ 2268506 w 12192000"/>
              <a:gd name="connsiteY3921" fmla="*/ 4604371 h 5450084"/>
              <a:gd name="connsiteX3922" fmla="*/ 2266111 w 12192000"/>
              <a:gd name="connsiteY3922" fmla="*/ 4611384 h 5450084"/>
              <a:gd name="connsiteX3923" fmla="*/ 2263716 w 12192000"/>
              <a:gd name="connsiteY3923" fmla="*/ 4618397 h 5450084"/>
              <a:gd name="connsiteX3924" fmla="*/ 2258526 w 12192000"/>
              <a:gd name="connsiteY3924" fmla="*/ 4630884 h 5450084"/>
              <a:gd name="connsiteX3925" fmla="*/ 2254534 w 12192000"/>
              <a:gd name="connsiteY3925" fmla="*/ 4643199 h 5450084"/>
              <a:gd name="connsiteX3926" fmla="*/ 2250543 w 12192000"/>
              <a:gd name="connsiteY3926" fmla="*/ 4655686 h 5450084"/>
              <a:gd name="connsiteX3927" fmla="*/ 2246950 w 12192000"/>
              <a:gd name="connsiteY3927" fmla="*/ 4668002 h 5450084"/>
              <a:gd name="connsiteX3928" fmla="*/ 2244157 w 12192000"/>
              <a:gd name="connsiteY3928" fmla="*/ 4680489 h 5450084"/>
              <a:gd name="connsiteX3929" fmla="*/ 2240963 w 12192000"/>
              <a:gd name="connsiteY3929" fmla="*/ 4692975 h 5450084"/>
              <a:gd name="connsiteX3930" fmla="*/ 2234975 w 12192000"/>
              <a:gd name="connsiteY3930" fmla="*/ 4718119 h 5450084"/>
              <a:gd name="connsiteX3931" fmla="*/ 2232181 w 12192000"/>
              <a:gd name="connsiteY3931" fmla="*/ 4730606 h 5450084"/>
              <a:gd name="connsiteX3932" fmla="*/ 2228988 w 12192000"/>
              <a:gd name="connsiteY3932" fmla="*/ 4743093 h 5450084"/>
              <a:gd name="connsiteX3933" fmla="*/ 2225795 w 12192000"/>
              <a:gd name="connsiteY3933" fmla="*/ 4755579 h 5450084"/>
              <a:gd name="connsiteX3934" fmla="*/ 2221802 w 12192000"/>
              <a:gd name="connsiteY3934" fmla="*/ 4768067 h 5450084"/>
              <a:gd name="connsiteX3935" fmla="*/ 2217412 w 12192000"/>
              <a:gd name="connsiteY3935" fmla="*/ 4780382 h 5450084"/>
              <a:gd name="connsiteX3936" fmla="*/ 2212222 w 12192000"/>
              <a:gd name="connsiteY3936" fmla="*/ 4792697 h 5450084"/>
              <a:gd name="connsiteX3937" fmla="*/ 2206635 w 12192000"/>
              <a:gd name="connsiteY3937" fmla="*/ 4805184 h 5450084"/>
              <a:gd name="connsiteX3938" fmla="*/ 2199449 w 12192000"/>
              <a:gd name="connsiteY3938" fmla="*/ 4817500 h 5450084"/>
              <a:gd name="connsiteX3939" fmla="*/ 2086084 w 12192000"/>
              <a:gd name="connsiteY3939" fmla="*/ 5151047 h 5450084"/>
              <a:gd name="connsiteX3940" fmla="*/ 2083689 w 12192000"/>
              <a:gd name="connsiteY3940" fmla="*/ 5158060 h 5450084"/>
              <a:gd name="connsiteX3941" fmla="*/ 2080895 w 12192000"/>
              <a:gd name="connsiteY3941" fmla="*/ 5165244 h 5450084"/>
              <a:gd name="connsiteX3942" fmla="*/ 2077302 w 12192000"/>
              <a:gd name="connsiteY3942" fmla="*/ 5172257 h 5450084"/>
              <a:gd name="connsiteX3943" fmla="*/ 2072912 w 12192000"/>
              <a:gd name="connsiteY3943" fmla="*/ 5179270 h 5450084"/>
              <a:gd name="connsiteX3944" fmla="*/ 2067722 w 12192000"/>
              <a:gd name="connsiteY3944" fmla="*/ 5185942 h 5450084"/>
              <a:gd name="connsiteX3945" fmla="*/ 2062932 w 12192000"/>
              <a:gd name="connsiteY3945" fmla="*/ 5192783 h 5450084"/>
              <a:gd name="connsiteX3946" fmla="*/ 2057344 w 12192000"/>
              <a:gd name="connsiteY3946" fmla="*/ 5199455 h 5450084"/>
              <a:gd name="connsiteX3947" fmla="*/ 2051756 w 12192000"/>
              <a:gd name="connsiteY3947" fmla="*/ 5206296 h 5450084"/>
              <a:gd name="connsiteX3948" fmla="*/ 2040179 w 12192000"/>
              <a:gd name="connsiteY3948" fmla="*/ 5219638 h 5450084"/>
              <a:gd name="connsiteX3949" fmla="*/ 2028204 w 12192000"/>
              <a:gd name="connsiteY3949" fmla="*/ 5232980 h 5450084"/>
              <a:gd name="connsiteX3950" fmla="*/ 2023015 w 12192000"/>
              <a:gd name="connsiteY3950" fmla="*/ 5239822 h 5450084"/>
              <a:gd name="connsiteX3951" fmla="*/ 2017826 w 12192000"/>
              <a:gd name="connsiteY3951" fmla="*/ 5246494 h 5450084"/>
              <a:gd name="connsiteX3952" fmla="*/ 2013036 w 12192000"/>
              <a:gd name="connsiteY3952" fmla="*/ 5253507 h 5450084"/>
              <a:gd name="connsiteX3953" fmla="*/ 2008644 w 12192000"/>
              <a:gd name="connsiteY3953" fmla="*/ 5260349 h 5450084"/>
              <a:gd name="connsiteX3954" fmla="*/ 2006249 w 12192000"/>
              <a:gd name="connsiteY3954" fmla="*/ 5263256 h 5450084"/>
              <a:gd name="connsiteX3955" fmla="*/ 2003855 w 12192000"/>
              <a:gd name="connsiteY3955" fmla="*/ 5265993 h 5450084"/>
              <a:gd name="connsiteX3956" fmla="*/ 2000262 w 12192000"/>
              <a:gd name="connsiteY3956" fmla="*/ 5268559 h 5450084"/>
              <a:gd name="connsiteX3957" fmla="*/ 1998266 w 12192000"/>
              <a:gd name="connsiteY3957" fmla="*/ 5269757 h 5450084"/>
              <a:gd name="connsiteX3958" fmla="*/ 1996271 w 12192000"/>
              <a:gd name="connsiteY3958" fmla="*/ 5270783 h 5450084"/>
              <a:gd name="connsiteX3959" fmla="*/ 1993876 w 12192000"/>
              <a:gd name="connsiteY3959" fmla="*/ 5271808 h 5450084"/>
              <a:gd name="connsiteX3960" fmla="*/ 1991480 w 12192000"/>
              <a:gd name="connsiteY3960" fmla="*/ 5272664 h 5450084"/>
              <a:gd name="connsiteX3961" fmla="*/ 1988686 w 12192000"/>
              <a:gd name="connsiteY3961" fmla="*/ 5273348 h 5450084"/>
              <a:gd name="connsiteX3962" fmla="*/ 1985892 w 12192000"/>
              <a:gd name="connsiteY3962" fmla="*/ 5274032 h 5450084"/>
              <a:gd name="connsiteX3963" fmla="*/ 1982698 w 12192000"/>
              <a:gd name="connsiteY3963" fmla="*/ 5274546 h 5450084"/>
              <a:gd name="connsiteX3964" fmla="*/ 1979505 w 12192000"/>
              <a:gd name="connsiteY3964" fmla="*/ 5274888 h 5450084"/>
              <a:gd name="connsiteX3965" fmla="*/ 1975913 w 12192000"/>
              <a:gd name="connsiteY3965" fmla="*/ 5275059 h 5450084"/>
              <a:gd name="connsiteX3966" fmla="*/ 1971521 w 12192000"/>
              <a:gd name="connsiteY3966" fmla="*/ 5275059 h 5450084"/>
              <a:gd name="connsiteX3967" fmla="*/ 1953558 w 12192000"/>
              <a:gd name="connsiteY3967" fmla="*/ 5274888 h 5450084"/>
              <a:gd name="connsiteX3968" fmla="*/ 1935197 w 12192000"/>
              <a:gd name="connsiteY3968" fmla="*/ 5274888 h 5450084"/>
              <a:gd name="connsiteX3969" fmla="*/ 1916836 w 12192000"/>
              <a:gd name="connsiteY3969" fmla="*/ 5275059 h 5450084"/>
              <a:gd name="connsiteX3970" fmla="*/ 1898075 w 12192000"/>
              <a:gd name="connsiteY3970" fmla="*/ 5275401 h 5450084"/>
              <a:gd name="connsiteX3971" fmla="*/ 1879713 w 12192000"/>
              <a:gd name="connsiteY3971" fmla="*/ 5275743 h 5450084"/>
              <a:gd name="connsiteX3972" fmla="*/ 1860952 w 12192000"/>
              <a:gd name="connsiteY3972" fmla="*/ 5276086 h 5450084"/>
              <a:gd name="connsiteX3973" fmla="*/ 1842590 w 12192000"/>
              <a:gd name="connsiteY3973" fmla="*/ 5276086 h 5450084"/>
              <a:gd name="connsiteX3974" fmla="*/ 1824228 w 12192000"/>
              <a:gd name="connsiteY3974" fmla="*/ 5275914 h 5450084"/>
              <a:gd name="connsiteX3975" fmla="*/ 1805865 w 12192000"/>
              <a:gd name="connsiteY3975" fmla="*/ 5275401 h 5450084"/>
              <a:gd name="connsiteX3976" fmla="*/ 1797083 w 12192000"/>
              <a:gd name="connsiteY3976" fmla="*/ 5275059 h 5450084"/>
              <a:gd name="connsiteX3977" fmla="*/ 1788301 w 12192000"/>
              <a:gd name="connsiteY3977" fmla="*/ 5274546 h 5450084"/>
              <a:gd name="connsiteX3978" fmla="*/ 1779519 w 12192000"/>
              <a:gd name="connsiteY3978" fmla="*/ 5273862 h 5450084"/>
              <a:gd name="connsiteX3979" fmla="*/ 1770339 w 12192000"/>
              <a:gd name="connsiteY3979" fmla="*/ 5273006 h 5450084"/>
              <a:gd name="connsiteX3980" fmla="*/ 1761557 w 12192000"/>
              <a:gd name="connsiteY3980" fmla="*/ 5272151 h 5450084"/>
              <a:gd name="connsiteX3981" fmla="*/ 1752775 w 12192000"/>
              <a:gd name="connsiteY3981" fmla="*/ 5270953 h 5450084"/>
              <a:gd name="connsiteX3982" fmla="*/ 1743994 w 12192000"/>
              <a:gd name="connsiteY3982" fmla="*/ 5269757 h 5450084"/>
              <a:gd name="connsiteX3983" fmla="*/ 1735211 w 12192000"/>
              <a:gd name="connsiteY3983" fmla="*/ 5268217 h 5450084"/>
              <a:gd name="connsiteX3984" fmla="*/ 1726830 w 12192000"/>
              <a:gd name="connsiteY3984" fmla="*/ 5266677 h 5450084"/>
              <a:gd name="connsiteX3985" fmla="*/ 1718447 w 12192000"/>
              <a:gd name="connsiteY3985" fmla="*/ 5264796 h 5450084"/>
              <a:gd name="connsiteX3986" fmla="*/ 1709665 w 12192000"/>
              <a:gd name="connsiteY3986" fmla="*/ 5262744 h 5450084"/>
              <a:gd name="connsiteX3987" fmla="*/ 1701682 w 12192000"/>
              <a:gd name="connsiteY3987" fmla="*/ 5260349 h 5450084"/>
              <a:gd name="connsiteX3988" fmla="*/ 1693698 w 12192000"/>
              <a:gd name="connsiteY3988" fmla="*/ 5257783 h 5450084"/>
              <a:gd name="connsiteX3989" fmla="*/ 1685715 w 12192000"/>
              <a:gd name="connsiteY3989" fmla="*/ 5255046 h 5450084"/>
              <a:gd name="connsiteX3990" fmla="*/ 1670546 w 12192000"/>
              <a:gd name="connsiteY3990" fmla="*/ 5248888 h 5450084"/>
              <a:gd name="connsiteX3991" fmla="*/ 1664158 w 12192000"/>
              <a:gd name="connsiteY3991" fmla="*/ 5246322 h 5450084"/>
              <a:gd name="connsiteX3992" fmla="*/ 1661365 w 12192000"/>
              <a:gd name="connsiteY3992" fmla="*/ 5245467 h 5450084"/>
              <a:gd name="connsiteX3993" fmla="*/ 1650588 w 12192000"/>
              <a:gd name="connsiteY3993" fmla="*/ 5249915 h 5450084"/>
              <a:gd name="connsiteX3994" fmla="*/ 1645397 w 12192000"/>
              <a:gd name="connsiteY3994" fmla="*/ 5251625 h 5450084"/>
              <a:gd name="connsiteX3995" fmla="*/ 1640608 w 12192000"/>
              <a:gd name="connsiteY3995" fmla="*/ 5252992 h 5450084"/>
              <a:gd name="connsiteX3996" fmla="*/ 1636616 w 12192000"/>
              <a:gd name="connsiteY3996" fmla="*/ 5254362 h 5450084"/>
              <a:gd name="connsiteX3997" fmla="*/ 1632625 w 12192000"/>
              <a:gd name="connsiteY3997" fmla="*/ 5255217 h 5450084"/>
              <a:gd name="connsiteX3998" fmla="*/ 1629033 w 12192000"/>
              <a:gd name="connsiteY3998" fmla="*/ 5256072 h 5450084"/>
              <a:gd name="connsiteX3999" fmla="*/ 1625439 w 12192000"/>
              <a:gd name="connsiteY3999" fmla="*/ 5256585 h 5450084"/>
              <a:gd name="connsiteX4000" fmla="*/ 1622645 w 12192000"/>
              <a:gd name="connsiteY4000" fmla="*/ 5256928 h 5450084"/>
              <a:gd name="connsiteX4001" fmla="*/ 1619851 w 12192000"/>
              <a:gd name="connsiteY4001" fmla="*/ 5257098 h 5450084"/>
              <a:gd name="connsiteX4002" fmla="*/ 1617057 w 12192000"/>
              <a:gd name="connsiteY4002" fmla="*/ 5257098 h 5450084"/>
              <a:gd name="connsiteX4003" fmla="*/ 1615061 w 12192000"/>
              <a:gd name="connsiteY4003" fmla="*/ 5256928 h 5450084"/>
              <a:gd name="connsiteX4004" fmla="*/ 1612667 w 12192000"/>
              <a:gd name="connsiteY4004" fmla="*/ 5256414 h 5450084"/>
              <a:gd name="connsiteX4005" fmla="*/ 1610670 w 12192000"/>
              <a:gd name="connsiteY4005" fmla="*/ 5255901 h 5450084"/>
              <a:gd name="connsiteX4006" fmla="*/ 1609073 w 12192000"/>
              <a:gd name="connsiteY4006" fmla="*/ 5255217 h 5450084"/>
              <a:gd name="connsiteX4007" fmla="*/ 1607477 w 12192000"/>
              <a:gd name="connsiteY4007" fmla="*/ 5254362 h 5450084"/>
              <a:gd name="connsiteX4008" fmla="*/ 1606279 w 12192000"/>
              <a:gd name="connsiteY4008" fmla="*/ 5253507 h 5450084"/>
              <a:gd name="connsiteX4009" fmla="*/ 1605082 w 12192000"/>
              <a:gd name="connsiteY4009" fmla="*/ 5252309 h 5450084"/>
              <a:gd name="connsiteX4010" fmla="*/ 1603485 w 12192000"/>
              <a:gd name="connsiteY4010" fmla="*/ 5249915 h 5450084"/>
              <a:gd name="connsiteX4011" fmla="*/ 1601888 w 12192000"/>
              <a:gd name="connsiteY4011" fmla="*/ 5247006 h 5450084"/>
              <a:gd name="connsiteX4012" fmla="*/ 1601090 w 12192000"/>
              <a:gd name="connsiteY4012" fmla="*/ 5243928 h 5450084"/>
              <a:gd name="connsiteX4013" fmla="*/ 1599892 w 12192000"/>
              <a:gd name="connsiteY4013" fmla="*/ 5237086 h 5450084"/>
              <a:gd name="connsiteX4014" fmla="*/ 1599094 w 12192000"/>
              <a:gd name="connsiteY4014" fmla="*/ 5230072 h 5450084"/>
              <a:gd name="connsiteX4015" fmla="*/ 1583127 w 12192000"/>
              <a:gd name="connsiteY4015" fmla="*/ 5224941 h 5450084"/>
              <a:gd name="connsiteX4016" fmla="*/ 1575144 w 12192000"/>
              <a:gd name="connsiteY4016" fmla="*/ 5222375 h 5450084"/>
              <a:gd name="connsiteX4017" fmla="*/ 1567561 w 12192000"/>
              <a:gd name="connsiteY4017" fmla="*/ 5219638 h 5450084"/>
              <a:gd name="connsiteX4018" fmla="*/ 1559976 w 12192000"/>
              <a:gd name="connsiteY4018" fmla="*/ 5216902 h 5450084"/>
              <a:gd name="connsiteX4019" fmla="*/ 1553190 w 12192000"/>
              <a:gd name="connsiteY4019" fmla="*/ 5213993 h 5450084"/>
              <a:gd name="connsiteX4020" fmla="*/ 1546403 w 12192000"/>
              <a:gd name="connsiteY4020" fmla="*/ 5211086 h 5450084"/>
              <a:gd name="connsiteX4021" fmla="*/ 1540815 w 12192000"/>
              <a:gd name="connsiteY4021" fmla="*/ 5208007 h 5450084"/>
              <a:gd name="connsiteX4022" fmla="*/ 1536025 w 12192000"/>
              <a:gd name="connsiteY4022" fmla="*/ 5204586 h 5450084"/>
              <a:gd name="connsiteX4023" fmla="*/ 1533631 w 12192000"/>
              <a:gd name="connsiteY4023" fmla="*/ 5202875 h 5450084"/>
              <a:gd name="connsiteX4024" fmla="*/ 1531635 w 12192000"/>
              <a:gd name="connsiteY4024" fmla="*/ 5201165 h 5450084"/>
              <a:gd name="connsiteX4025" fmla="*/ 1530038 w 12192000"/>
              <a:gd name="connsiteY4025" fmla="*/ 5199455 h 5450084"/>
              <a:gd name="connsiteX4026" fmla="*/ 1528440 w 12192000"/>
              <a:gd name="connsiteY4026" fmla="*/ 5197573 h 5450084"/>
              <a:gd name="connsiteX4027" fmla="*/ 1527243 w 12192000"/>
              <a:gd name="connsiteY4027" fmla="*/ 5195691 h 5450084"/>
              <a:gd name="connsiteX4028" fmla="*/ 1526046 w 12192000"/>
              <a:gd name="connsiteY4028" fmla="*/ 5193639 h 5450084"/>
              <a:gd name="connsiteX4029" fmla="*/ 1525646 w 12192000"/>
              <a:gd name="connsiteY4029" fmla="*/ 5191586 h 5450084"/>
              <a:gd name="connsiteX4030" fmla="*/ 1525247 w 12192000"/>
              <a:gd name="connsiteY4030" fmla="*/ 5189363 h 5450084"/>
              <a:gd name="connsiteX4031" fmla="*/ 1524848 w 12192000"/>
              <a:gd name="connsiteY4031" fmla="*/ 5187139 h 5450084"/>
              <a:gd name="connsiteX4032" fmla="*/ 1525247 w 12192000"/>
              <a:gd name="connsiteY4032" fmla="*/ 5184915 h 5450084"/>
              <a:gd name="connsiteX4033" fmla="*/ 1525646 w 12192000"/>
              <a:gd name="connsiteY4033" fmla="*/ 5182691 h 5450084"/>
              <a:gd name="connsiteX4034" fmla="*/ 1526445 w 12192000"/>
              <a:gd name="connsiteY4034" fmla="*/ 5180296 h 5450084"/>
              <a:gd name="connsiteX4035" fmla="*/ 1527643 w 12192000"/>
              <a:gd name="connsiteY4035" fmla="*/ 5177731 h 5450084"/>
              <a:gd name="connsiteX4036" fmla="*/ 1529238 w 12192000"/>
              <a:gd name="connsiteY4036" fmla="*/ 5174994 h 5450084"/>
              <a:gd name="connsiteX4037" fmla="*/ 1524050 w 12192000"/>
              <a:gd name="connsiteY4037" fmla="*/ 5147113 h 5450084"/>
              <a:gd name="connsiteX4038" fmla="*/ 1518062 w 12192000"/>
              <a:gd name="connsiteY4038" fmla="*/ 5125389 h 5450084"/>
              <a:gd name="connsiteX4039" fmla="*/ 1514870 w 12192000"/>
              <a:gd name="connsiteY4039" fmla="*/ 5114443 h 5450084"/>
              <a:gd name="connsiteX4040" fmla="*/ 1512474 w 12192000"/>
              <a:gd name="connsiteY4040" fmla="*/ 5103496 h 5450084"/>
              <a:gd name="connsiteX4041" fmla="*/ 1510078 w 12192000"/>
              <a:gd name="connsiteY4041" fmla="*/ 5092719 h 5450084"/>
              <a:gd name="connsiteX4042" fmla="*/ 1508482 w 12192000"/>
              <a:gd name="connsiteY4042" fmla="*/ 5081772 h 5450084"/>
              <a:gd name="connsiteX4043" fmla="*/ 1506885 w 12192000"/>
              <a:gd name="connsiteY4043" fmla="*/ 5070824 h 5450084"/>
              <a:gd name="connsiteX4044" fmla="*/ 1505688 w 12192000"/>
              <a:gd name="connsiteY4044" fmla="*/ 5059878 h 5450084"/>
              <a:gd name="connsiteX4045" fmla="*/ 1505289 w 12192000"/>
              <a:gd name="connsiteY4045" fmla="*/ 5048931 h 5450084"/>
              <a:gd name="connsiteX4046" fmla="*/ 1504890 w 12192000"/>
              <a:gd name="connsiteY4046" fmla="*/ 5038154 h 5450084"/>
              <a:gd name="connsiteX4047" fmla="*/ 1505289 w 12192000"/>
              <a:gd name="connsiteY4047" fmla="*/ 5027207 h 5450084"/>
              <a:gd name="connsiteX4048" fmla="*/ 1506486 w 12192000"/>
              <a:gd name="connsiteY4048" fmla="*/ 5016260 h 5450084"/>
              <a:gd name="connsiteX4049" fmla="*/ 1508083 w 12192000"/>
              <a:gd name="connsiteY4049" fmla="*/ 5005313 h 5450084"/>
              <a:gd name="connsiteX4050" fmla="*/ 1510478 w 12192000"/>
              <a:gd name="connsiteY4050" fmla="*/ 4994537 h 5450084"/>
              <a:gd name="connsiteX4051" fmla="*/ 1513671 w 12192000"/>
              <a:gd name="connsiteY4051" fmla="*/ 4983589 h 5450084"/>
              <a:gd name="connsiteX4052" fmla="*/ 1518062 w 12192000"/>
              <a:gd name="connsiteY4052" fmla="*/ 4972642 h 5450084"/>
              <a:gd name="connsiteX4053" fmla="*/ 1518462 w 12192000"/>
              <a:gd name="connsiteY4053" fmla="*/ 4971274 h 5450084"/>
              <a:gd name="connsiteX4054" fmla="*/ 1518462 w 12192000"/>
              <a:gd name="connsiteY4054" fmla="*/ 4970076 h 5450084"/>
              <a:gd name="connsiteX4055" fmla="*/ 1518462 w 12192000"/>
              <a:gd name="connsiteY4055" fmla="*/ 4968709 h 5450084"/>
              <a:gd name="connsiteX4056" fmla="*/ 1518062 w 12192000"/>
              <a:gd name="connsiteY4056" fmla="*/ 4967510 h 5450084"/>
              <a:gd name="connsiteX4057" fmla="*/ 1516067 w 12192000"/>
              <a:gd name="connsiteY4057" fmla="*/ 4964945 h 5450084"/>
              <a:gd name="connsiteX4058" fmla="*/ 1514071 w 12192000"/>
              <a:gd name="connsiteY4058" fmla="*/ 4962550 h 5450084"/>
              <a:gd name="connsiteX4059" fmla="*/ 1511676 w 12192000"/>
              <a:gd name="connsiteY4059" fmla="*/ 4960326 h 5450084"/>
              <a:gd name="connsiteX4060" fmla="*/ 1508881 w 12192000"/>
              <a:gd name="connsiteY4060" fmla="*/ 4958103 h 5450084"/>
              <a:gd name="connsiteX4061" fmla="*/ 1503293 w 12192000"/>
              <a:gd name="connsiteY4061" fmla="*/ 4953655 h 5450084"/>
              <a:gd name="connsiteX4062" fmla="*/ 1500898 w 12192000"/>
              <a:gd name="connsiteY4062" fmla="*/ 4951432 h 5450084"/>
              <a:gd name="connsiteX4063" fmla="*/ 1498902 w 12192000"/>
              <a:gd name="connsiteY4063" fmla="*/ 4949037 h 5450084"/>
              <a:gd name="connsiteX4064" fmla="*/ 1497306 w 12192000"/>
              <a:gd name="connsiteY4064" fmla="*/ 4946814 h 5450084"/>
              <a:gd name="connsiteX4065" fmla="*/ 1496907 w 12192000"/>
              <a:gd name="connsiteY4065" fmla="*/ 4944590 h 5450084"/>
              <a:gd name="connsiteX4066" fmla="*/ 1496907 w 12192000"/>
              <a:gd name="connsiteY4066" fmla="*/ 4943393 h 5450084"/>
              <a:gd name="connsiteX4067" fmla="*/ 1497306 w 12192000"/>
              <a:gd name="connsiteY4067" fmla="*/ 4942194 h 5450084"/>
              <a:gd name="connsiteX4068" fmla="*/ 1498104 w 12192000"/>
              <a:gd name="connsiteY4068" fmla="*/ 4940998 h 5450084"/>
              <a:gd name="connsiteX4069" fmla="*/ 1498902 w 12192000"/>
              <a:gd name="connsiteY4069" fmla="*/ 4939801 h 5450084"/>
              <a:gd name="connsiteX4070" fmla="*/ 1500100 w 12192000"/>
              <a:gd name="connsiteY4070" fmla="*/ 4938603 h 5450084"/>
              <a:gd name="connsiteX4071" fmla="*/ 1501696 w 12192000"/>
              <a:gd name="connsiteY4071" fmla="*/ 4937406 h 5450084"/>
              <a:gd name="connsiteX4072" fmla="*/ 1504091 w 12192000"/>
              <a:gd name="connsiteY4072" fmla="*/ 4935866 h 5450084"/>
              <a:gd name="connsiteX4073" fmla="*/ 1506486 w 12192000"/>
              <a:gd name="connsiteY4073" fmla="*/ 4934669 h 5450084"/>
              <a:gd name="connsiteX4074" fmla="*/ 1504890 w 12192000"/>
              <a:gd name="connsiteY4074" fmla="*/ 4933301 h 5450084"/>
              <a:gd name="connsiteX4075" fmla="*/ 1503692 w 12192000"/>
              <a:gd name="connsiteY4075" fmla="*/ 4931932 h 5450084"/>
              <a:gd name="connsiteX4076" fmla="*/ 1502893 w 12192000"/>
              <a:gd name="connsiteY4076" fmla="*/ 4930564 h 5450084"/>
              <a:gd name="connsiteX4077" fmla="*/ 1502494 w 12192000"/>
              <a:gd name="connsiteY4077" fmla="*/ 4929195 h 5450084"/>
              <a:gd name="connsiteX4078" fmla="*/ 1502095 w 12192000"/>
              <a:gd name="connsiteY4078" fmla="*/ 4926630 h 5450084"/>
              <a:gd name="connsiteX4079" fmla="*/ 1502494 w 12192000"/>
              <a:gd name="connsiteY4079" fmla="*/ 4924063 h 5450084"/>
              <a:gd name="connsiteX4080" fmla="*/ 1500100 w 12192000"/>
              <a:gd name="connsiteY4080" fmla="*/ 4916880 h 5450084"/>
              <a:gd name="connsiteX4081" fmla="*/ 1498503 w 12192000"/>
              <a:gd name="connsiteY4081" fmla="*/ 4909867 h 5450084"/>
              <a:gd name="connsiteX4082" fmla="*/ 1496907 w 12192000"/>
              <a:gd name="connsiteY4082" fmla="*/ 4902683 h 5450084"/>
              <a:gd name="connsiteX4083" fmla="*/ 1496109 w 12192000"/>
              <a:gd name="connsiteY4083" fmla="*/ 4895498 h 5450084"/>
              <a:gd name="connsiteX4084" fmla="*/ 1495309 w 12192000"/>
              <a:gd name="connsiteY4084" fmla="*/ 4888315 h 5450084"/>
              <a:gd name="connsiteX4085" fmla="*/ 1494910 w 12192000"/>
              <a:gd name="connsiteY4085" fmla="*/ 4881301 h 5450084"/>
              <a:gd name="connsiteX4086" fmla="*/ 1494910 w 12192000"/>
              <a:gd name="connsiteY4086" fmla="*/ 4866933 h 5450084"/>
              <a:gd name="connsiteX4087" fmla="*/ 1495309 w 12192000"/>
              <a:gd name="connsiteY4087" fmla="*/ 4838196 h 5450084"/>
              <a:gd name="connsiteX4088" fmla="*/ 1494910 w 12192000"/>
              <a:gd name="connsiteY4088" fmla="*/ 4823828 h 5450084"/>
              <a:gd name="connsiteX4089" fmla="*/ 1494511 w 12192000"/>
              <a:gd name="connsiteY4089" fmla="*/ 4816816 h 5450084"/>
              <a:gd name="connsiteX4090" fmla="*/ 1494112 w 12192000"/>
              <a:gd name="connsiteY4090" fmla="*/ 4809631 h 5450084"/>
              <a:gd name="connsiteX4091" fmla="*/ 1494112 w 12192000"/>
              <a:gd name="connsiteY4091" fmla="*/ 4801763 h 5450084"/>
              <a:gd name="connsiteX4092" fmla="*/ 1492915 w 12192000"/>
              <a:gd name="connsiteY4092" fmla="*/ 4766697 h 5450084"/>
              <a:gd name="connsiteX4093" fmla="*/ 1491717 w 12192000"/>
              <a:gd name="connsiteY4093" fmla="*/ 4749251 h 5450084"/>
              <a:gd name="connsiteX4094" fmla="*/ 1490919 w 12192000"/>
              <a:gd name="connsiteY4094" fmla="*/ 4740698 h 5450084"/>
              <a:gd name="connsiteX4095" fmla="*/ 1490120 w 12192000"/>
              <a:gd name="connsiteY4095" fmla="*/ 4731974 h 5450084"/>
              <a:gd name="connsiteX4096" fmla="*/ 1489721 w 12192000"/>
              <a:gd name="connsiteY4096" fmla="*/ 4728895 h 5450084"/>
              <a:gd name="connsiteX4097" fmla="*/ 1489721 w 12192000"/>
              <a:gd name="connsiteY4097" fmla="*/ 4725988 h 5450084"/>
              <a:gd name="connsiteX4098" fmla="*/ 1490120 w 12192000"/>
              <a:gd name="connsiteY4098" fmla="*/ 4722909 h 5450084"/>
              <a:gd name="connsiteX4099" fmla="*/ 1490919 w 12192000"/>
              <a:gd name="connsiteY4099" fmla="*/ 4720343 h 5450084"/>
              <a:gd name="connsiteX4100" fmla="*/ 1492117 w 12192000"/>
              <a:gd name="connsiteY4100" fmla="*/ 4717948 h 5450084"/>
              <a:gd name="connsiteX4101" fmla="*/ 1493713 w 12192000"/>
              <a:gd name="connsiteY4101" fmla="*/ 4715724 h 5450084"/>
              <a:gd name="connsiteX4102" fmla="*/ 1496109 w 12192000"/>
              <a:gd name="connsiteY4102" fmla="*/ 4713672 h 5450084"/>
              <a:gd name="connsiteX4103" fmla="*/ 1498503 w 12192000"/>
              <a:gd name="connsiteY4103" fmla="*/ 4711962 h 5450084"/>
              <a:gd name="connsiteX4104" fmla="*/ 1502095 w 12192000"/>
              <a:gd name="connsiteY4104" fmla="*/ 4710080 h 5450084"/>
              <a:gd name="connsiteX4105" fmla="*/ 1505688 w 12192000"/>
              <a:gd name="connsiteY4105" fmla="*/ 4708711 h 5450084"/>
              <a:gd name="connsiteX4106" fmla="*/ 1510078 w 12192000"/>
              <a:gd name="connsiteY4106" fmla="*/ 4707514 h 5450084"/>
              <a:gd name="connsiteX4107" fmla="*/ 1515269 w 12192000"/>
              <a:gd name="connsiteY4107" fmla="*/ 4706660 h 5450084"/>
              <a:gd name="connsiteX4108" fmla="*/ 1521255 w 12192000"/>
              <a:gd name="connsiteY4108" fmla="*/ 4705975 h 5450084"/>
              <a:gd name="connsiteX4109" fmla="*/ 1528041 w 12192000"/>
              <a:gd name="connsiteY4109" fmla="*/ 4705462 h 5450084"/>
              <a:gd name="connsiteX4110" fmla="*/ 1535227 w 12192000"/>
              <a:gd name="connsiteY4110" fmla="*/ 4705290 h 5450084"/>
              <a:gd name="connsiteX4111" fmla="*/ 1543210 w 12192000"/>
              <a:gd name="connsiteY4111" fmla="*/ 4705462 h 5450084"/>
              <a:gd name="connsiteX4112" fmla="*/ 1527243 w 12192000"/>
              <a:gd name="connsiteY4112" fmla="*/ 4701185 h 5450084"/>
              <a:gd name="connsiteX4113" fmla="*/ 1521654 w 12192000"/>
              <a:gd name="connsiteY4113" fmla="*/ 4701014 h 5450084"/>
              <a:gd name="connsiteX4114" fmla="*/ 1516466 w 12192000"/>
              <a:gd name="connsiteY4114" fmla="*/ 4700844 h 5450084"/>
              <a:gd name="connsiteX4115" fmla="*/ 1512075 w 12192000"/>
              <a:gd name="connsiteY4115" fmla="*/ 4700501 h 5450084"/>
              <a:gd name="connsiteX4116" fmla="*/ 1508083 w 12192000"/>
              <a:gd name="connsiteY4116" fmla="*/ 4700159 h 5450084"/>
              <a:gd name="connsiteX4117" fmla="*/ 1504490 w 12192000"/>
              <a:gd name="connsiteY4117" fmla="*/ 4699646 h 5450084"/>
              <a:gd name="connsiteX4118" fmla="*/ 1501297 w 12192000"/>
              <a:gd name="connsiteY4118" fmla="*/ 4699133 h 5450084"/>
              <a:gd name="connsiteX4119" fmla="*/ 1498902 w 12192000"/>
              <a:gd name="connsiteY4119" fmla="*/ 4698449 h 5450084"/>
              <a:gd name="connsiteX4120" fmla="*/ 1496508 w 12192000"/>
              <a:gd name="connsiteY4120" fmla="*/ 4697593 h 5450084"/>
              <a:gd name="connsiteX4121" fmla="*/ 1494910 w 12192000"/>
              <a:gd name="connsiteY4121" fmla="*/ 4696739 h 5450084"/>
              <a:gd name="connsiteX4122" fmla="*/ 1493314 w 12192000"/>
              <a:gd name="connsiteY4122" fmla="*/ 4695711 h 5450084"/>
              <a:gd name="connsiteX4123" fmla="*/ 1492117 w 12192000"/>
              <a:gd name="connsiteY4123" fmla="*/ 4694856 h 5450084"/>
              <a:gd name="connsiteX4124" fmla="*/ 1490919 w 12192000"/>
              <a:gd name="connsiteY4124" fmla="*/ 4693831 h 5450084"/>
              <a:gd name="connsiteX4125" fmla="*/ 1490520 w 12192000"/>
              <a:gd name="connsiteY4125" fmla="*/ 4692804 h 5450084"/>
              <a:gd name="connsiteX4126" fmla="*/ 1490120 w 12192000"/>
              <a:gd name="connsiteY4126" fmla="*/ 4691607 h 5450084"/>
              <a:gd name="connsiteX4127" fmla="*/ 1489721 w 12192000"/>
              <a:gd name="connsiteY4127" fmla="*/ 4689383 h 5450084"/>
              <a:gd name="connsiteX4128" fmla="*/ 1490120 w 12192000"/>
              <a:gd name="connsiteY4128" fmla="*/ 4686817 h 5450084"/>
              <a:gd name="connsiteX4129" fmla="*/ 1490919 w 12192000"/>
              <a:gd name="connsiteY4129" fmla="*/ 4684422 h 5450084"/>
              <a:gd name="connsiteX4130" fmla="*/ 1492915 w 12192000"/>
              <a:gd name="connsiteY4130" fmla="*/ 4678949 h 5450084"/>
              <a:gd name="connsiteX4131" fmla="*/ 1493713 w 12192000"/>
              <a:gd name="connsiteY4131" fmla="*/ 4676554 h 5450084"/>
              <a:gd name="connsiteX4132" fmla="*/ 1494112 w 12192000"/>
              <a:gd name="connsiteY4132" fmla="*/ 4673988 h 5450084"/>
              <a:gd name="connsiteX4133" fmla="*/ 1493713 w 12192000"/>
              <a:gd name="connsiteY4133" fmla="*/ 4671765 h 5450084"/>
              <a:gd name="connsiteX4134" fmla="*/ 1493314 w 12192000"/>
              <a:gd name="connsiteY4134" fmla="*/ 4670567 h 5450084"/>
              <a:gd name="connsiteX4135" fmla="*/ 1492915 w 12192000"/>
              <a:gd name="connsiteY4135" fmla="*/ 4669542 h 5450084"/>
              <a:gd name="connsiteX4136" fmla="*/ 1489721 w 12192000"/>
              <a:gd name="connsiteY4136" fmla="*/ 4653975 h 5450084"/>
              <a:gd name="connsiteX4137" fmla="*/ 1484931 w 12192000"/>
              <a:gd name="connsiteY4137" fmla="*/ 4656370 h 5450084"/>
              <a:gd name="connsiteX4138" fmla="*/ 1479742 w 12192000"/>
              <a:gd name="connsiteY4138" fmla="*/ 4658594 h 5450084"/>
              <a:gd name="connsiteX4139" fmla="*/ 1475750 w 12192000"/>
              <a:gd name="connsiteY4139" fmla="*/ 4660989 h 5450084"/>
              <a:gd name="connsiteX4140" fmla="*/ 1472158 w 12192000"/>
              <a:gd name="connsiteY4140" fmla="*/ 4663383 h 5450084"/>
              <a:gd name="connsiteX4141" fmla="*/ 1468564 w 12192000"/>
              <a:gd name="connsiteY4141" fmla="*/ 4665778 h 5450084"/>
              <a:gd name="connsiteX4142" fmla="*/ 1465371 w 12192000"/>
              <a:gd name="connsiteY4142" fmla="*/ 4668344 h 5450084"/>
              <a:gd name="connsiteX4143" fmla="*/ 1462578 w 12192000"/>
              <a:gd name="connsiteY4143" fmla="*/ 4671080 h 5450084"/>
              <a:gd name="connsiteX4144" fmla="*/ 1460182 w 12192000"/>
              <a:gd name="connsiteY4144" fmla="*/ 4673647 h 5450084"/>
              <a:gd name="connsiteX4145" fmla="*/ 1457787 w 12192000"/>
              <a:gd name="connsiteY4145" fmla="*/ 4676212 h 5450084"/>
              <a:gd name="connsiteX4146" fmla="*/ 1455792 w 12192000"/>
              <a:gd name="connsiteY4146" fmla="*/ 4678949 h 5450084"/>
              <a:gd name="connsiteX4147" fmla="*/ 1452200 w 12192000"/>
              <a:gd name="connsiteY4147" fmla="*/ 4684422 h 5450084"/>
              <a:gd name="connsiteX4148" fmla="*/ 1449005 w 12192000"/>
              <a:gd name="connsiteY4148" fmla="*/ 4690067 h 5450084"/>
              <a:gd name="connsiteX4149" fmla="*/ 1446211 w 12192000"/>
              <a:gd name="connsiteY4149" fmla="*/ 4695541 h 5450084"/>
              <a:gd name="connsiteX4150" fmla="*/ 1441820 w 12192000"/>
              <a:gd name="connsiteY4150" fmla="*/ 4707001 h 5450084"/>
              <a:gd name="connsiteX4151" fmla="*/ 1439426 w 12192000"/>
              <a:gd name="connsiteY4151" fmla="*/ 4712646 h 5450084"/>
              <a:gd name="connsiteX4152" fmla="*/ 1436632 w 12192000"/>
              <a:gd name="connsiteY4152" fmla="*/ 4718290 h 5450084"/>
              <a:gd name="connsiteX4153" fmla="*/ 1433438 w 12192000"/>
              <a:gd name="connsiteY4153" fmla="*/ 4723764 h 5450084"/>
              <a:gd name="connsiteX4154" fmla="*/ 1429446 w 12192000"/>
              <a:gd name="connsiteY4154" fmla="*/ 4729238 h 5450084"/>
              <a:gd name="connsiteX4155" fmla="*/ 1427051 w 12192000"/>
              <a:gd name="connsiteY4155" fmla="*/ 4731803 h 5450084"/>
              <a:gd name="connsiteX4156" fmla="*/ 1424257 w 12192000"/>
              <a:gd name="connsiteY4156" fmla="*/ 4734369 h 5450084"/>
              <a:gd name="connsiteX4157" fmla="*/ 1421463 w 12192000"/>
              <a:gd name="connsiteY4157" fmla="*/ 4736935 h 5450084"/>
              <a:gd name="connsiteX4158" fmla="*/ 1417871 w 12192000"/>
              <a:gd name="connsiteY4158" fmla="*/ 4739672 h 5450084"/>
              <a:gd name="connsiteX4159" fmla="*/ 1416673 w 12192000"/>
              <a:gd name="connsiteY4159" fmla="*/ 4742921 h 5450084"/>
              <a:gd name="connsiteX4160" fmla="*/ 1415076 w 12192000"/>
              <a:gd name="connsiteY4160" fmla="*/ 4746172 h 5450084"/>
              <a:gd name="connsiteX4161" fmla="*/ 1413081 w 12192000"/>
              <a:gd name="connsiteY4161" fmla="*/ 4749421 h 5450084"/>
              <a:gd name="connsiteX4162" fmla="*/ 1410685 w 12192000"/>
              <a:gd name="connsiteY4162" fmla="*/ 4752501 h 5450084"/>
              <a:gd name="connsiteX4163" fmla="*/ 1408290 w 12192000"/>
              <a:gd name="connsiteY4163" fmla="*/ 4755750 h 5450084"/>
              <a:gd name="connsiteX4164" fmla="*/ 1405496 w 12192000"/>
              <a:gd name="connsiteY4164" fmla="*/ 4758658 h 5450084"/>
              <a:gd name="connsiteX4165" fmla="*/ 1402303 w 12192000"/>
              <a:gd name="connsiteY4165" fmla="*/ 4761566 h 5450084"/>
              <a:gd name="connsiteX4166" fmla="*/ 1399110 w 12192000"/>
              <a:gd name="connsiteY4166" fmla="*/ 4764474 h 5450084"/>
              <a:gd name="connsiteX4167" fmla="*/ 1395517 w 12192000"/>
              <a:gd name="connsiteY4167" fmla="*/ 4767382 h 5450084"/>
              <a:gd name="connsiteX4168" fmla="*/ 1391924 w 12192000"/>
              <a:gd name="connsiteY4168" fmla="*/ 4770289 h 5450084"/>
              <a:gd name="connsiteX4169" fmla="*/ 1383143 w 12192000"/>
              <a:gd name="connsiteY4169" fmla="*/ 4775764 h 5450084"/>
              <a:gd name="connsiteX4170" fmla="*/ 1374360 w 12192000"/>
              <a:gd name="connsiteY4170" fmla="*/ 4781066 h 5450084"/>
              <a:gd name="connsiteX4171" fmla="*/ 1364781 w 12192000"/>
              <a:gd name="connsiteY4171" fmla="*/ 4786369 h 5450084"/>
              <a:gd name="connsiteX4172" fmla="*/ 1359591 w 12192000"/>
              <a:gd name="connsiteY4172" fmla="*/ 4787566 h 5450084"/>
              <a:gd name="connsiteX4173" fmla="*/ 1354801 w 12192000"/>
              <a:gd name="connsiteY4173" fmla="*/ 4788592 h 5450084"/>
              <a:gd name="connsiteX4174" fmla="*/ 1349213 w 12192000"/>
              <a:gd name="connsiteY4174" fmla="*/ 4789447 h 5450084"/>
              <a:gd name="connsiteX4175" fmla="*/ 1344023 w 12192000"/>
              <a:gd name="connsiteY4175" fmla="*/ 4790132 h 5450084"/>
              <a:gd name="connsiteX4176" fmla="*/ 1338835 w 12192000"/>
              <a:gd name="connsiteY4176" fmla="*/ 4790645 h 5450084"/>
              <a:gd name="connsiteX4177" fmla="*/ 1334044 w 12192000"/>
              <a:gd name="connsiteY4177" fmla="*/ 4791158 h 5450084"/>
              <a:gd name="connsiteX4178" fmla="*/ 1328855 w 12192000"/>
              <a:gd name="connsiteY4178" fmla="*/ 4791500 h 5450084"/>
              <a:gd name="connsiteX4179" fmla="*/ 1323666 w 12192000"/>
              <a:gd name="connsiteY4179" fmla="*/ 4791671 h 5450084"/>
              <a:gd name="connsiteX4180" fmla="*/ 1313287 w 12192000"/>
              <a:gd name="connsiteY4180" fmla="*/ 4791842 h 5450084"/>
              <a:gd name="connsiteX4181" fmla="*/ 1303308 w 12192000"/>
              <a:gd name="connsiteY4181" fmla="*/ 4791671 h 5450084"/>
              <a:gd name="connsiteX4182" fmla="*/ 1293329 w 12192000"/>
              <a:gd name="connsiteY4182" fmla="*/ 4791158 h 5450084"/>
              <a:gd name="connsiteX4183" fmla="*/ 1282950 w 12192000"/>
              <a:gd name="connsiteY4183" fmla="*/ 4790645 h 5450084"/>
              <a:gd name="connsiteX4184" fmla="*/ 1272970 w 12192000"/>
              <a:gd name="connsiteY4184" fmla="*/ 4789789 h 5450084"/>
              <a:gd name="connsiteX4185" fmla="*/ 1262593 w 12192000"/>
              <a:gd name="connsiteY4185" fmla="*/ 4788763 h 5450084"/>
              <a:gd name="connsiteX4186" fmla="*/ 1242235 w 12192000"/>
              <a:gd name="connsiteY4186" fmla="*/ 4786882 h 5450084"/>
              <a:gd name="connsiteX4187" fmla="*/ 1232255 w 12192000"/>
              <a:gd name="connsiteY4187" fmla="*/ 4786027 h 5450084"/>
              <a:gd name="connsiteX4188" fmla="*/ 1221878 w 12192000"/>
              <a:gd name="connsiteY4188" fmla="*/ 4785342 h 5450084"/>
              <a:gd name="connsiteX4189" fmla="*/ 1211897 w 12192000"/>
              <a:gd name="connsiteY4189" fmla="*/ 4784829 h 5450084"/>
              <a:gd name="connsiteX4190" fmla="*/ 1201519 w 12192000"/>
              <a:gd name="connsiteY4190" fmla="*/ 4784658 h 5450084"/>
              <a:gd name="connsiteX4191" fmla="*/ 1191140 w 12192000"/>
              <a:gd name="connsiteY4191" fmla="*/ 4785171 h 5450084"/>
              <a:gd name="connsiteX4192" fmla="*/ 1180363 w 12192000"/>
              <a:gd name="connsiteY4192" fmla="*/ 4785513 h 5450084"/>
              <a:gd name="connsiteX4193" fmla="*/ 1169586 w 12192000"/>
              <a:gd name="connsiteY4193" fmla="*/ 4785513 h 5450084"/>
              <a:gd name="connsiteX4194" fmla="*/ 1158807 w 12192000"/>
              <a:gd name="connsiteY4194" fmla="*/ 4785342 h 5450084"/>
              <a:gd name="connsiteX4195" fmla="*/ 1147232 w 12192000"/>
              <a:gd name="connsiteY4195" fmla="*/ 4784829 h 5450084"/>
              <a:gd name="connsiteX4196" fmla="*/ 1136055 w 12192000"/>
              <a:gd name="connsiteY4196" fmla="*/ 4784144 h 5450084"/>
              <a:gd name="connsiteX4197" fmla="*/ 1125278 w 12192000"/>
              <a:gd name="connsiteY4197" fmla="*/ 4783289 h 5450084"/>
              <a:gd name="connsiteX4198" fmla="*/ 1113701 w 12192000"/>
              <a:gd name="connsiteY4198" fmla="*/ 4782092 h 5450084"/>
              <a:gd name="connsiteX4199" fmla="*/ 1102524 w 12192000"/>
              <a:gd name="connsiteY4199" fmla="*/ 4780553 h 5450084"/>
              <a:gd name="connsiteX4200" fmla="*/ 1090949 w 12192000"/>
              <a:gd name="connsiteY4200" fmla="*/ 4779013 h 5450084"/>
              <a:gd name="connsiteX4201" fmla="*/ 1080171 w 12192000"/>
              <a:gd name="connsiteY4201" fmla="*/ 4777303 h 5450084"/>
              <a:gd name="connsiteX4202" fmla="*/ 1069393 w 12192000"/>
              <a:gd name="connsiteY4202" fmla="*/ 4775421 h 5450084"/>
              <a:gd name="connsiteX4203" fmla="*/ 1058216 w 12192000"/>
              <a:gd name="connsiteY4203" fmla="*/ 4773369 h 5450084"/>
              <a:gd name="connsiteX4204" fmla="*/ 1047438 w 12192000"/>
              <a:gd name="connsiteY4204" fmla="*/ 4771144 h 5450084"/>
              <a:gd name="connsiteX4205" fmla="*/ 1037060 w 12192000"/>
              <a:gd name="connsiteY4205" fmla="*/ 4768751 h 5450084"/>
              <a:gd name="connsiteX4206" fmla="*/ 1027081 w 12192000"/>
              <a:gd name="connsiteY4206" fmla="*/ 4765843 h 5450084"/>
              <a:gd name="connsiteX4207" fmla="*/ 1016702 w 12192000"/>
              <a:gd name="connsiteY4207" fmla="*/ 4763105 h 5450084"/>
              <a:gd name="connsiteX4208" fmla="*/ 1006723 w 12192000"/>
              <a:gd name="connsiteY4208" fmla="*/ 4760369 h 5450084"/>
              <a:gd name="connsiteX4209" fmla="*/ 997143 w 12192000"/>
              <a:gd name="connsiteY4209" fmla="*/ 4757290 h 5450084"/>
              <a:gd name="connsiteX4210" fmla="*/ 987961 w 12192000"/>
              <a:gd name="connsiteY4210" fmla="*/ 4754211 h 5450084"/>
              <a:gd name="connsiteX4211" fmla="*/ 978781 w 12192000"/>
              <a:gd name="connsiteY4211" fmla="*/ 4750790 h 5450084"/>
              <a:gd name="connsiteX4212" fmla="*/ 970398 w 12192000"/>
              <a:gd name="connsiteY4212" fmla="*/ 4747369 h 5450084"/>
              <a:gd name="connsiteX4213" fmla="*/ 962415 w 12192000"/>
              <a:gd name="connsiteY4213" fmla="*/ 4743948 h 5450084"/>
              <a:gd name="connsiteX4214" fmla="*/ 954432 w 12192000"/>
              <a:gd name="connsiteY4214" fmla="*/ 4740356 h 5450084"/>
              <a:gd name="connsiteX4215" fmla="*/ 947247 w 12192000"/>
              <a:gd name="connsiteY4215" fmla="*/ 4736422 h 5450084"/>
              <a:gd name="connsiteX4216" fmla="*/ 940461 w 12192000"/>
              <a:gd name="connsiteY4216" fmla="*/ 4732659 h 5450084"/>
              <a:gd name="connsiteX4217" fmla="*/ 934074 w 12192000"/>
              <a:gd name="connsiteY4217" fmla="*/ 4728895 h 5450084"/>
              <a:gd name="connsiteX4218" fmla="*/ 928086 w 12192000"/>
              <a:gd name="connsiteY4218" fmla="*/ 4724790 h 5450084"/>
              <a:gd name="connsiteX4219" fmla="*/ 922897 w 12192000"/>
              <a:gd name="connsiteY4219" fmla="*/ 4720856 h 5450084"/>
              <a:gd name="connsiteX4220" fmla="*/ 918506 w 12192000"/>
              <a:gd name="connsiteY4220" fmla="*/ 4716751 h 5450084"/>
              <a:gd name="connsiteX4221" fmla="*/ 914515 w 12192000"/>
              <a:gd name="connsiteY4221" fmla="*/ 4712646 h 5450084"/>
              <a:gd name="connsiteX4222" fmla="*/ 910921 w 12192000"/>
              <a:gd name="connsiteY4222" fmla="*/ 4708370 h 5450084"/>
              <a:gd name="connsiteX4223" fmla="*/ 908526 w 12192000"/>
              <a:gd name="connsiteY4223" fmla="*/ 4707001 h 5450084"/>
              <a:gd name="connsiteX4224" fmla="*/ 906930 w 12192000"/>
              <a:gd name="connsiteY4224" fmla="*/ 4705462 h 5450084"/>
              <a:gd name="connsiteX4225" fmla="*/ 906531 w 12192000"/>
              <a:gd name="connsiteY4225" fmla="*/ 4703922 h 5450084"/>
              <a:gd name="connsiteX4226" fmla="*/ 906930 w 12192000"/>
              <a:gd name="connsiteY4226" fmla="*/ 4702212 h 5450084"/>
              <a:gd name="connsiteX4227" fmla="*/ 903338 w 12192000"/>
              <a:gd name="connsiteY4227" fmla="*/ 4699988 h 5450084"/>
              <a:gd name="connsiteX4228" fmla="*/ 900144 w 12192000"/>
              <a:gd name="connsiteY4228" fmla="*/ 4697422 h 5450084"/>
              <a:gd name="connsiteX4229" fmla="*/ 897749 w 12192000"/>
              <a:gd name="connsiteY4229" fmla="*/ 4694856 h 5450084"/>
              <a:gd name="connsiteX4230" fmla="*/ 895754 w 12192000"/>
              <a:gd name="connsiteY4230" fmla="*/ 4692120 h 5450084"/>
              <a:gd name="connsiteX4231" fmla="*/ 894157 w 12192000"/>
              <a:gd name="connsiteY4231" fmla="*/ 4689383 h 5450084"/>
              <a:gd name="connsiteX4232" fmla="*/ 893357 w 12192000"/>
              <a:gd name="connsiteY4232" fmla="*/ 4686646 h 5450084"/>
              <a:gd name="connsiteX4233" fmla="*/ 891762 w 12192000"/>
              <a:gd name="connsiteY4233" fmla="*/ 4680489 h 5450084"/>
              <a:gd name="connsiteX4234" fmla="*/ 890164 w 12192000"/>
              <a:gd name="connsiteY4234" fmla="*/ 4674331 h 5450084"/>
              <a:gd name="connsiteX4235" fmla="*/ 889366 w 12192000"/>
              <a:gd name="connsiteY4235" fmla="*/ 4670909 h 5450084"/>
              <a:gd name="connsiteX4236" fmla="*/ 888169 w 12192000"/>
              <a:gd name="connsiteY4236" fmla="*/ 4667318 h 5450084"/>
              <a:gd name="connsiteX4237" fmla="*/ 886572 w 12192000"/>
              <a:gd name="connsiteY4237" fmla="*/ 4663896 h 5450084"/>
              <a:gd name="connsiteX4238" fmla="*/ 884577 w 12192000"/>
              <a:gd name="connsiteY4238" fmla="*/ 4660305 h 5450084"/>
              <a:gd name="connsiteX4239" fmla="*/ 881782 w 12192000"/>
              <a:gd name="connsiteY4239" fmla="*/ 4656713 h 5450084"/>
              <a:gd name="connsiteX4240" fmla="*/ 878589 w 12192000"/>
              <a:gd name="connsiteY4240" fmla="*/ 4652607 h 5450084"/>
              <a:gd name="connsiteX4241" fmla="*/ 873798 w 12192000"/>
              <a:gd name="connsiteY4241" fmla="*/ 4661502 h 5450084"/>
              <a:gd name="connsiteX4242" fmla="*/ 869408 w 12192000"/>
              <a:gd name="connsiteY4242" fmla="*/ 4670226 h 5450084"/>
              <a:gd name="connsiteX4243" fmla="*/ 860626 w 12192000"/>
              <a:gd name="connsiteY4243" fmla="*/ 4687159 h 5450084"/>
              <a:gd name="connsiteX4244" fmla="*/ 852642 w 12192000"/>
              <a:gd name="connsiteY4244" fmla="*/ 4703580 h 5450084"/>
              <a:gd name="connsiteX4245" fmla="*/ 845058 w 12192000"/>
              <a:gd name="connsiteY4245" fmla="*/ 4719488 h 5450084"/>
              <a:gd name="connsiteX4246" fmla="*/ 841067 w 12192000"/>
              <a:gd name="connsiteY4246" fmla="*/ 4727356 h 5450084"/>
              <a:gd name="connsiteX4247" fmla="*/ 836676 w 12192000"/>
              <a:gd name="connsiteY4247" fmla="*/ 4735054 h 5450084"/>
              <a:gd name="connsiteX4248" fmla="*/ 831886 w 12192000"/>
              <a:gd name="connsiteY4248" fmla="*/ 4742751 h 5450084"/>
              <a:gd name="connsiteX4249" fmla="*/ 826696 w 12192000"/>
              <a:gd name="connsiteY4249" fmla="*/ 4750276 h 5450084"/>
              <a:gd name="connsiteX4250" fmla="*/ 821507 w 12192000"/>
              <a:gd name="connsiteY4250" fmla="*/ 4757632 h 5450084"/>
              <a:gd name="connsiteX4251" fmla="*/ 815920 w 12192000"/>
              <a:gd name="connsiteY4251" fmla="*/ 4764987 h 5450084"/>
              <a:gd name="connsiteX4252" fmla="*/ 809532 w 12192000"/>
              <a:gd name="connsiteY4252" fmla="*/ 4772342 h 5450084"/>
              <a:gd name="connsiteX4253" fmla="*/ 802746 w 12192000"/>
              <a:gd name="connsiteY4253" fmla="*/ 4779355 h 5450084"/>
              <a:gd name="connsiteX4254" fmla="*/ 711735 w 12192000"/>
              <a:gd name="connsiteY4254" fmla="*/ 4934840 h 5450084"/>
              <a:gd name="connsiteX4255" fmla="*/ 712134 w 12192000"/>
              <a:gd name="connsiteY4255" fmla="*/ 4934840 h 5450084"/>
              <a:gd name="connsiteX4256" fmla="*/ 710538 w 12192000"/>
              <a:gd name="connsiteY4256" fmla="*/ 4940485 h 5450084"/>
              <a:gd name="connsiteX4257" fmla="*/ 708941 w 12192000"/>
              <a:gd name="connsiteY4257" fmla="*/ 4946130 h 5450084"/>
              <a:gd name="connsiteX4258" fmla="*/ 704550 w 12192000"/>
              <a:gd name="connsiteY4258" fmla="*/ 4957248 h 5450084"/>
              <a:gd name="connsiteX4259" fmla="*/ 699362 w 12192000"/>
              <a:gd name="connsiteY4259" fmla="*/ 4968366 h 5450084"/>
              <a:gd name="connsiteX4260" fmla="*/ 693373 w 12192000"/>
              <a:gd name="connsiteY4260" fmla="*/ 4979143 h 5450084"/>
              <a:gd name="connsiteX4261" fmla="*/ 686986 w 12192000"/>
              <a:gd name="connsiteY4261" fmla="*/ 4989918 h 5450084"/>
              <a:gd name="connsiteX4262" fmla="*/ 679801 w 12192000"/>
              <a:gd name="connsiteY4262" fmla="*/ 5000695 h 5450084"/>
              <a:gd name="connsiteX4263" fmla="*/ 671817 w 12192000"/>
              <a:gd name="connsiteY4263" fmla="*/ 5011299 h 5450084"/>
              <a:gd name="connsiteX4264" fmla="*/ 663037 w 12192000"/>
              <a:gd name="connsiteY4264" fmla="*/ 5021733 h 5450084"/>
              <a:gd name="connsiteX4265" fmla="*/ 654255 w 12192000"/>
              <a:gd name="connsiteY4265" fmla="*/ 5032167 h 5450084"/>
              <a:gd name="connsiteX4266" fmla="*/ 645073 w 12192000"/>
              <a:gd name="connsiteY4266" fmla="*/ 5042601 h 5450084"/>
              <a:gd name="connsiteX4267" fmla="*/ 635094 w 12192000"/>
              <a:gd name="connsiteY4267" fmla="*/ 5053035 h 5450084"/>
              <a:gd name="connsiteX4268" fmla="*/ 625115 w 12192000"/>
              <a:gd name="connsiteY4268" fmla="*/ 5063299 h 5450084"/>
              <a:gd name="connsiteX4269" fmla="*/ 604358 w 12192000"/>
              <a:gd name="connsiteY4269" fmla="*/ 5083995 h 5450084"/>
              <a:gd name="connsiteX4270" fmla="*/ 582803 w 12192000"/>
              <a:gd name="connsiteY4270" fmla="*/ 5104351 h 5450084"/>
              <a:gd name="connsiteX4271" fmla="*/ 580806 w 12192000"/>
              <a:gd name="connsiteY4271" fmla="*/ 5106232 h 5450084"/>
              <a:gd name="connsiteX4272" fmla="*/ 578411 w 12192000"/>
              <a:gd name="connsiteY4272" fmla="*/ 5108114 h 5450084"/>
              <a:gd name="connsiteX4273" fmla="*/ 576017 w 12192000"/>
              <a:gd name="connsiteY4273" fmla="*/ 5109311 h 5450084"/>
              <a:gd name="connsiteX4274" fmla="*/ 574020 w 12192000"/>
              <a:gd name="connsiteY4274" fmla="*/ 5110337 h 5450084"/>
              <a:gd name="connsiteX4275" fmla="*/ 571626 w 12192000"/>
              <a:gd name="connsiteY4275" fmla="*/ 5111192 h 5450084"/>
              <a:gd name="connsiteX4276" fmla="*/ 568433 w 12192000"/>
              <a:gd name="connsiteY4276" fmla="*/ 5111706 h 5450084"/>
              <a:gd name="connsiteX4277" fmla="*/ 566037 w 12192000"/>
              <a:gd name="connsiteY4277" fmla="*/ 5112048 h 5450084"/>
              <a:gd name="connsiteX4278" fmla="*/ 563642 w 12192000"/>
              <a:gd name="connsiteY4278" fmla="*/ 5112219 h 5450084"/>
              <a:gd name="connsiteX4279" fmla="*/ 561247 w 12192000"/>
              <a:gd name="connsiteY4279" fmla="*/ 5112390 h 5450084"/>
              <a:gd name="connsiteX4280" fmla="*/ 558453 w 12192000"/>
              <a:gd name="connsiteY4280" fmla="*/ 5112390 h 5450084"/>
              <a:gd name="connsiteX4281" fmla="*/ 553264 w 12192000"/>
              <a:gd name="connsiteY4281" fmla="*/ 5112048 h 5450084"/>
              <a:gd name="connsiteX4282" fmla="*/ 547276 w 12192000"/>
              <a:gd name="connsiteY4282" fmla="*/ 5111706 h 5450084"/>
              <a:gd name="connsiteX4283" fmla="*/ 541688 w 12192000"/>
              <a:gd name="connsiteY4283" fmla="*/ 5111535 h 5450084"/>
              <a:gd name="connsiteX4284" fmla="*/ 515343 w 12192000"/>
              <a:gd name="connsiteY4284" fmla="*/ 5111706 h 5450084"/>
              <a:gd name="connsiteX4285" fmla="*/ 489397 w 12192000"/>
              <a:gd name="connsiteY4285" fmla="*/ 5112048 h 5450084"/>
              <a:gd name="connsiteX4286" fmla="*/ 437504 w 12192000"/>
              <a:gd name="connsiteY4286" fmla="*/ 5112732 h 5450084"/>
              <a:gd name="connsiteX4287" fmla="*/ 414352 w 12192000"/>
              <a:gd name="connsiteY4287" fmla="*/ 5113587 h 5450084"/>
              <a:gd name="connsiteX4288" fmla="*/ 402377 w 12192000"/>
              <a:gd name="connsiteY4288" fmla="*/ 5114100 h 5450084"/>
              <a:gd name="connsiteX4289" fmla="*/ 390800 w 12192000"/>
              <a:gd name="connsiteY4289" fmla="*/ 5114614 h 5450084"/>
              <a:gd name="connsiteX4290" fmla="*/ 379224 w 12192000"/>
              <a:gd name="connsiteY4290" fmla="*/ 5114785 h 5450084"/>
              <a:gd name="connsiteX4291" fmla="*/ 367648 w 12192000"/>
              <a:gd name="connsiteY4291" fmla="*/ 5114785 h 5450084"/>
              <a:gd name="connsiteX4292" fmla="*/ 356871 w 12192000"/>
              <a:gd name="connsiteY4292" fmla="*/ 5114614 h 5450084"/>
              <a:gd name="connsiteX4293" fmla="*/ 346094 w 12192000"/>
              <a:gd name="connsiteY4293" fmla="*/ 5113930 h 5450084"/>
              <a:gd name="connsiteX4294" fmla="*/ 340505 w 12192000"/>
              <a:gd name="connsiteY4294" fmla="*/ 5113587 h 5450084"/>
              <a:gd name="connsiteX4295" fmla="*/ 335317 w 12192000"/>
              <a:gd name="connsiteY4295" fmla="*/ 5112903 h 5450084"/>
              <a:gd name="connsiteX4296" fmla="*/ 330126 w 12192000"/>
              <a:gd name="connsiteY4296" fmla="*/ 5112219 h 5450084"/>
              <a:gd name="connsiteX4297" fmla="*/ 325336 w 12192000"/>
              <a:gd name="connsiteY4297" fmla="*/ 5111535 h 5450084"/>
              <a:gd name="connsiteX4298" fmla="*/ 320148 w 12192000"/>
              <a:gd name="connsiteY4298" fmla="*/ 5110509 h 5450084"/>
              <a:gd name="connsiteX4299" fmla="*/ 315357 w 12192000"/>
              <a:gd name="connsiteY4299" fmla="*/ 5109482 h 5450084"/>
              <a:gd name="connsiteX4300" fmla="*/ 310966 w 12192000"/>
              <a:gd name="connsiteY4300" fmla="*/ 5108285 h 5450084"/>
              <a:gd name="connsiteX4301" fmla="*/ 306176 w 12192000"/>
              <a:gd name="connsiteY4301" fmla="*/ 5106916 h 5450084"/>
              <a:gd name="connsiteX4302" fmla="*/ 301786 w 12192000"/>
              <a:gd name="connsiteY4302" fmla="*/ 5105206 h 5450084"/>
              <a:gd name="connsiteX4303" fmla="*/ 297395 w 12192000"/>
              <a:gd name="connsiteY4303" fmla="*/ 5103496 h 5450084"/>
              <a:gd name="connsiteX4304" fmla="*/ 293403 w 12192000"/>
              <a:gd name="connsiteY4304" fmla="*/ 5101614 h 5450084"/>
              <a:gd name="connsiteX4305" fmla="*/ 289411 w 12192000"/>
              <a:gd name="connsiteY4305" fmla="*/ 5099561 h 5450084"/>
              <a:gd name="connsiteX4306" fmla="*/ 285419 w 12192000"/>
              <a:gd name="connsiteY4306" fmla="*/ 5097338 h 5450084"/>
              <a:gd name="connsiteX4307" fmla="*/ 281827 w 12192000"/>
              <a:gd name="connsiteY4307" fmla="*/ 5094772 h 5450084"/>
              <a:gd name="connsiteX4308" fmla="*/ 278235 w 12192000"/>
              <a:gd name="connsiteY4308" fmla="*/ 5091864 h 5450084"/>
              <a:gd name="connsiteX4309" fmla="*/ 274643 w 12192000"/>
              <a:gd name="connsiteY4309" fmla="*/ 5089127 h 5450084"/>
              <a:gd name="connsiteX4310" fmla="*/ 271448 w 12192000"/>
              <a:gd name="connsiteY4310" fmla="*/ 5089127 h 5450084"/>
              <a:gd name="connsiteX4311" fmla="*/ 267856 w 12192000"/>
              <a:gd name="connsiteY4311" fmla="*/ 5089469 h 5450084"/>
              <a:gd name="connsiteX4312" fmla="*/ 264663 w 12192000"/>
              <a:gd name="connsiteY4312" fmla="*/ 5089811 h 5450084"/>
              <a:gd name="connsiteX4313" fmla="*/ 261070 w 12192000"/>
              <a:gd name="connsiteY4313" fmla="*/ 5090325 h 5450084"/>
              <a:gd name="connsiteX4314" fmla="*/ 254683 w 12192000"/>
              <a:gd name="connsiteY4314" fmla="*/ 5091522 h 5450084"/>
              <a:gd name="connsiteX4315" fmla="*/ 248297 w 12192000"/>
              <a:gd name="connsiteY4315" fmla="*/ 5093061 h 5450084"/>
              <a:gd name="connsiteX4316" fmla="*/ 241511 w 12192000"/>
              <a:gd name="connsiteY4316" fmla="*/ 5094772 h 5450084"/>
              <a:gd name="connsiteX4317" fmla="*/ 235523 w 12192000"/>
              <a:gd name="connsiteY4317" fmla="*/ 5096482 h 5450084"/>
              <a:gd name="connsiteX4318" fmla="*/ 229136 w 12192000"/>
              <a:gd name="connsiteY4318" fmla="*/ 5098192 h 5450084"/>
              <a:gd name="connsiteX4319" fmla="*/ 222750 w 12192000"/>
              <a:gd name="connsiteY4319" fmla="*/ 5099733 h 5450084"/>
              <a:gd name="connsiteX4320" fmla="*/ 216363 w 12192000"/>
              <a:gd name="connsiteY4320" fmla="*/ 5101101 h 5450084"/>
              <a:gd name="connsiteX4321" fmla="*/ 209576 w 12192000"/>
              <a:gd name="connsiteY4321" fmla="*/ 5102298 h 5450084"/>
              <a:gd name="connsiteX4322" fmla="*/ 205984 w 12192000"/>
              <a:gd name="connsiteY4322" fmla="*/ 5102641 h 5450084"/>
              <a:gd name="connsiteX4323" fmla="*/ 202791 w 12192000"/>
              <a:gd name="connsiteY4323" fmla="*/ 5102982 h 5450084"/>
              <a:gd name="connsiteX4324" fmla="*/ 199198 w 12192000"/>
              <a:gd name="connsiteY4324" fmla="*/ 5103153 h 5450084"/>
              <a:gd name="connsiteX4325" fmla="*/ 196006 w 12192000"/>
              <a:gd name="connsiteY4325" fmla="*/ 5103325 h 5450084"/>
              <a:gd name="connsiteX4326" fmla="*/ 192412 w 12192000"/>
              <a:gd name="connsiteY4326" fmla="*/ 5103153 h 5450084"/>
              <a:gd name="connsiteX4327" fmla="*/ 188820 w 12192000"/>
              <a:gd name="connsiteY4327" fmla="*/ 5102982 h 5450084"/>
              <a:gd name="connsiteX4328" fmla="*/ 185228 w 12192000"/>
              <a:gd name="connsiteY4328" fmla="*/ 5102641 h 5450084"/>
              <a:gd name="connsiteX4329" fmla="*/ 181236 w 12192000"/>
              <a:gd name="connsiteY4329" fmla="*/ 5102128 h 5450084"/>
              <a:gd name="connsiteX4330" fmla="*/ 177244 w 12192000"/>
              <a:gd name="connsiteY4330" fmla="*/ 5101443 h 5450084"/>
              <a:gd name="connsiteX4331" fmla="*/ 173252 w 12192000"/>
              <a:gd name="connsiteY4331" fmla="*/ 5100417 h 5450084"/>
              <a:gd name="connsiteX4332" fmla="*/ 169260 w 12192000"/>
              <a:gd name="connsiteY4332" fmla="*/ 5099390 h 5450084"/>
              <a:gd name="connsiteX4333" fmla="*/ 165268 w 12192000"/>
              <a:gd name="connsiteY4333" fmla="*/ 5098023 h 5450084"/>
              <a:gd name="connsiteX4334" fmla="*/ 159681 w 12192000"/>
              <a:gd name="connsiteY4334" fmla="*/ 5099733 h 5450084"/>
              <a:gd name="connsiteX4335" fmla="*/ 153692 w 12192000"/>
              <a:gd name="connsiteY4335" fmla="*/ 5101443 h 5450084"/>
              <a:gd name="connsiteX4336" fmla="*/ 150899 w 12192000"/>
              <a:gd name="connsiteY4336" fmla="*/ 5102298 h 5450084"/>
              <a:gd name="connsiteX4337" fmla="*/ 148503 w 12192000"/>
              <a:gd name="connsiteY4337" fmla="*/ 5103325 h 5450084"/>
              <a:gd name="connsiteX4338" fmla="*/ 146507 w 12192000"/>
              <a:gd name="connsiteY4338" fmla="*/ 5104351 h 5450084"/>
              <a:gd name="connsiteX4339" fmla="*/ 145310 w 12192000"/>
              <a:gd name="connsiteY4339" fmla="*/ 5105377 h 5450084"/>
              <a:gd name="connsiteX4340" fmla="*/ 134133 w 12192000"/>
              <a:gd name="connsiteY4340" fmla="*/ 5116838 h 5450084"/>
              <a:gd name="connsiteX4341" fmla="*/ 124154 w 12192000"/>
              <a:gd name="connsiteY4341" fmla="*/ 5126758 h 5450084"/>
              <a:gd name="connsiteX4342" fmla="*/ 115372 w 12192000"/>
              <a:gd name="connsiteY4342" fmla="*/ 5135482 h 5450084"/>
              <a:gd name="connsiteX4343" fmla="*/ 106591 w 12192000"/>
              <a:gd name="connsiteY4343" fmla="*/ 5142665 h 5450084"/>
              <a:gd name="connsiteX4344" fmla="*/ 102599 w 12192000"/>
              <a:gd name="connsiteY4344" fmla="*/ 5145916 h 5450084"/>
              <a:gd name="connsiteX4345" fmla="*/ 98607 w 12192000"/>
              <a:gd name="connsiteY4345" fmla="*/ 5148824 h 5450084"/>
              <a:gd name="connsiteX4346" fmla="*/ 94615 w 12192000"/>
              <a:gd name="connsiteY4346" fmla="*/ 5151732 h 5450084"/>
              <a:gd name="connsiteX4347" fmla="*/ 90224 w 12192000"/>
              <a:gd name="connsiteY4347" fmla="*/ 5154126 h 5450084"/>
              <a:gd name="connsiteX4348" fmla="*/ 85833 w 12192000"/>
              <a:gd name="connsiteY4348" fmla="*/ 5156350 h 5450084"/>
              <a:gd name="connsiteX4349" fmla="*/ 81442 w 12192000"/>
              <a:gd name="connsiteY4349" fmla="*/ 5158231 h 5450084"/>
              <a:gd name="connsiteX4350" fmla="*/ 76253 w 12192000"/>
              <a:gd name="connsiteY4350" fmla="*/ 5159942 h 5450084"/>
              <a:gd name="connsiteX4351" fmla="*/ 71463 w 12192000"/>
              <a:gd name="connsiteY4351" fmla="*/ 5161481 h 5450084"/>
              <a:gd name="connsiteX4352" fmla="*/ 66274 w 12192000"/>
              <a:gd name="connsiteY4352" fmla="*/ 5162850 h 5450084"/>
              <a:gd name="connsiteX4353" fmla="*/ 61086 w 12192000"/>
              <a:gd name="connsiteY4353" fmla="*/ 5164218 h 5450084"/>
              <a:gd name="connsiteX4354" fmla="*/ 55097 w 12192000"/>
              <a:gd name="connsiteY4354" fmla="*/ 5165244 h 5450084"/>
              <a:gd name="connsiteX4355" fmla="*/ 49110 w 12192000"/>
              <a:gd name="connsiteY4355" fmla="*/ 5165929 h 5450084"/>
              <a:gd name="connsiteX4356" fmla="*/ 41925 w 12192000"/>
              <a:gd name="connsiteY4356" fmla="*/ 5166613 h 5450084"/>
              <a:gd name="connsiteX4357" fmla="*/ 34740 w 12192000"/>
              <a:gd name="connsiteY4357" fmla="*/ 5167127 h 5450084"/>
              <a:gd name="connsiteX4358" fmla="*/ 27156 w 12192000"/>
              <a:gd name="connsiteY4358" fmla="*/ 5167640 h 5450084"/>
              <a:gd name="connsiteX4359" fmla="*/ 19172 w 12192000"/>
              <a:gd name="connsiteY4359" fmla="*/ 5167810 h 5450084"/>
              <a:gd name="connsiteX4360" fmla="*/ 9991 w 12192000"/>
              <a:gd name="connsiteY4360" fmla="*/ 5167981 h 5450084"/>
              <a:gd name="connsiteX4361" fmla="*/ 810 w 12192000"/>
              <a:gd name="connsiteY4361" fmla="*/ 5168153 h 5450084"/>
              <a:gd name="connsiteX4362" fmla="*/ 0 w 12192000"/>
              <a:gd name="connsiteY4362" fmla="*/ 5168146 h 5450084"/>
              <a:gd name="connsiteX4363" fmla="*/ 0 w 12192000"/>
              <a:gd name="connsiteY4363" fmla="*/ 90978 h 5450084"/>
              <a:gd name="connsiteX4364" fmla="*/ 83 w 12192000"/>
              <a:gd name="connsiteY4364" fmla="*/ 90815 h 5450084"/>
              <a:gd name="connsiteX4365" fmla="*/ 6870 w 12192000"/>
              <a:gd name="connsiteY4365" fmla="*/ 78446 h 5450084"/>
              <a:gd name="connsiteX4366" fmla="*/ 12458 w 12192000"/>
              <a:gd name="connsiteY4366" fmla="*/ 65751 h 5450084"/>
              <a:gd name="connsiteX4367" fmla="*/ 17646 w 12192000"/>
              <a:gd name="connsiteY4367" fmla="*/ 53057 h 5450084"/>
              <a:gd name="connsiteX4368" fmla="*/ 20042 w 12192000"/>
              <a:gd name="connsiteY4368" fmla="*/ 46872 h 5450084"/>
              <a:gd name="connsiteX4369" fmla="*/ 22038 w 12192000"/>
              <a:gd name="connsiteY4369" fmla="*/ 40037 h 5450084"/>
              <a:gd name="connsiteX4370" fmla="*/ 23635 w 12192000"/>
              <a:gd name="connsiteY4370" fmla="*/ 33852 h 5450084"/>
              <a:gd name="connsiteX4371" fmla="*/ 24832 w 12192000"/>
              <a:gd name="connsiteY4371" fmla="*/ 27342 h 5450084"/>
              <a:gd name="connsiteX4372" fmla="*/ 26030 w 12192000"/>
              <a:gd name="connsiteY4372" fmla="*/ 20507 h 5450084"/>
              <a:gd name="connsiteX4373" fmla="*/ 26828 w 12192000"/>
              <a:gd name="connsiteY4373" fmla="*/ 13997 h 5450084"/>
              <a:gd name="connsiteX4374" fmla="*/ 26828 w 12192000"/>
              <a:gd name="connsiteY4374" fmla="*/ 12369 h 5450084"/>
              <a:gd name="connsiteX4375" fmla="*/ 27627 w 12192000"/>
              <a:gd name="connsiteY4375" fmla="*/ 10742 h 5450084"/>
              <a:gd name="connsiteX4376" fmla="*/ 28824 w 12192000"/>
              <a:gd name="connsiteY4376" fmla="*/ 9439 h 5450084"/>
              <a:gd name="connsiteX4377" fmla="*/ 30022 w 12192000"/>
              <a:gd name="connsiteY4377" fmla="*/ 7813 h 5450084"/>
              <a:gd name="connsiteX4378" fmla="*/ 33215 w 12192000"/>
              <a:gd name="connsiteY4378" fmla="*/ 5209 h 5450084"/>
              <a:gd name="connsiteX4379" fmla="*/ 36807 w 12192000"/>
              <a:gd name="connsiteY4379" fmla="*/ 3255 h 5450084"/>
              <a:gd name="connsiteX4380" fmla="*/ 39601 w 12192000"/>
              <a:gd name="connsiteY4380" fmla="*/ 2279 h 5450084"/>
              <a:gd name="connsiteX4381" fmla="*/ 43593 w 12192000"/>
              <a:gd name="connsiteY4381" fmla="*/ 1303 h 5450084"/>
              <a:gd name="connsiteX4382" fmla="*/ 48783 w 12192000"/>
              <a:gd name="connsiteY4382" fmla="*/ 651 h 5450084"/>
              <a:gd name="connsiteX4383" fmla="*/ 54371 w 12192000"/>
              <a:gd name="connsiteY4383" fmla="*/ 326 h 545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Lst>
            <a:rect l="l" t="t" r="r" b="b"/>
            <a:pathLst>
              <a:path w="12192000" h="5450084">
                <a:moveTo>
                  <a:pt x="69140" y="0"/>
                </a:moveTo>
                <a:lnTo>
                  <a:pt x="87103" y="326"/>
                </a:lnTo>
                <a:lnTo>
                  <a:pt x="107460" y="977"/>
                </a:lnTo>
                <a:lnTo>
                  <a:pt x="129415" y="2279"/>
                </a:lnTo>
                <a:lnTo>
                  <a:pt x="152966" y="4233"/>
                </a:lnTo>
                <a:lnTo>
                  <a:pt x="176917" y="6185"/>
                </a:lnTo>
                <a:lnTo>
                  <a:pt x="200468" y="8789"/>
                </a:lnTo>
                <a:lnTo>
                  <a:pt x="223620" y="11719"/>
                </a:lnTo>
                <a:lnTo>
                  <a:pt x="245973" y="14973"/>
                </a:lnTo>
                <a:lnTo>
                  <a:pt x="265532" y="17902"/>
                </a:lnTo>
                <a:lnTo>
                  <a:pt x="283096" y="21158"/>
                </a:lnTo>
                <a:lnTo>
                  <a:pt x="290281" y="22785"/>
                </a:lnTo>
                <a:lnTo>
                  <a:pt x="297068" y="24412"/>
                </a:lnTo>
                <a:lnTo>
                  <a:pt x="303055" y="26041"/>
                </a:lnTo>
                <a:lnTo>
                  <a:pt x="307445" y="27668"/>
                </a:lnTo>
                <a:lnTo>
                  <a:pt x="311038" y="29295"/>
                </a:lnTo>
                <a:lnTo>
                  <a:pt x="313434" y="30597"/>
                </a:lnTo>
                <a:lnTo>
                  <a:pt x="316627" y="34178"/>
                </a:lnTo>
                <a:lnTo>
                  <a:pt x="319022" y="37758"/>
                </a:lnTo>
                <a:lnTo>
                  <a:pt x="321816" y="41990"/>
                </a:lnTo>
                <a:lnTo>
                  <a:pt x="323812" y="46221"/>
                </a:lnTo>
                <a:lnTo>
                  <a:pt x="327803" y="54359"/>
                </a:lnTo>
                <a:lnTo>
                  <a:pt x="332195" y="62822"/>
                </a:lnTo>
                <a:lnTo>
                  <a:pt x="335787" y="66402"/>
                </a:lnTo>
                <a:lnTo>
                  <a:pt x="338981" y="69983"/>
                </a:lnTo>
                <a:lnTo>
                  <a:pt x="342174" y="72261"/>
                </a:lnTo>
                <a:lnTo>
                  <a:pt x="344968" y="74540"/>
                </a:lnTo>
                <a:lnTo>
                  <a:pt x="347762" y="75841"/>
                </a:lnTo>
                <a:lnTo>
                  <a:pt x="350557" y="77143"/>
                </a:lnTo>
                <a:lnTo>
                  <a:pt x="352952" y="77795"/>
                </a:lnTo>
                <a:lnTo>
                  <a:pt x="355746" y="78120"/>
                </a:lnTo>
                <a:lnTo>
                  <a:pt x="358141" y="77795"/>
                </a:lnTo>
                <a:lnTo>
                  <a:pt x="360137" y="77470"/>
                </a:lnTo>
                <a:lnTo>
                  <a:pt x="362531" y="76818"/>
                </a:lnTo>
                <a:lnTo>
                  <a:pt x="364528" y="75841"/>
                </a:lnTo>
                <a:lnTo>
                  <a:pt x="369318" y="73237"/>
                </a:lnTo>
                <a:lnTo>
                  <a:pt x="373308" y="69983"/>
                </a:lnTo>
                <a:lnTo>
                  <a:pt x="381691" y="62170"/>
                </a:lnTo>
                <a:lnTo>
                  <a:pt x="386082" y="58590"/>
                </a:lnTo>
                <a:lnTo>
                  <a:pt x="390474" y="55335"/>
                </a:lnTo>
                <a:lnTo>
                  <a:pt x="392869" y="54033"/>
                </a:lnTo>
                <a:lnTo>
                  <a:pt x="395264" y="52731"/>
                </a:lnTo>
                <a:lnTo>
                  <a:pt x="397658" y="51754"/>
                </a:lnTo>
                <a:lnTo>
                  <a:pt x="400852" y="51104"/>
                </a:lnTo>
                <a:lnTo>
                  <a:pt x="403646" y="50778"/>
                </a:lnTo>
                <a:lnTo>
                  <a:pt x="406440" y="50778"/>
                </a:lnTo>
                <a:lnTo>
                  <a:pt x="409635" y="51104"/>
                </a:lnTo>
                <a:lnTo>
                  <a:pt x="412827" y="51754"/>
                </a:lnTo>
                <a:lnTo>
                  <a:pt x="409635" y="56963"/>
                </a:lnTo>
                <a:lnTo>
                  <a:pt x="407637" y="62170"/>
                </a:lnTo>
                <a:lnTo>
                  <a:pt x="406440" y="66727"/>
                </a:lnTo>
                <a:lnTo>
                  <a:pt x="406041" y="71285"/>
                </a:lnTo>
                <a:lnTo>
                  <a:pt x="406440" y="75190"/>
                </a:lnTo>
                <a:lnTo>
                  <a:pt x="407637" y="79096"/>
                </a:lnTo>
                <a:lnTo>
                  <a:pt x="409235" y="82351"/>
                </a:lnTo>
                <a:lnTo>
                  <a:pt x="411630" y="85606"/>
                </a:lnTo>
                <a:lnTo>
                  <a:pt x="414424" y="88861"/>
                </a:lnTo>
                <a:lnTo>
                  <a:pt x="417617" y="91791"/>
                </a:lnTo>
                <a:lnTo>
                  <a:pt x="421210" y="94720"/>
                </a:lnTo>
                <a:lnTo>
                  <a:pt x="425201" y="97324"/>
                </a:lnTo>
                <a:lnTo>
                  <a:pt x="433983" y="102207"/>
                </a:lnTo>
                <a:lnTo>
                  <a:pt x="443164" y="107089"/>
                </a:lnTo>
                <a:lnTo>
                  <a:pt x="452745" y="111972"/>
                </a:lnTo>
                <a:lnTo>
                  <a:pt x="461526" y="116854"/>
                </a:lnTo>
                <a:lnTo>
                  <a:pt x="465917" y="119458"/>
                </a:lnTo>
                <a:lnTo>
                  <a:pt x="469909" y="122713"/>
                </a:lnTo>
                <a:lnTo>
                  <a:pt x="473502" y="125642"/>
                </a:lnTo>
                <a:lnTo>
                  <a:pt x="476695" y="128572"/>
                </a:lnTo>
                <a:lnTo>
                  <a:pt x="479089" y="132152"/>
                </a:lnTo>
                <a:lnTo>
                  <a:pt x="481485" y="135734"/>
                </a:lnTo>
                <a:lnTo>
                  <a:pt x="483081" y="139314"/>
                </a:lnTo>
                <a:lnTo>
                  <a:pt x="483879" y="143545"/>
                </a:lnTo>
                <a:lnTo>
                  <a:pt x="484279" y="148102"/>
                </a:lnTo>
                <a:lnTo>
                  <a:pt x="483879" y="152984"/>
                </a:lnTo>
                <a:lnTo>
                  <a:pt x="482682" y="158193"/>
                </a:lnTo>
                <a:lnTo>
                  <a:pt x="480287" y="163401"/>
                </a:lnTo>
                <a:lnTo>
                  <a:pt x="485476" y="183906"/>
                </a:lnTo>
                <a:lnTo>
                  <a:pt x="489469" y="204088"/>
                </a:lnTo>
                <a:lnTo>
                  <a:pt x="493460" y="223943"/>
                </a:lnTo>
                <a:lnTo>
                  <a:pt x="496653" y="244450"/>
                </a:lnTo>
                <a:lnTo>
                  <a:pt x="499048" y="264630"/>
                </a:lnTo>
                <a:lnTo>
                  <a:pt x="499847" y="274721"/>
                </a:lnTo>
                <a:lnTo>
                  <a:pt x="500246" y="285136"/>
                </a:lnTo>
                <a:lnTo>
                  <a:pt x="500645" y="295228"/>
                </a:lnTo>
                <a:lnTo>
                  <a:pt x="500645" y="305643"/>
                </a:lnTo>
                <a:lnTo>
                  <a:pt x="500246" y="316058"/>
                </a:lnTo>
                <a:lnTo>
                  <a:pt x="499847" y="326150"/>
                </a:lnTo>
                <a:lnTo>
                  <a:pt x="503039" y="347307"/>
                </a:lnTo>
                <a:lnTo>
                  <a:pt x="505834" y="368465"/>
                </a:lnTo>
                <a:lnTo>
                  <a:pt x="508230" y="389296"/>
                </a:lnTo>
                <a:lnTo>
                  <a:pt x="509826" y="410453"/>
                </a:lnTo>
                <a:lnTo>
                  <a:pt x="511423" y="431610"/>
                </a:lnTo>
                <a:lnTo>
                  <a:pt x="512620" y="452768"/>
                </a:lnTo>
                <a:lnTo>
                  <a:pt x="513019" y="473925"/>
                </a:lnTo>
                <a:lnTo>
                  <a:pt x="513817" y="494757"/>
                </a:lnTo>
                <a:lnTo>
                  <a:pt x="514616" y="537072"/>
                </a:lnTo>
                <a:lnTo>
                  <a:pt x="515016" y="579712"/>
                </a:lnTo>
                <a:lnTo>
                  <a:pt x="515814" y="621701"/>
                </a:lnTo>
                <a:lnTo>
                  <a:pt x="516612" y="642859"/>
                </a:lnTo>
                <a:lnTo>
                  <a:pt x="517809" y="664342"/>
                </a:lnTo>
                <a:lnTo>
                  <a:pt x="534575" y="1097253"/>
                </a:lnTo>
                <a:lnTo>
                  <a:pt x="552538" y="1097579"/>
                </a:lnTo>
                <a:lnTo>
                  <a:pt x="560521" y="1068936"/>
                </a:lnTo>
                <a:lnTo>
                  <a:pt x="568505" y="1039967"/>
                </a:lnTo>
                <a:lnTo>
                  <a:pt x="575689" y="1011322"/>
                </a:lnTo>
                <a:lnTo>
                  <a:pt x="582874" y="982354"/>
                </a:lnTo>
                <a:lnTo>
                  <a:pt x="611215" y="866802"/>
                </a:lnTo>
                <a:lnTo>
                  <a:pt x="618400" y="837833"/>
                </a:lnTo>
                <a:lnTo>
                  <a:pt x="625586" y="809188"/>
                </a:lnTo>
                <a:lnTo>
                  <a:pt x="633968" y="780219"/>
                </a:lnTo>
                <a:lnTo>
                  <a:pt x="641952" y="751576"/>
                </a:lnTo>
                <a:lnTo>
                  <a:pt x="650335" y="723257"/>
                </a:lnTo>
                <a:lnTo>
                  <a:pt x="659914" y="694613"/>
                </a:lnTo>
                <a:lnTo>
                  <a:pt x="669894" y="666295"/>
                </a:lnTo>
                <a:lnTo>
                  <a:pt x="680273" y="637977"/>
                </a:lnTo>
                <a:lnTo>
                  <a:pt x="679075" y="625933"/>
                </a:lnTo>
                <a:lnTo>
                  <a:pt x="678676" y="614541"/>
                </a:lnTo>
                <a:lnTo>
                  <a:pt x="679075" y="602497"/>
                </a:lnTo>
                <a:lnTo>
                  <a:pt x="680672" y="591105"/>
                </a:lnTo>
                <a:lnTo>
                  <a:pt x="682667" y="579712"/>
                </a:lnTo>
                <a:lnTo>
                  <a:pt x="685462" y="567994"/>
                </a:lnTo>
                <a:lnTo>
                  <a:pt x="689453" y="556602"/>
                </a:lnTo>
                <a:lnTo>
                  <a:pt x="695042" y="545209"/>
                </a:lnTo>
                <a:lnTo>
                  <a:pt x="694642" y="540978"/>
                </a:lnTo>
                <a:lnTo>
                  <a:pt x="694642" y="536746"/>
                </a:lnTo>
                <a:lnTo>
                  <a:pt x="695042" y="532840"/>
                </a:lnTo>
                <a:lnTo>
                  <a:pt x="695441" y="528609"/>
                </a:lnTo>
                <a:lnTo>
                  <a:pt x="696638" y="524703"/>
                </a:lnTo>
                <a:lnTo>
                  <a:pt x="697835" y="520797"/>
                </a:lnTo>
                <a:lnTo>
                  <a:pt x="699432" y="516891"/>
                </a:lnTo>
                <a:lnTo>
                  <a:pt x="701029" y="513311"/>
                </a:lnTo>
                <a:lnTo>
                  <a:pt x="705021" y="506149"/>
                </a:lnTo>
                <a:lnTo>
                  <a:pt x="709811" y="499314"/>
                </a:lnTo>
                <a:lnTo>
                  <a:pt x="715000" y="492153"/>
                </a:lnTo>
                <a:lnTo>
                  <a:pt x="720189" y="485318"/>
                </a:lnTo>
                <a:lnTo>
                  <a:pt x="726177" y="478482"/>
                </a:lnTo>
                <a:lnTo>
                  <a:pt x="731366" y="471321"/>
                </a:lnTo>
                <a:lnTo>
                  <a:pt x="736157" y="464161"/>
                </a:lnTo>
                <a:lnTo>
                  <a:pt x="740548" y="456674"/>
                </a:lnTo>
                <a:lnTo>
                  <a:pt x="743741" y="449188"/>
                </a:lnTo>
                <a:lnTo>
                  <a:pt x="745338" y="445282"/>
                </a:lnTo>
                <a:lnTo>
                  <a:pt x="746535" y="441050"/>
                </a:lnTo>
                <a:lnTo>
                  <a:pt x="747334" y="436819"/>
                </a:lnTo>
                <a:lnTo>
                  <a:pt x="748132" y="432913"/>
                </a:lnTo>
                <a:lnTo>
                  <a:pt x="748132" y="428356"/>
                </a:lnTo>
                <a:lnTo>
                  <a:pt x="748132" y="424124"/>
                </a:lnTo>
                <a:lnTo>
                  <a:pt x="748132" y="420218"/>
                </a:lnTo>
                <a:lnTo>
                  <a:pt x="748930" y="416963"/>
                </a:lnTo>
                <a:lnTo>
                  <a:pt x="750526" y="414033"/>
                </a:lnTo>
                <a:lnTo>
                  <a:pt x="752522" y="412081"/>
                </a:lnTo>
                <a:lnTo>
                  <a:pt x="755317" y="410453"/>
                </a:lnTo>
                <a:lnTo>
                  <a:pt x="758510" y="409802"/>
                </a:lnTo>
                <a:lnTo>
                  <a:pt x="761703" y="409151"/>
                </a:lnTo>
                <a:lnTo>
                  <a:pt x="765695" y="408826"/>
                </a:lnTo>
                <a:lnTo>
                  <a:pt x="769687" y="409151"/>
                </a:lnTo>
                <a:lnTo>
                  <a:pt x="773679" y="409151"/>
                </a:lnTo>
                <a:lnTo>
                  <a:pt x="782062" y="410128"/>
                </a:lnTo>
                <a:lnTo>
                  <a:pt x="790843" y="411104"/>
                </a:lnTo>
                <a:lnTo>
                  <a:pt x="798427" y="411756"/>
                </a:lnTo>
                <a:lnTo>
                  <a:pt x="849122" y="412081"/>
                </a:lnTo>
                <a:lnTo>
                  <a:pt x="900216" y="412406"/>
                </a:lnTo>
                <a:lnTo>
                  <a:pt x="1002404" y="412732"/>
                </a:lnTo>
                <a:lnTo>
                  <a:pt x="1000009" y="403618"/>
                </a:lnTo>
                <a:lnTo>
                  <a:pt x="999610" y="399712"/>
                </a:lnTo>
                <a:lnTo>
                  <a:pt x="999211" y="396132"/>
                </a:lnTo>
                <a:lnTo>
                  <a:pt x="999211" y="393202"/>
                </a:lnTo>
                <a:lnTo>
                  <a:pt x="999211" y="390273"/>
                </a:lnTo>
                <a:lnTo>
                  <a:pt x="1000009" y="387668"/>
                </a:lnTo>
                <a:lnTo>
                  <a:pt x="1000807" y="385390"/>
                </a:lnTo>
                <a:lnTo>
                  <a:pt x="1001605" y="383763"/>
                </a:lnTo>
                <a:lnTo>
                  <a:pt x="1003203" y="382135"/>
                </a:lnTo>
                <a:lnTo>
                  <a:pt x="1004400" y="380833"/>
                </a:lnTo>
                <a:lnTo>
                  <a:pt x="1005996" y="379856"/>
                </a:lnTo>
                <a:lnTo>
                  <a:pt x="1007992" y="379205"/>
                </a:lnTo>
                <a:lnTo>
                  <a:pt x="1009989" y="378554"/>
                </a:lnTo>
                <a:lnTo>
                  <a:pt x="1011985" y="378229"/>
                </a:lnTo>
                <a:lnTo>
                  <a:pt x="1014380" y="377904"/>
                </a:lnTo>
                <a:lnTo>
                  <a:pt x="1019568" y="377904"/>
                </a:lnTo>
                <a:lnTo>
                  <a:pt x="1025156" y="378554"/>
                </a:lnTo>
                <a:lnTo>
                  <a:pt x="1030746" y="379531"/>
                </a:lnTo>
                <a:lnTo>
                  <a:pt x="1036334" y="380508"/>
                </a:lnTo>
                <a:lnTo>
                  <a:pt x="1047910" y="382461"/>
                </a:lnTo>
                <a:lnTo>
                  <a:pt x="1053498" y="383111"/>
                </a:lnTo>
                <a:lnTo>
                  <a:pt x="1058687" y="383437"/>
                </a:lnTo>
                <a:lnTo>
                  <a:pt x="1072659" y="382786"/>
                </a:lnTo>
                <a:lnTo>
                  <a:pt x="1087029" y="381484"/>
                </a:lnTo>
                <a:lnTo>
                  <a:pt x="1101399" y="379531"/>
                </a:lnTo>
                <a:lnTo>
                  <a:pt x="1115370" y="377252"/>
                </a:lnTo>
                <a:lnTo>
                  <a:pt x="1144109" y="373021"/>
                </a:lnTo>
                <a:lnTo>
                  <a:pt x="1158480" y="371394"/>
                </a:lnTo>
                <a:lnTo>
                  <a:pt x="1172851" y="370091"/>
                </a:lnTo>
                <a:lnTo>
                  <a:pt x="1179636" y="369766"/>
                </a:lnTo>
                <a:lnTo>
                  <a:pt x="1187221" y="369441"/>
                </a:lnTo>
                <a:lnTo>
                  <a:pt x="1194006" y="369441"/>
                </a:lnTo>
                <a:lnTo>
                  <a:pt x="1200793" y="369766"/>
                </a:lnTo>
                <a:lnTo>
                  <a:pt x="1207978" y="370417"/>
                </a:lnTo>
                <a:lnTo>
                  <a:pt x="1215163" y="371068"/>
                </a:lnTo>
                <a:lnTo>
                  <a:pt x="1221949" y="372370"/>
                </a:lnTo>
                <a:lnTo>
                  <a:pt x="1228735" y="373671"/>
                </a:lnTo>
                <a:lnTo>
                  <a:pt x="1235520" y="375625"/>
                </a:lnTo>
                <a:lnTo>
                  <a:pt x="1242307" y="377578"/>
                </a:lnTo>
                <a:lnTo>
                  <a:pt x="1249092" y="380181"/>
                </a:lnTo>
                <a:lnTo>
                  <a:pt x="1255878" y="383111"/>
                </a:lnTo>
                <a:lnTo>
                  <a:pt x="1262665" y="386692"/>
                </a:lnTo>
                <a:lnTo>
                  <a:pt x="1269051" y="390924"/>
                </a:lnTo>
                <a:lnTo>
                  <a:pt x="1275437" y="395154"/>
                </a:lnTo>
                <a:lnTo>
                  <a:pt x="1282224" y="400037"/>
                </a:lnTo>
                <a:lnTo>
                  <a:pt x="1310964" y="418916"/>
                </a:lnTo>
                <a:lnTo>
                  <a:pt x="1318948" y="415986"/>
                </a:lnTo>
                <a:lnTo>
                  <a:pt x="1326931" y="413708"/>
                </a:lnTo>
                <a:lnTo>
                  <a:pt x="1334116" y="412081"/>
                </a:lnTo>
                <a:lnTo>
                  <a:pt x="1341701" y="410779"/>
                </a:lnTo>
                <a:lnTo>
                  <a:pt x="1349285" y="410128"/>
                </a:lnTo>
                <a:lnTo>
                  <a:pt x="1356070" y="409476"/>
                </a:lnTo>
                <a:lnTo>
                  <a:pt x="1362856" y="409476"/>
                </a:lnTo>
                <a:lnTo>
                  <a:pt x="1369642" y="409802"/>
                </a:lnTo>
                <a:lnTo>
                  <a:pt x="1376030" y="410453"/>
                </a:lnTo>
                <a:lnTo>
                  <a:pt x="1382815" y="411430"/>
                </a:lnTo>
                <a:lnTo>
                  <a:pt x="1388802" y="412732"/>
                </a:lnTo>
                <a:lnTo>
                  <a:pt x="1394790" y="414685"/>
                </a:lnTo>
                <a:lnTo>
                  <a:pt x="1400378" y="417289"/>
                </a:lnTo>
                <a:lnTo>
                  <a:pt x="1405568" y="419893"/>
                </a:lnTo>
                <a:lnTo>
                  <a:pt x="1411156" y="422496"/>
                </a:lnTo>
                <a:lnTo>
                  <a:pt x="1416346" y="425752"/>
                </a:lnTo>
                <a:lnTo>
                  <a:pt x="1420737" y="429332"/>
                </a:lnTo>
                <a:lnTo>
                  <a:pt x="1425127" y="433239"/>
                </a:lnTo>
                <a:lnTo>
                  <a:pt x="1429518" y="437469"/>
                </a:lnTo>
                <a:lnTo>
                  <a:pt x="1433110" y="442352"/>
                </a:lnTo>
                <a:lnTo>
                  <a:pt x="1436704" y="447560"/>
                </a:lnTo>
                <a:lnTo>
                  <a:pt x="1440296" y="452768"/>
                </a:lnTo>
                <a:lnTo>
                  <a:pt x="1443489" y="458301"/>
                </a:lnTo>
                <a:lnTo>
                  <a:pt x="1446284" y="464161"/>
                </a:lnTo>
                <a:lnTo>
                  <a:pt x="1448678" y="470671"/>
                </a:lnTo>
                <a:lnTo>
                  <a:pt x="1450674" y="477181"/>
                </a:lnTo>
                <a:lnTo>
                  <a:pt x="1452669" y="483690"/>
                </a:lnTo>
                <a:lnTo>
                  <a:pt x="1454267" y="490851"/>
                </a:lnTo>
                <a:lnTo>
                  <a:pt x="1455066" y="498338"/>
                </a:lnTo>
                <a:lnTo>
                  <a:pt x="1455864" y="506149"/>
                </a:lnTo>
                <a:lnTo>
                  <a:pt x="1456263" y="513962"/>
                </a:lnTo>
                <a:lnTo>
                  <a:pt x="1456263" y="522099"/>
                </a:lnTo>
                <a:lnTo>
                  <a:pt x="1458658" y="529260"/>
                </a:lnTo>
                <a:lnTo>
                  <a:pt x="1461053" y="536095"/>
                </a:lnTo>
                <a:lnTo>
                  <a:pt x="1462649" y="543257"/>
                </a:lnTo>
                <a:lnTo>
                  <a:pt x="1463847" y="550092"/>
                </a:lnTo>
                <a:lnTo>
                  <a:pt x="1464246" y="557578"/>
                </a:lnTo>
                <a:lnTo>
                  <a:pt x="1463847" y="564414"/>
                </a:lnTo>
                <a:lnTo>
                  <a:pt x="1463448" y="567994"/>
                </a:lnTo>
                <a:lnTo>
                  <a:pt x="1462649" y="571575"/>
                </a:lnTo>
                <a:lnTo>
                  <a:pt x="1461452" y="575155"/>
                </a:lnTo>
                <a:lnTo>
                  <a:pt x="1460254" y="579061"/>
                </a:lnTo>
                <a:lnTo>
                  <a:pt x="1463448" y="586223"/>
                </a:lnTo>
                <a:lnTo>
                  <a:pt x="1466242" y="593383"/>
                </a:lnTo>
                <a:lnTo>
                  <a:pt x="1467838" y="600869"/>
                </a:lnTo>
                <a:lnTo>
                  <a:pt x="1468637" y="604450"/>
                </a:lnTo>
                <a:lnTo>
                  <a:pt x="1469036" y="608356"/>
                </a:lnTo>
                <a:lnTo>
                  <a:pt x="1469435" y="611936"/>
                </a:lnTo>
                <a:lnTo>
                  <a:pt x="1469036" y="615842"/>
                </a:lnTo>
                <a:lnTo>
                  <a:pt x="1468637" y="619423"/>
                </a:lnTo>
                <a:lnTo>
                  <a:pt x="1468237" y="623004"/>
                </a:lnTo>
                <a:lnTo>
                  <a:pt x="1467040" y="626584"/>
                </a:lnTo>
                <a:lnTo>
                  <a:pt x="1465444" y="630490"/>
                </a:lnTo>
                <a:lnTo>
                  <a:pt x="1463448" y="634396"/>
                </a:lnTo>
                <a:lnTo>
                  <a:pt x="1461053" y="637977"/>
                </a:lnTo>
                <a:lnTo>
                  <a:pt x="1479814" y="726511"/>
                </a:lnTo>
                <a:lnTo>
                  <a:pt x="1488595" y="726511"/>
                </a:lnTo>
                <a:lnTo>
                  <a:pt x="1497777" y="727163"/>
                </a:lnTo>
                <a:lnTo>
                  <a:pt x="1570027" y="489875"/>
                </a:lnTo>
                <a:lnTo>
                  <a:pt x="1576812" y="470671"/>
                </a:lnTo>
                <a:lnTo>
                  <a:pt x="1582800" y="450815"/>
                </a:lnTo>
                <a:lnTo>
                  <a:pt x="1594376" y="411430"/>
                </a:lnTo>
                <a:lnTo>
                  <a:pt x="1605554" y="372370"/>
                </a:lnTo>
                <a:lnTo>
                  <a:pt x="1617927" y="332985"/>
                </a:lnTo>
                <a:lnTo>
                  <a:pt x="1623915" y="313780"/>
                </a:lnTo>
                <a:lnTo>
                  <a:pt x="1630701" y="294250"/>
                </a:lnTo>
                <a:lnTo>
                  <a:pt x="1637885" y="274721"/>
                </a:lnTo>
                <a:lnTo>
                  <a:pt x="1645870" y="255842"/>
                </a:lnTo>
                <a:lnTo>
                  <a:pt x="1653853" y="236637"/>
                </a:lnTo>
                <a:lnTo>
                  <a:pt x="1663033" y="217758"/>
                </a:lnTo>
                <a:lnTo>
                  <a:pt x="1673013" y="198880"/>
                </a:lnTo>
                <a:lnTo>
                  <a:pt x="1683392" y="180652"/>
                </a:lnTo>
                <a:lnTo>
                  <a:pt x="1685787" y="171538"/>
                </a:lnTo>
                <a:lnTo>
                  <a:pt x="1688581" y="163075"/>
                </a:lnTo>
                <a:lnTo>
                  <a:pt x="1691774" y="155263"/>
                </a:lnTo>
                <a:lnTo>
                  <a:pt x="1695367" y="147450"/>
                </a:lnTo>
                <a:lnTo>
                  <a:pt x="1699358" y="140941"/>
                </a:lnTo>
                <a:lnTo>
                  <a:pt x="1703750" y="134757"/>
                </a:lnTo>
                <a:lnTo>
                  <a:pt x="1706943" y="132152"/>
                </a:lnTo>
                <a:lnTo>
                  <a:pt x="1709738" y="129549"/>
                </a:lnTo>
                <a:lnTo>
                  <a:pt x="1712531" y="126945"/>
                </a:lnTo>
                <a:lnTo>
                  <a:pt x="1715325" y="124666"/>
                </a:lnTo>
                <a:lnTo>
                  <a:pt x="1718518" y="122713"/>
                </a:lnTo>
                <a:lnTo>
                  <a:pt x="1722111" y="120761"/>
                </a:lnTo>
                <a:lnTo>
                  <a:pt x="1725305" y="119132"/>
                </a:lnTo>
                <a:lnTo>
                  <a:pt x="1729297" y="117505"/>
                </a:lnTo>
                <a:lnTo>
                  <a:pt x="1733288" y="116528"/>
                </a:lnTo>
                <a:lnTo>
                  <a:pt x="1737678" y="115552"/>
                </a:lnTo>
                <a:lnTo>
                  <a:pt x="1742069" y="114576"/>
                </a:lnTo>
                <a:lnTo>
                  <a:pt x="1746460" y="114251"/>
                </a:lnTo>
                <a:lnTo>
                  <a:pt x="1751251" y="113925"/>
                </a:lnTo>
                <a:lnTo>
                  <a:pt x="1756440" y="113925"/>
                </a:lnTo>
                <a:lnTo>
                  <a:pt x="1761629" y="114251"/>
                </a:lnTo>
                <a:lnTo>
                  <a:pt x="1767218" y="114576"/>
                </a:lnTo>
                <a:lnTo>
                  <a:pt x="1773205" y="115552"/>
                </a:lnTo>
                <a:lnTo>
                  <a:pt x="1779192" y="116528"/>
                </a:lnTo>
                <a:lnTo>
                  <a:pt x="1785580" y="117831"/>
                </a:lnTo>
                <a:lnTo>
                  <a:pt x="1791967" y="119458"/>
                </a:lnTo>
                <a:lnTo>
                  <a:pt x="1797155" y="120435"/>
                </a:lnTo>
                <a:lnTo>
                  <a:pt x="1801946" y="121737"/>
                </a:lnTo>
                <a:lnTo>
                  <a:pt x="1807534" y="122388"/>
                </a:lnTo>
                <a:lnTo>
                  <a:pt x="1812723" y="122713"/>
                </a:lnTo>
                <a:lnTo>
                  <a:pt x="1823501" y="123038"/>
                </a:lnTo>
                <a:lnTo>
                  <a:pt x="1834279" y="123038"/>
                </a:lnTo>
                <a:lnTo>
                  <a:pt x="1856632" y="121737"/>
                </a:lnTo>
                <a:lnTo>
                  <a:pt x="1868208" y="121411"/>
                </a:lnTo>
                <a:lnTo>
                  <a:pt x="1878587" y="120761"/>
                </a:lnTo>
                <a:lnTo>
                  <a:pt x="1891759" y="118807"/>
                </a:lnTo>
                <a:lnTo>
                  <a:pt x="1904932" y="117505"/>
                </a:lnTo>
                <a:lnTo>
                  <a:pt x="1917307" y="117180"/>
                </a:lnTo>
                <a:lnTo>
                  <a:pt x="1929281" y="117505"/>
                </a:lnTo>
                <a:lnTo>
                  <a:pt x="1941656" y="118481"/>
                </a:lnTo>
                <a:lnTo>
                  <a:pt x="1952832" y="120109"/>
                </a:lnTo>
                <a:lnTo>
                  <a:pt x="1963610" y="123038"/>
                </a:lnTo>
                <a:lnTo>
                  <a:pt x="1974787" y="126294"/>
                </a:lnTo>
                <a:lnTo>
                  <a:pt x="1984767" y="130200"/>
                </a:lnTo>
                <a:lnTo>
                  <a:pt x="1994746" y="134757"/>
                </a:lnTo>
                <a:lnTo>
                  <a:pt x="2004326" y="139964"/>
                </a:lnTo>
                <a:lnTo>
                  <a:pt x="2013507" y="145824"/>
                </a:lnTo>
                <a:lnTo>
                  <a:pt x="2022289" y="152984"/>
                </a:lnTo>
                <a:lnTo>
                  <a:pt x="2030672" y="160146"/>
                </a:lnTo>
                <a:lnTo>
                  <a:pt x="2039453" y="168283"/>
                </a:lnTo>
                <a:lnTo>
                  <a:pt x="2047037" y="177397"/>
                </a:lnTo>
                <a:lnTo>
                  <a:pt x="2052626" y="170887"/>
                </a:lnTo>
                <a:lnTo>
                  <a:pt x="2059012" y="164377"/>
                </a:lnTo>
                <a:lnTo>
                  <a:pt x="2066197" y="158193"/>
                </a:lnTo>
                <a:lnTo>
                  <a:pt x="2069390" y="155589"/>
                </a:lnTo>
                <a:lnTo>
                  <a:pt x="2072983" y="153310"/>
                </a:lnTo>
                <a:lnTo>
                  <a:pt x="2076576" y="151032"/>
                </a:lnTo>
                <a:lnTo>
                  <a:pt x="2080168" y="149730"/>
                </a:lnTo>
                <a:lnTo>
                  <a:pt x="2083761" y="148754"/>
                </a:lnTo>
                <a:lnTo>
                  <a:pt x="2087354" y="148754"/>
                </a:lnTo>
                <a:lnTo>
                  <a:pt x="2089349" y="148754"/>
                </a:lnTo>
                <a:lnTo>
                  <a:pt x="2090946" y="149079"/>
                </a:lnTo>
                <a:lnTo>
                  <a:pt x="2092543" y="149730"/>
                </a:lnTo>
                <a:lnTo>
                  <a:pt x="2094539" y="150706"/>
                </a:lnTo>
                <a:lnTo>
                  <a:pt x="2096535" y="151683"/>
                </a:lnTo>
                <a:lnTo>
                  <a:pt x="2098131" y="152984"/>
                </a:lnTo>
                <a:lnTo>
                  <a:pt x="2101325" y="156240"/>
                </a:lnTo>
                <a:lnTo>
                  <a:pt x="2104518" y="159494"/>
                </a:lnTo>
                <a:lnTo>
                  <a:pt x="2107711" y="163075"/>
                </a:lnTo>
                <a:lnTo>
                  <a:pt x="2114896" y="169585"/>
                </a:lnTo>
                <a:lnTo>
                  <a:pt x="2122880" y="176095"/>
                </a:lnTo>
                <a:lnTo>
                  <a:pt x="2131662" y="182279"/>
                </a:lnTo>
                <a:lnTo>
                  <a:pt x="2148426" y="194974"/>
                </a:lnTo>
                <a:lnTo>
                  <a:pt x="2156810" y="201809"/>
                </a:lnTo>
                <a:lnTo>
                  <a:pt x="2164394" y="208319"/>
                </a:lnTo>
                <a:lnTo>
                  <a:pt x="2167986" y="211899"/>
                </a:lnTo>
                <a:lnTo>
                  <a:pt x="2171179" y="215481"/>
                </a:lnTo>
                <a:lnTo>
                  <a:pt x="2173974" y="219061"/>
                </a:lnTo>
                <a:lnTo>
                  <a:pt x="2176369" y="222967"/>
                </a:lnTo>
                <a:lnTo>
                  <a:pt x="2178763" y="226872"/>
                </a:lnTo>
                <a:lnTo>
                  <a:pt x="2180360" y="231104"/>
                </a:lnTo>
                <a:lnTo>
                  <a:pt x="2181957" y="235336"/>
                </a:lnTo>
                <a:lnTo>
                  <a:pt x="2183156" y="239567"/>
                </a:lnTo>
                <a:lnTo>
                  <a:pt x="2183553" y="244124"/>
                </a:lnTo>
                <a:lnTo>
                  <a:pt x="2183553" y="248680"/>
                </a:lnTo>
                <a:lnTo>
                  <a:pt x="2183156" y="253563"/>
                </a:lnTo>
                <a:lnTo>
                  <a:pt x="2181957" y="259097"/>
                </a:lnTo>
                <a:lnTo>
                  <a:pt x="2180360" y="264305"/>
                </a:lnTo>
                <a:lnTo>
                  <a:pt x="2177965" y="269838"/>
                </a:lnTo>
                <a:lnTo>
                  <a:pt x="2175171" y="275372"/>
                </a:lnTo>
                <a:lnTo>
                  <a:pt x="2171579" y="281231"/>
                </a:lnTo>
                <a:lnTo>
                  <a:pt x="2174772" y="287089"/>
                </a:lnTo>
                <a:lnTo>
                  <a:pt x="2177566" y="292298"/>
                </a:lnTo>
                <a:lnTo>
                  <a:pt x="2180360" y="297505"/>
                </a:lnTo>
                <a:lnTo>
                  <a:pt x="2182755" y="302714"/>
                </a:lnTo>
                <a:lnTo>
                  <a:pt x="2186747" y="314106"/>
                </a:lnTo>
                <a:lnTo>
                  <a:pt x="2190340" y="324847"/>
                </a:lnTo>
                <a:lnTo>
                  <a:pt x="2192735" y="336239"/>
                </a:lnTo>
                <a:lnTo>
                  <a:pt x="2195529" y="347307"/>
                </a:lnTo>
                <a:lnTo>
                  <a:pt x="2196727" y="358373"/>
                </a:lnTo>
                <a:lnTo>
                  <a:pt x="2197924" y="369766"/>
                </a:lnTo>
                <a:lnTo>
                  <a:pt x="2199521" y="392550"/>
                </a:lnTo>
                <a:lnTo>
                  <a:pt x="2201117" y="414685"/>
                </a:lnTo>
                <a:lnTo>
                  <a:pt x="2201915" y="426402"/>
                </a:lnTo>
                <a:lnTo>
                  <a:pt x="2202714" y="437469"/>
                </a:lnTo>
                <a:lnTo>
                  <a:pt x="2203911" y="448862"/>
                </a:lnTo>
                <a:lnTo>
                  <a:pt x="2205907" y="459928"/>
                </a:lnTo>
                <a:lnTo>
                  <a:pt x="2227463" y="462533"/>
                </a:lnTo>
                <a:lnTo>
                  <a:pt x="2242631" y="459928"/>
                </a:lnTo>
                <a:lnTo>
                  <a:pt x="2257799" y="457325"/>
                </a:lnTo>
                <a:lnTo>
                  <a:pt x="2273368" y="455372"/>
                </a:lnTo>
                <a:lnTo>
                  <a:pt x="2288537" y="454070"/>
                </a:lnTo>
                <a:lnTo>
                  <a:pt x="2296520" y="453419"/>
                </a:lnTo>
                <a:lnTo>
                  <a:pt x="2304104" y="453419"/>
                </a:lnTo>
                <a:lnTo>
                  <a:pt x="2311688" y="453419"/>
                </a:lnTo>
                <a:lnTo>
                  <a:pt x="2319272" y="454070"/>
                </a:lnTo>
                <a:lnTo>
                  <a:pt x="2327256" y="454722"/>
                </a:lnTo>
                <a:lnTo>
                  <a:pt x="2334840" y="455698"/>
                </a:lnTo>
                <a:lnTo>
                  <a:pt x="2342425" y="457325"/>
                </a:lnTo>
                <a:lnTo>
                  <a:pt x="2350408" y="459278"/>
                </a:lnTo>
                <a:lnTo>
                  <a:pt x="2354798" y="457325"/>
                </a:lnTo>
                <a:lnTo>
                  <a:pt x="2359988" y="455698"/>
                </a:lnTo>
                <a:lnTo>
                  <a:pt x="2364379" y="454722"/>
                </a:lnTo>
                <a:lnTo>
                  <a:pt x="2368770" y="453745"/>
                </a:lnTo>
                <a:lnTo>
                  <a:pt x="2373559" y="453419"/>
                </a:lnTo>
                <a:lnTo>
                  <a:pt x="2377950" y="453093"/>
                </a:lnTo>
                <a:lnTo>
                  <a:pt x="2382342" y="453093"/>
                </a:lnTo>
                <a:lnTo>
                  <a:pt x="2387132" y="453419"/>
                </a:lnTo>
                <a:lnTo>
                  <a:pt x="2396312" y="454722"/>
                </a:lnTo>
                <a:lnTo>
                  <a:pt x="2405494" y="456348"/>
                </a:lnTo>
                <a:lnTo>
                  <a:pt x="2423855" y="460255"/>
                </a:lnTo>
                <a:lnTo>
                  <a:pt x="2441419" y="461882"/>
                </a:lnTo>
                <a:lnTo>
                  <a:pt x="2458983" y="464161"/>
                </a:lnTo>
                <a:lnTo>
                  <a:pt x="2467764" y="465788"/>
                </a:lnTo>
                <a:lnTo>
                  <a:pt x="2476147" y="467415"/>
                </a:lnTo>
                <a:lnTo>
                  <a:pt x="2484131" y="469368"/>
                </a:lnTo>
                <a:lnTo>
                  <a:pt x="2492913" y="471972"/>
                </a:lnTo>
                <a:lnTo>
                  <a:pt x="2500497" y="474251"/>
                </a:lnTo>
                <a:lnTo>
                  <a:pt x="2508479" y="477181"/>
                </a:lnTo>
                <a:lnTo>
                  <a:pt x="2515666" y="480760"/>
                </a:lnTo>
                <a:lnTo>
                  <a:pt x="2523648" y="484667"/>
                </a:lnTo>
                <a:lnTo>
                  <a:pt x="2530434" y="488898"/>
                </a:lnTo>
                <a:lnTo>
                  <a:pt x="2537221" y="493780"/>
                </a:lnTo>
                <a:lnTo>
                  <a:pt x="2543207" y="499640"/>
                </a:lnTo>
                <a:lnTo>
                  <a:pt x="2549196" y="505499"/>
                </a:lnTo>
                <a:lnTo>
                  <a:pt x="2550392" y="505173"/>
                </a:lnTo>
                <a:lnTo>
                  <a:pt x="2551591" y="504848"/>
                </a:lnTo>
                <a:lnTo>
                  <a:pt x="2552787" y="504848"/>
                </a:lnTo>
                <a:lnTo>
                  <a:pt x="2554385" y="504848"/>
                </a:lnTo>
                <a:lnTo>
                  <a:pt x="2556381" y="505824"/>
                </a:lnTo>
                <a:lnTo>
                  <a:pt x="2558776" y="507126"/>
                </a:lnTo>
                <a:lnTo>
                  <a:pt x="2560772" y="508753"/>
                </a:lnTo>
                <a:lnTo>
                  <a:pt x="2562768" y="510706"/>
                </a:lnTo>
                <a:lnTo>
                  <a:pt x="2566759" y="514612"/>
                </a:lnTo>
                <a:lnTo>
                  <a:pt x="2568755" y="516566"/>
                </a:lnTo>
                <a:lnTo>
                  <a:pt x="2571150" y="517867"/>
                </a:lnTo>
                <a:lnTo>
                  <a:pt x="2573146" y="518519"/>
                </a:lnTo>
                <a:lnTo>
                  <a:pt x="2574344" y="518519"/>
                </a:lnTo>
                <a:lnTo>
                  <a:pt x="2575142" y="518519"/>
                </a:lnTo>
                <a:lnTo>
                  <a:pt x="2576339" y="518192"/>
                </a:lnTo>
                <a:lnTo>
                  <a:pt x="2577537" y="517867"/>
                </a:lnTo>
                <a:lnTo>
                  <a:pt x="2579932" y="515915"/>
                </a:lnTo>
                <a:lnTo>
                  <a:pt x="2582327" y="512986"/>
                </a:lnTo>
                <a:lnTo>
                  <a:pt x="2584721" y="508428"/>
                </a:lnTo>
                <a:lnTo>
                  <a:pt x="2587515" y="504848"/>
                </a:lnTo>
                <a:lnTo>
                  <a:pt x="2589911" y="501593"/>
                </a:lnTo>
                <a:lnTo>
                  <a:pt x="2593105" y="498663"/>
                </a:lnTo>
                <a:lnTo>
                  <a:pt x="2596298" y="495733"/>
                </a:lnTo>
                <a:lnTo>
                  <a:pt x="2599491" y="493455"/>
                </a:lnTo>
                <a:lnTo>
                  <a:pt x="2603083" y="491503"/>
                </a:lnTo>
                <a:lnTo>
                  <a:pt x="2606676" y="490200"/>
                </a:lnTo>
                <a:lnTo>
                  <a:pt x="2610268" y="489223"/>
                </a:lnTo>
                <a:lnTo>
                  <a:pt x="2613463" y="488573"/>
                </a:lnTo>
                <a:lnTo>
                  <a:pt x="2617055" y="488573"/>
                </a:lnTo>
                <a:lnTo>
                  <a:pt x="2620248" y="488898"/>
                </a:lnTo>
                <a:lnTo>
                  <a:pt x="2623042" y="489550"/>
                </a:lnTo>
                <a:lnTo>
                  <a:pt x="2625437" y="490526"/>
                </a:lnTo>
                <a:lnTo>
                  <a:pt x="2627433" y="492153"/>
                </a:lnTo>
                <a:lnTo>
                  <a:pt x="2628631" y="494432"/>
                </a:lnTo>
                <a:lnTo>
                  <a:pt x="2629428" y="497036"/>
                </a:lnTo>
                <a:lnTo>
                  <a:pt x="2630228" y="500942"/>
                </a:lnTo>
                <a:lnTo>
                  <a:pt x="2631026" y="504523"/>
                </a:lnTo>
                <a:lnTo>
                  <a:pt x="2632623" y="508103"/>
                </a:lnTo>
                <a:lnTo>
                  <a:pt x="2633820" y="511683"/>
                </a:lnTo>
                <a:lnTo>
                  <a:pt x="2637412" y="517867"/>
                </a:lnTo>
                <a:lnTo>
                  <a:pt x="2641804" y="524377"/>
                </a:lnTo>
                <a:lnTo>
                  <a:pt x="2646593" y="530236"/>
                </a:lnTo>
                <a:lnTo>
                  <a:pt x="2652582" y="535770"/>
                </a:lnTo>
                <a:lnTo>
                  <a:pt x="2663757" y="546511"/>
                </a:lnTo>
                <a:lnTo>
                  <a:pt x="2668947" y="552044"/>
                </a:lnTo>
                <a:lnTo>
                  <a:pt x="2674535" y="557578"/>
                </a:lnTo>
                <a:lnTo>
                  <a:pt x="2679325" y="563112"/>
                </a:lnTo>
                <a:lnTo>
                  <a:pt x="2683716" y="568970"/>
                </a:lnTo>
                <a:lnTo>
                  <a:pt x="2687708" y="575155"/>
                </a:lnTo>
                <a:lnTo>
                  <a:pt x="2689305" y="578410"/>
                </a:lnTo>
                <a:lnTo>
                  <a:pt x="2690503" y="581665"/>
                </a:lnTo>
                <a:lnTo>
                  <a:pt x="2691301" y="585246"/>
                </a:lnTo>
                <a:lnTo>
                  <a:pt x="2692099" y="588500"/>
                </a:lnTo>
                <a:lnTo>
                  <a:pt x="2692498" y="592407"/>
                </a:lnTo>
                <a:lnTo>
                  <a:pt x="2692898" y="595987"/>
                </a:lnTo>
                <a:lnTo>
                  <a:pt x="2696091" y="623004"/>
                </a:lnTo>
                <a:lnTo>
                  <a:pt x="2698087" y="681919"/>
                </a:lnTo>
                <a:lnTo>
                  <a:pt x="2714453" y="756457"/>
                </a:lnTo>
                <a:lnTo>
                  <a:pt x="2729622" y="757434"/>
                </a:lnTo>
                <a:lnTo>
                  <a:pt x="2744789" y="758086"/>
                </a:lnTo>
                <a:lnTo>
                  <a:pt x="2760756" y="758411"/>
                </a:lnTo>
                <a:lnTo>
                  <a:pt x="2775925" y="758086"/>
                </a:lnTo>
                <a:lnTo>
                  <a:pt x="2807061" y="757760"/>
                </a:lnTo>
                <a:lnTo>
                  <a:pt x="2823027" y="758086"/>
                </a:lnTo>
                <a:lnTo>
                  <a:pt x="2838196" y="758411"/>
                </a:lnTo>
                <a:lnTo>
                  <a:pt x="2853364" y="759713"/>
                </a:lnTo>
                <a:lnTo>
                  <a:pt x="2860948" y="760689"/>
                </a:lnTo>
                <a:lnTo>
                  <a:pt x="2868134" y="761991"/>
                </a:lnTo>
                <a:lnTo>
                  <a:pt x="2875319" y="763292"/>
                </a:lnTo>
                <a:lnTo>
                  <a:pt x="2882904" y="764921"/>
                </a:lnTo>
                <a:lnTo>
                  <a:pt x="2890089" y="767199"/>
                </a:lnTo>
                <a:lnTo>
                  <a:pt x="2897274" y="769477"/>
                </a:lnTo>
                <a:lnTo>
                  <a:pt x="2904059" y="772082"/>
                </a:lnTo>
                <a:lnTo>
                  <a:pt x="2910845" y="775011"/>
                </a:lnTo>
                <a:lnTo>
                  <a:pt x="2918031" y="778265"/>
                </a:lnTo>
                <a:lnTo>
                  <a:pt x="2924418" y="782172"/>
                </a:lnTo>
                <a:lnTo>
                  <a:pt x="2930804" y="786404"/>
                </a:lnTo>
                <a:lnTo>
                  <a:pt x="2937190" y="790960"/>
                </a:lnTo>
                <a:lnTo>
                  <a:pt x="2943578" y="796494"/>
                </a:lnTo>
                <a:lnTo>
                  <a:pt x="2949965" y="802028"/>
                </a:lnTo>
                <a:lnTo>
                  <a:pt x="2958746" y="800400"/>
                </a:lnTo>
                <a:lnTo>
                  <a:pt x="2966729" y="799098"/>
                </a:lnTo>
                <a:lnTo>
                  <a:pt x="2974713" y="798121"/>
                </a:lnTo>
                <a:lnTo>
                  <a:pt x="2982297" y="797796"/>
                </a:lnTo>
                <a:lnTo>
                  <a:pt x="2989482" y="797796"/>
                </a:lnTo>
                <a:lnTo>
                  <a:pt x="2996268" y="798447"/>
                </a:lnTo>
                <a:lnTo>
                  <a:pt x="3002256" y="799098"/>
                </a:lnTo>
                <a:lnTo>
                  <a:pt x="3008243" y="800400"/>
                </a:lnTo>
                <a:lnTo>
                  <a:pt x="3014232" y="802028"/>
                </a:lnTo>
                <a:lnTo>
                  <a:pt x="3019420" y="803981"/>
                </a:lnTo>
                <a:lnTo>
                  <a:pt x="3024610" y="806258"/>
                </a:lnTo>
                <a:lnTo>
                  <a:pt x="3029000" y="808537"/>
                </a:lnTo>
                <a:lnTo>
                  <a:pt x="3033391" y="811467"/>
                </a:lnTo>
                <a:lnTo>
                  <a:pt x="3037782" y="814396"/>
                </a:lnTo>
                <a:lnTo>
                  <a:pt x="3041774" y="817651"/>
                </a:lnTo>
                <a:lnTo>
                  <a:pt x="3045765" y="821557"/>
                </a:lnTo>
                <a:lnTo>
                  <a:pt x="3049358" y="825138"/>
                </a:lnTo>
                <a:lnTo>
                  <a:pt x="3052950" y="829043"/>
                </a:lnTo>
                <a:lnTo>
                  <a:pt x="3058938" y="837181"/>
                </a:lnTo>
                <a:lnTo>
                  <a:pt x="3064925" y="845969"/>
                </a:lnTo>
                <a:lnTo>
                  <a:pt x="3070515" y="855409"/>
                </a:lnTo>
                <a:lnTo>
                  <a:pt x="3081291" y="874288"/>
                </a:lnTo>
                <a:lnTo>
                  <a:pt x="3086481" y="883728"/>
                </a:lnTo>
                <a:lnTo>
                  <a:pt x="3092070" y="892515"/>
                </a:lnTo>
                <a:lnTo>
                  <a:pt x="3116419" y="990165"/>
                </a:lnTo>
                <a:lnTo>
                  <a:pt x="3150349" y="978447"/>
                </a:lnTo>
                <a:lnTo>
                  <a:pt x="3152345" y="971937"/>
                </a:lnTo>
                <a:lnTo>
                  <a:pt x="3153542" y="965101"/>
                </a:lnTo>
                <a:lnTo>
                  <a:pt x="3153143" y="950780"/>
                </a:lnTo>
                <a:lnTo>
                  <a:pt x="3153941" y="937109"/>
                </a:lnTo>
                <a:lnTo>
                  <a:pt x="3155139" y="923113"/>
                </a:lnTo>
                <a:lnTo>
                  <a:pt x="3157135" y="909767"/>
                </a:lnTo>
                <a:lnTo>
                  <a:pt x="3159529" y="896097"/>
                </a:lnTo>
                <a:lnTo>
                  <a:pt x="3162722" y="883076"/>
                </a:lnTo>
                <a:lnTo>
                  <a:pt x="3166714" y="869731"/>
                </a:lnTo>
                <a:lnTo>
                  <a:pt x="3171106" y="856711"/>
                </a:lnTo>
                <a:lnTo>
                  <a:pt x="3176295" y="843692"/>
                </a:lnTo>
                <a:lnTo>
                  <a:pt x="3181484" y="830996"/>
                </a:lnTo>
                <a:lnTo>
                  <a:pt x="3187471" y="818302"/>
                </a:lnTo>
                <a:lnTo>
                  <a:pt x="3193459" y="805607"/>
                </a:lnTo>
                <a:lnTo>
                  <a:pt x="3200245" y="793239"/>
                </a:lnTo>
                <a:lnTo>
                  <a:pt x="3207429" y="780545"/>
                </a:lnTo>
                <a:lnTo>
                  <a:pt x="3214615" y="768501"/>
                </a:lnTo>
                <a:lnTo>
                  <a:pt x="3222199" y="755806"/>
                </a:lnTo>
                <a:lnTo>
                  <a:pt x="3222199" y="755481"/>
                </a:lnTo>
                <a:lnTo>
                  <a:pt x="3225392" y="745065"/>
                </a:lnTo>
                <a:lnTo>
                  <a:pt x="3228986" y="735300"/>
                </a:lnTo>
                <a:lnTo>
                  <a:pt x="3233376" y="726511"/>
                </a:lnTo>
                <a:lnTo>
                  <a:pt x="3235772" y="722281"/>
                </a:lnTo>
                <a:lnTo>
                  <a:pt x="3238166" y="718374"/>
                </a:lnTo>
                <a:lnTo>
                  <a:pt x="3241359" y="714468"/>
                </a:lnTo>
                <a:lnTo>
                  <a:pt x="3244155" y="710888"/>
                </a:lnTo>
                <a:lnTo>
                  <a:pt x="3246947" y="707308"/>
                </a:lnTo>
                <a:lnTo>
                  <a:pt x="3250142" y="704052"/>
                </a:lnTo>
                <a:lnTo>
                  <a:pt x="3253734" y="701123"/>
                </a:lnTo>
                <a:lnTo>
                  <a:pt x="3257326" y="698518"/>
                </a:lnTo>
                <a:lnTo>
                  <a:pt x="3260918" y="695915"/>
                </a:lnTo>
                <a:lnTo>
                  <a:pt x="3264910" y="693312"/>
                </a:lnTo>
                <a:lnTo>
                  <a:pt x="3268903" y="691032"/>
                </a:lnTo>
                <a:lnTo>
                  <a:pt x="3273294" y="689079"/>
                </a:lnTo>
                <a:lnTo>
                  <a:pt x="3277684" y="687127"/>
                </a:lnTo>
                <a:lnTo>
                  <a:pt x="3282474" y="685174"/>
                </a:lnTo>
                <a:lnTo>
                  <a:pt x="3287264" y="683872"/>
                </a:lnTo>
                <a:lnTo>
                  <a:pt x="3292055" y="682569"/>
                </a:lnTo>
                <a:lnTo>
                  <a:pt x="3297244" y="681268"/>
                </a:lnTo>
                <a:lnTo>
                  <a:pt x="3302432" y="680291"/>
                </a:lnTo>
                <a:lnTo>
                  <a:pt x="3308421" y="679640"/>
                </a:lnTo>
                <a:lnTo>
                  <a:pt x="3314009" y="678989"/>
                </a:lnTo>
                <a:lnTo>
                  <a:pt x="3325985" y="678664"/>
                </a:lnTo>
                <a:lnTo>
                  <a:pt x="3339156" y="678664"/>
                </a:lnTo>
                <a:lnTo>
                  <a:pt x="3352330" y="679640"/>
                </a:lnTo>
                <a:lnTo>
                  <a:pt x="3363906" y="680291"/>
                </a:lnTo>
                <a:lnTo>
                  <a:pt x="3375481" y="680942"/>
                </a:lnTo>
                <a:lnTo>
                  <a:pt x="3386659" y="680942"/>
                </a:lnTo>
                <a:lnTo>
                  <a:pt x="3398234" y="680616"/>
                </a:lnTo>
                <a:lnTo>
                  <a:pt x="3421386" y="679966"/>
                </a:lnTo>
                <a:lnTo>
                  <a:pt x="3444937" y="679640"/>
                </a:lnTo>
                <a:lnTo>
                  <a:pt x="3456114" y="679640"/>
                </a:lnTo>
                <a:lnTo>
                  <a:pt x="3467690" y="679966"/>
                </a:lnTo>
                <a:lnTo>
                  <a:pt x="3479266" y="680942"/>
                </a:lnTo>
                <a:lnTo>
                  <a:pt x="3490443" y="682244"/>
                </a:lnTo>
                <a:lnTo>
                  <a:pt x="3502020" y="684197"/>
                </a:lnTo>
                <a:lnTo>
                  <a:pt x="3513196" y="687452"/>
                </a:lnTo>
                <a:lnTo>
                  <a:pt x="3518785" y="689079"/>
                </a:lnTo>
                <a:lnTo>
                  <a:pt x="3524373" y="690707"/>
                </a:lnTo>
                <a:lnTo>
                  <a:pt x="3529562" y="692985"/>
                </a:lnTo>
                <a:lnTo>
                  <a:pt x="3535549" y="695264"/>
                </a:lnTo>
                <a:lnTo>
                  <a:pt x="3541537" y="697217"/>
                </a:lnTo>
                <a:lnTo>
                  <a:pt x="3547924" y="699496"/>
                </a:lnTo>
                <a:lnTo>
                  <a:pt x="3553512" y="701774"/>
                </a:lnTo>
                <a:lnTo>
                  <a:pt x="3559500" y="704378"/>
                </a:lnTo>
                <a:lnTo>
                  <a:pt x="3570676" y="709911"/>
                </a:lnTo>
                <a:lnTo>
                  <a:pt x="3581455" y="716096"/>
                </a:lnTo>
                <a:lnTo>
                  <a:pt x="3591434" y="722606"/>
                </a:lnTo>
                <a:lnTo>
                  <a:pt x="3601413" y="729441"/>
                </a:lnTo>
                <a:lnTo>
                  <a:pt x="3610993" y="736603"/>
                </a:lnTo>
                <a:lnTo>
                  <a:pt x="3620174" y="744089"/>
                </a:lnTo>
                <a:lnTo>
                  <a:pt x="3638536" y="759062"/>
                </a:lnTo>
                <a:lnTo>
                  <a:pt x="3656499" y="774360"/>
                </a:lnTo>
                <a:lnTo>
                  <a:pt x="3666477" y="781846"/>
                </a:lnTo>
                <a:lnTo>
                  <a:pt x="3676058" y="788682"/>
                </a:lnTo>
                <a:lnTo>
                  <a:pt x="3686037" y="795843"/>
                </a:lnTo>
                <a:lnTo>
                  <a:pt x="3696815" y="802028"/>
                </a:lnTo>
                <a:lnTo>
                  <a:pt x="3705198" y="807235"/>
                </a:lnTo>
                <a:lnTo>
                  <a:pt x="3713182" y="813094"/>
                </a:lnTo>
                <a:lnTo>
                  <a:pt x="3719967" y="818954"/>
                </a:lnTo>
                <a:lnTo>
                  <a:pt x="3725955" y="825789"/>
                </a:lnTo>
                <a:lnTo>
                  <a:pt x="3731544" y="832624"/>
                </a:lnTo>
                <a:lnTo>
                  <a:pt x="3736333" y="839459"/>
                </a:lnTo>
                <a:lnTo>
                  <a:pt x="3739927" y="846946"/>
                </a:lnTo>
                <a:lnTo>
                  <a:pt x="3743119" y="854432"/>
                </a:lnTo>
                <a:lnTo>
                  <a:pt x="3745513" y="861919"/>
                </a:lnTo>
                <a:lnTo>
                  <a:pt x="3747112" y="870056"/>
                </a:lnTo>
                <a:lnTo>
                  <a:pt x="3748308" y="878194"/>
                </a:lnTo>
                <a:lnTo>
                  <a:pt x="3748707" y="886331"/>
                </a:lnTo>
                <a:lnTo>
                  <a:pt x="3748707" y="894794"/>
                </a:lnTo>
                <a:lnTo>
                  <a:pt x="3748308" y="903583"/>
                </a:lnTo>
                <a:lnTo>
                  <a:pt x="3747510" y="912045"/>
                </a:lnTo>
                <a:lnTo>
                  <a:pt x="3745913" y="920834"/>
                </a:lnTo>
                <a:lnTo>
                  <a:pt x="3747909" y="963800"/>
                </a:lnTo>
                <a:lnTo>
                  <a:pt x="3748308" y="978447"/>
                </a:lnTo>
                <a:lnTo>
                  <a:pt x="3751502" y="1001557"/>
                </a:lnTo>
                <a:lnTo>
                  <a:pt x="3754296" y="1024342"/>
                </a:lnTo>
                <a:lnTo>
                  <a:pt x="3756690" y="1047453"/>
                </a:lnTo>
                <a:lnTo>
                  <a:pt x="3758288" y="1070237"/>
                </a:lnTo>
                <a:lnTo>
                  <a:pt x="3759885" y="1093348"/>
                </a:lnTo>
                <a:lnTo>
                  <a:pt x="3761082" y="1116132"/>
                </a:lnTo>
                <a:lnTo>
                  <a:pt x="3763077" y="1161703"/>
                </a:lnTo>
                <a:lnTo>
                  <a:pt x="3763077" y="1164631"/>
                </a:lnTo>
                <a:lnTo>
                  <a:pt x="3763077" y="1167236"/>
                </a:lnTo>
                <a:lnTo>
                  <a:pt x="3763875" y="1208900"/>
                </a:lnTo>
                <a:lnTo>
                  <a:pt x="3764276" y="1250889"/>
                </a:lnTo>
                <a:lnTo>
                  <a:pt x="3764675" y="1292228"/>
                </a:lnTo>
                <a:lnTo>
                  <a:pt x="3765472" y="1334216"/>
                </a:lnTo>
                <a:lnTo>
                  <a:pt x="3770662" y="1630745"/>
                </a:lnTo>
                <a:lnTo>
                  <a:pt x="3770662" y="1660366"/>
                </a:lnTo>
                <a:lnTo>
                  <a:pt x="3783835" y="1807165"/>
                </a:lnTo>
                <a:lnTo>
                  <a:pt x="3785831" y="1811722"/>
                </a:lnTo>
                <a:lnTo>
                  <a:pt x="3787428" y="1816604"/>
                </a:lnTo>
                <a:lnTo>
                  <a:pt x="3788625" y="1821161"/>
                </a:lnTo>
                <a:lnTo>
                  <a:pt x="3789423" y="1825718"/>
                </a:lnTo>
                <a:lnTo>
                  <a:pt x="3790221" y="1830275"/>
                </a:lnTo>
                <a:lnTo>
                  <a:pt x="3790620" y="1834833"/>
                </a:lnTo>
                <a:lnTo>
                  <a:pt x="3790620" y="1844272"/>
                </a:lnTo>
                <a:lnTo>
                  <a:pt x="3790221" y="1853386"/>
                </a:lnTo>
                <a:lnTo>
                  <a:pt x="3789423" y="1862826"/>
                </a:lnTo>
                <a:lnTo>
                  <a:pt x="3786629" y="1881378"/>
                </a:lnTo>
                <a:lnTo>
                  <a:pt x="3791419" y="1875519"/>
                </a:lnTo>
                <a:lnTo>
                  <a:pt x="3796209" y="1869335"/>
                </a:lnTo>
                <a:lnTo>
                  <a:pt x="3800200" y="1862826"/>
                </a:lnTo>
                <a:lnTo>
                  <a:pt x="3803395" y="1856641"/>
                </a:lnTo>
                <a:lnTo>
                  <a:pt x="3806587" y="1850131"/>
                </a:lnTo>
                <a:lnTo>
                  <a:pt x="3809381" y="1843946"/>
                </a:lnTo>
                <a:lnTo>
                  <a:pt x="3812176" y="1837111"/>
                </a:lnTo>
                <a:lnTo>
                  <a:pt x="3814172" y="1830600"/>
                </a:lnTo>
                <a:lnTo>
                  <a:pt x="3816167" y="1824090"/>
                </a:lnTo>
                <a:lnTo>
                  <a:pt x="3817764" y="1817581"/>
                </a:lnTo>
                <a:lnTo>
                  <a:pt x="3820159" y="1804235"/>
                </a:lnTo>
                <a:lnTo>
                  <a:pt x="3821756" y="1790890"/>
                </a:lnTo>
                <a:lnTo>
                  <a:pt x="3822954" y="1777219"/>
                </a:lnTo>
                <a:lnTo>
                  <a:pt x="3823751" y="1763548"/>
                </a:lnTo>
                <a:lnTo>
                  <a:pt x="3824150" y="1749877"/>
                </a:lnTo>
                <a:lnTo>
                  <a:pt x="3824948" y="1722535"/>
                </a:lnTo>
                <a:lnTo>
                  <a:pt x="3825348" y="1708865"/>
                </a:lnTo>
                <a:lnTo>
                  <a:pt x="3826545" y="1695193"/>
                </a:lnTo>
                <a:lnTo>
                  <a:pt x="3828942" y="1681849"/>
                </a:lnTo>
                <a:lnTo>
                  <a:pt x="3831336" y="1668503"/>
                </a:lnTo>
                <a:lnTo>
                  <a:pt x="3836525" y="1644741"/>
                </a:lnTo>
                <a:lnTo>
                  <a:pt x="3840518" y="1621305"/>
                </a:lnTo>
                <a:lnTo>
                  <a:pt x="3844509" y="1597545"/>
                </a:lnTo>
                <a:lnTo>
                  <a:pt x="3848103" y="1574109"/>
                </a:lnTo>
                <a:lnTo>
                  <a:pt x="3850895" y="1550347"/>
                </a:lnTo>
                <a:lnTo>
                  <a:pt x="3854088" y="1526585"/>
                </a:lnTo>
                <a:lnTo>
                  <a:pt x="3860077" y="1478737"/>
                </a:lnTo>
                <a:lnTo>
                  <a:pt x="3862872" y="1454976"/>
                </a:lnTo>
                <a:lnTo>
                  <a:pt x="3866064" y="1431215"/>
                </a:lnTo>
                <a:lnTo>
                  <a:pt x="3869257" y="1407454"/>
                </a:lnTo>
                <a:lnTo>
                  <a:pt x="3873249" y="1383692"/>
                </a:lnTo>
                <a:lnTo>
                  <a:pt x="3877640" y="1360256"/>
                </a:lnTo>
                <a:lnTo>
                  <a:pt x="3882830" y="1336820"/>
                </a:lnTo>
                <a:lnTo>
                  <a:pt x="3888417" y="1313059"/>
                </a:lnTo>
                <a:lnTo>
                  <a:pt x="3895602" y="1289623"/>
                </a:lnTo>
                <a:lnTo>
                  <a:pt x="4008967" y="654902"/>
                </a:lnTo>
                <a:lnTo>
                  <a:pt x="4011362" y="641557"/>
                </a:lnTo>
                <a:lnTo>
                  <a:pt x="4014156" y="627886"/>
                </a:lnTo>
                <a:lnTo>
                  <a:pt x="4017750" y="614541"/>
                </a:lnTo>
                <a:lnTo>
                  <a:pt x="4022141" y="601195"/>
                </a:lnTo>
                <a:lnTo>
                  <a:pt x="4027329" y="588500"/>
                </a:lnTo>
                <a:lnTo>
                  <a:pt x="4032120" y="575480"/>
                </a:lnTo>
                <a:lnTo>
                  <a:pt x="4037708" y="562787"/>
                </a:lnTo>
                <a:lnTo>
                  <a:pt x="4043297" y="549767"/>
                </a:lnTo>
                <a:lnTo>
                  <a:pt x="4054873" y="524377"/>
                </a:lnTo>
                <a:lnTo>
                  <a:pt x="4066847" y="498989"/>
                </a:lnTo>
                <a:lnTo>
                  <a:pt x="4072036" y="485969"/>
                </a:lnTo>
                <a:lnTo>
                  <a:pt x="4077227" y="473274"/>
                </a:lnTo>
                <a:lnTo>
                  <a:pt x="4082016" y="459928"/>
                </a:lnTo>
                <a:lnTo>
                  <a:pt x="4086407" y="446909"/>
                </a:lnTo>
                <a:lnTo>
                  <a:pt x="4088802" y="441375"/>
                </a:lnTo>
                <a:lnTo>
                  <a:pt x="4091196" y="436168"/>
                </a:lnTo>
                <a:lnTo>
                  <a:pt x="4094789" y="431285"/>
                </a:lnTo>
                <a:lnTo>
                  <a:pt x="4096786" y="429006"/>
                </a:lnTo>
                <a:lnTo>
                  <a:pt x="4098781" y="427054"/>
                </a:lnTo>
                <a:lnTo>
                  <a:pt x="4101176" y="425101"/>
                </a:lnTo>
                <a:lnTo>
                  <a:pt x="4103572" y="423473"/>
                </a:lnTo>
                <a:lnTo>
                  <a:pt x="4106365" y="422171"/>
                </a:lnTo>
                <a:lnTo>
                  <a:pt x="4109159" y="420869"/>
                </a:lnTo>
                <a:lnTo>
                  <a:pt x="4112354" y="419893"/>
                </a:lnTo>
                <a:lnTo>
                  <a:pt x="4115546" y="419242"/>
                </a:lnTo>
                <a:lnTo>
                  <a:pt x="4119139" y="418916"/>
                </a:lnTo>
                <a:lnTo>
                  <a:pt x="4123530" y="418916"/>
                </a:lnTo>
                <a:lnTo>
                  <a:pt x="4141493" y="419242"/>
                </a:lnTo>
                <a:lnTo>
                  <a:pt x="4159855" y="419242"/>
                </a:lnTo>
                <a:lnTo>
                  <a:pt x="4178216" y="418916"/>
                </a:lnTo>
                <a:lnTo>
                  <a:pt x="4196977" y="418266"/>
                </a:lnTo>
                <a:lnTo>
                  <a:pt x="4215340" y="417615"/>
                </a:lnTo>
                <a:lnTo>
                  <a:pt x="4234100" y="416963"/>
                </a:lnTo>
                <a:lnTo>
                  <a:pt x="4252463" y="416963"/>
                </a:lnTo>
                <a:lnTo>
                  <a:pt x="4270824" y="417289"/>
                </a:lnTo>
                <a:lnTo>
                  <a:pt x="4289188" y="418266"/>
                </a:lnTo>
                <a:lnTo>
                  <a:pt x="4297968" y="418916"/>
                </a:lnTo>
                <a:lnTo>
                  <a:pt x="4306750" y="419893"/>
                </a:lnTo>
                <a:lnTo>
                  <a:pt x="4315533" y="421195"/>
                </a:lnTo>
                <a:lnTo>
                  <a:pt x="4324712" y="422822"/>
                </a:lnTo>
                <a:lnTo>
                  <a:pt x="4333494" y="424449"/>
                </a:lnTo>
                <a:lnTo>
                  <a:pt x="4342276" y="426729"/>
                </a:lnTo>
                <a:lnTo>
                  <a:pt x="4351059" y="429006"/>
                </a:lnTo>
                <a:lnTo>
                  <a:pt x="4359840" y="431936"/>
                </a:lnTo>
                <a:lnTo>
                  <a:pt x="4368223" y="434865"/>
                </a:lnTo>
                <a:lnTo>
                  <a:pt x="4376605" y="438445"/>
                </a:lnTo>
                <a:lnTo>
                  <a:pt x="4385387" y="442352"/>
                </a:lnTo>
                <a:lnTo>
                  <a:pt x="4393369" y="446909"/>
                </a:lnTo>
                <a:lnTo>
                  <a:pt x="4401353" y="451792"/>
                </a:lnTo>
                <a:lnTo>
                  <a:pt x="4409338" y="456999"/>
                </a:lnTo>
                <a:lnTo>
                  <a:pt x="4424506" y="468718"/>
                </a:lnTo>
                <a:lnTo>
                  <a:pt x="4430893" y="473600"/>
                </a:lnTo>
                <a:lnTo>
                  <a:pt x="4433687" y="475227"/>
                </a:lnTo>
                <a:lnTo>
                  <a:pt x="4444464" y="466764"/>
                </a:lnTo>
                <a:lnTo>
                  <a:pt x="4449653" y="463510"/>
                </a:lnTo>
                <a:lnTo>
                  <a:pt x="4454443" y="460906"/>
                </a:lnTo>
                <a:lnTo>
                  <a:pt x="4458435" y="458301"/>
                </a:lnTo>
                <a:lnTo>
                  <a:pt x="4462427" y="456674"/>
                </a:lnTo>
                <a:lnTo>
                  <a:pt x="4466019" y="455047"/>
                </a:lnTo>
                <a:lnTo>
                  <a:pt x="4469612" y="454070"/>
                </a:lnTo>
                <a:lnTo>
                  <a:pt x="4472406" y="453419"/>
                </a:lnTo>
                <a:lnTo>
                  <a:pt x="4475201" y="453093"/>
                </a:lnTo>
                <a:lnTo>
                  <a:pt x="4477994" y="453093"/>
                </a:lnTo>
                <a:lnTo>
                  <a:pt x="4479990" y="453419"/>
                </a:lnTo>
                <a:lnTo>
                  <a:pt x="4482386" y="454396"/>
                </a:lnTo>
                <a:lnTo>
                  <a:pt x="4484382" y="455372"/>
                </a:lnTo>
                <a:lnTo>
                  <a:pt x="4485978" y="456674"/>
                </a:lnTo>
                <a:lnTo>
                  <a:pt x="4487575" y="458301"/>
                </a:lnTo>
                <a:lnTo>
                  <a:pt x="4488772" y="459928"/>
                </a:lnTo>
                <a:lnTo>
                  <a:pt x="4489970" y="462208"/>
                </a:lnTo>
                <a:lnTo>
                  <a:pt x="4491566" y="466764"/>
                </a:lnTo>
                <a:lnTo>
                  <a:pt x="4493163" y="472297"/>
                </a:lnTo>
                <a:lnTo>
                  <a:pt x="4493962" y="478157"/>
                </a:lnTo>
                <a:lnTo>
                  <a:pt x="4495158" y="491177"/>
                </a:lnTo>
                <a:lnTo>
                  <a:pt x="4495957" y="504523"/>
                </a:lnTo>
                <a:lnTo>
                  <a:pt x="4511926" y="514287"/>
                </a:lnTo>
                <a:lnTo>
                  <a:pt x="4519909" y="519170"/>
                </a:lnTo>
                <a:lnTo>
                  <a:pt x="4527491" y="524377"/>
                </a:lnTo>
                <a:lnTo>
                  <a:pt x="4535075" y="529585"/>
                </a:lnTo>
                <a:lnTo>
                  <a:pt x="4541862" y="535119"/>
                </a:lnTo>
                <a:lnTo>
                  <a:pt x="4548649" y="540653"/>
                </a:lnTo>
                <a:lnTo>
                  <a:pt x="4554235" y="546511"/>
                </a:lnTo>
                <a:lnTo>
                  <a:pt x="4559026" y="553021"/>
                </a:lnTo>
                <a:lnTo>
                  <a:pt x="4561422" y="556277"/>
                </a:lnTo>
                <a:lnTo>
                  <a:pt x="4563418" y="559531"/>
                </a:lnTo>
                <a:lnTo>
                  <a:pt x="4565015" y="562787"/>
                </a:lnTo>
                <a:lnTo>
                  <a:pt x="4566610" y="566367"/>
                </a:lnTo>
                <a:lnTo>
                  <a:pt x="4567808" y="569947"/>
                </a:lnTo>
                <a:lnTo>
                  <a:pt x="4569005" y="573853"/>
                </a:lnTo>
                <a:lnTo>
                  <a:pt x="4569404" y="577760"/>
                </a:lnTo>
                <a:lnTo>
                  <a:pt x="4569803" y="581990"/>
                </a:lnTo>
                <a:lnTo>
                  <a:pt x="4570203" y="586223"/>
                </a:lnTo>
                <a:lnTo>
                  <a:pt x="4569803" y="590453"/>
                </a:lnTo>
                <a:lnTo>
                  <a:pt x="4569404" y="594685"/>
                </a:lnTo>
                <a:lnTo>
                  <a:pt x="4568607" y="599242"/>
                </a:lnTo>
                <a:lnTo>
                  <a:pt x="4567409" y="604125"/>
                </a:lnTo>
                <a:lnTo>
                  <a:pt x="4565813" y="609332"/>
                </a:lnTo>
                <a:lnTo>
                  <a:pt x="4571002" y="662389"/>
                </a:lnTo>
                <a:lnTo>
                  <a:pt x="4576989" y="703727"/>
                </a:lnTo>
                <a:lnTo>
                  <a:pt x="4580183" y="724559"/>
                </a:lnTo>
                <a:lnTo>
                  <a:pt x="4582578" y="745391"/>
                </a:lnTo>
                <a:lnTo>
                  <a:pt x="4584972" y="765897"/>
                </a:lnTo>
                <a:lnTo>
                  <a:pt x="4586569" y="786729"/>
                </a:lnTo>
                <a:lnTo>
                  <a:pt x="4588166" y="807561"/>
                </a:lnTo>
                <a:lnTo>
                  <a:pt x="4589363" y="828392"/>
                </a:lnTo>
                <a:lnTo>
                  <a:pt x="4589762" y="849224"/>
                </a:lnTo>
                <a:lnTo>
                  <a:pt x="4590161" y="869731"/>
                </a:lnTo>
                <a:lnTo>
                  <a:pt x="4589762" y="890563"/>
                </a:lnTo>
                <a:lnTo>
                  <a:pt x="4588564" y="911394"/>
                </a:lnTo>
                <a:lnTo>
                  <a:pt x="4586968" y="932226"/>
                </a:lnTo>
                <a:lnTo>
                  <a:pt x="4584573" y="952732"/>
                </a:lnTo>
                <a:lnTo>
                  <a:pt x="4581380" y="973564"/>
                </a:lnTo>
                <a:lnTo>
                  <a:pt x="4576989" y="994397"/>
                </a:lnTo>
                <a:lnTo>
                  <a:pt x="4576589" y="997000"/>
                </a:lnTo>
                <a:lnTo>
                  <a:pt x="4576589" y="999279"/>
                </a:lnTo>
                <a:lnTo>
                  <a:pt x="4576589" y="1001883"/>
                </a:lnTo>
                <a:lnTo>
                  <a:pt x="4576989" y="1004162"/>
                </a:lnTo>
                <a:lnTo>
                  <a:pt x="4578985" y="1009044"/>
                </a:lnTo>
                <a:lnTo>
                  <a:pt x="4580981" y="1013601"/>
                </a:lnTo>
                <a:lnTo>
                  <a:pt x="4583376" y="1017832"/>
                </a:lnTo>
                <a:lnTo>
                  <a:pt x="4586170" y="1022064"/>
                </a:lnTo>
                <a:lnTo>
                  <a:pt x="4591758" y="1030527"/>
                </a:lnTo>
                <a:lnTo>
                  <a:pt x="4594154" y="1034758"/>
                </a:lnTo>
                <a:lnTo>
                  <a:pt x="4596150" y="1039315"/>
                </a:lnTo>
                <a:lnTo>
                  <a:pt x="4597747" y="1043547"/>
                </a:lnTo>
                <a:lnTo>
                  <a:pt x="4598146" y="1047778"/>
                </a:lnTo>
                <a:lnTo>
                  <a:pt x="4598146" y="1050057"/>
                </a:lnTo>
                <a:lnTo>
                  <a:pt x="4597747" y="1052334"/>
                </a:lnTo>
                <a:lnTo>
                  <a:pt x="4596948" y="1054614"/>
                </a:lnTo>
                <a:lnTo>
                  <a:pt x="4596150" y="1056892"/>
                </a:lnTo>
                <a:lnTo>
                  <a:pt x="4594951" y="1059171"/>
                </a:lnTo>
                <a:lnTo>
                  <a:pt x="4593355" y="1061450"/>
                </a:lnTo>
                <a:lnTo>
                  <a:pt x="4590960" y="1064379"/>
                </a:lnTo>
                <a:lnTo>
                  <a:pt x="4588564" y="1066657"/>
                </a:lnTo>
                <a:lnTo>
                  <a:pt x="4590161" y="1069260"/>
                </a:lnTo>
                <a:lnTo>
                  <a:pt x="4591359" y="1071865"/>
                </a:lnTo>
                <a:lnTo>
                  <a:pt x="4592158" y="1074469"/>
                </a:lnTo>
                <a:lnTo>
                  <a:pt x="4592557" y="1077073"/>
                </a:lnTo>
                <a:lnTo>
                  <a:pt x="4592956" y="1081955"/>
                </a:lnTo>
                <a:lnTo>
                  <a:pt x="4592557" y="1086838"/>
                </a:lnTo>
                <a:lnTo>
                  <a:pt x="4594951" y="1100509"/>
                </a:lnTo>
                <a:lnTo>
                  <a:pt x="4596549" y="1113854"/>
                </a:lnTo>
                <a:lnTo>
                  <a:pt x="4598146" y="1127525"/>
                </a:lnTo>
                <a:lnTo>
                  <a:pt x="4598943" y="1141197"/>
                </a:lnTo>
                <a:lnTo>
                  <a:pt x="4599743" y="1154867"/>
                </a:lnTo>
                <a:lnTo>
                  <a:pt x="4600142" y="1168212"/>
                </a:lnTo>
                <a:lnTo>
                  <a:pt x="4600142" y="1195554"/>
                </a:lnTo>
                <a:lnTo>
                  <a:pt x="4599743" y="1250238"/>
                </a:lnTo>
                <a:lnTo>
                  <a:pt x="4600142" y="1277580"/>
                </a:lnTo>
                <a:lnTo>
                  <a:pt x="4600541" y="1290925"/>
                </a:lnTo>
                <a:lnTo>
                  <a:pt x="4600940" y="1304596"/>
                </a:lnTo>
                <a:lnTo>
                  <a:pt x="4600940" y="1319569"/>
                </a:lnTo>
                <a:lnTo>
                  <a:pt x="4602137" y="1386297"/>
                </a:lnTo>
                <a:lnTo>
                  <a:pt x="4603334" y="1419496"/>
                </a:lnTo>
                <a:lnTo>
                  <a:pt x="4604134" y="1435772"/>
                </a:lnTo>
                <a:lnTo>
                  <a:pt x="4604932" y="1452372"/>
                </a:lnTo>
                <a:lnTo>
                  <a:pt x="4605331" y="1458232"/>
                </a:lnTo>
                <a:lnTo>
                  <a:pt x="4605331" y="1463765"/>
                </a:lnTo>
                <a:lnTo>
                  <a:pt x="4604932" y="1469624"/>
                </a:lnTo>
                <a:lnTo>
                  <a:pt x="4604134" y="1474506"/>
                </a:lnTo>
                <a:lnTo>
                  <a:pt x="4602936" y="1479063"/>
                </a:lnTo>
                <a:lnTo>
                  <a:pt x="4601339" y="1483294"/>
                </a:lnTo>
                <a:lnTo>
                  <a:pt x="4598943" y="1487201"/>
                </a:lnTo>
                <a:lnTo>
                  <a:pt x="4596549" y="1490455"/>
                </a:lnTo>
                <a:lnTo>
                  <a:pt x="4592956" y="1494037"/>
                </a:lnTo>
                <a:lnTo>
                  <a:pt x="4589363" y="1496640"/>
                </a:lnTo>
                <a:lnTo>
                  <a:pt x="4584972" y="1498918"/>
                </a:lnTo>
                <a:lnTo>
                  <a:pt x="4579783" y="1500546"/>
                </a:lnTo>
                <a:lnTo>
                  <a:pt x="4573796" y="1501848"/>
                </a:lnTo>
                <a:lnTo>
                  <a:pt x="4567010" y="1502825"/>
                </a:lnTo>
                <a:lnTo>
                  <a:pt x="4559825" y="1503150"/>
                </a:lnTo>
                <a:lnTo>
                  <a:pt x="4551841" y="1502825"/>
                </a:lnTo>
                <a:lnTo>
                  <a:pt x="4567808" y="1510962"/>
                </a:lnTo>
                <a:lnTo>
                  <a:pt x="4573397" y="1511287"/>
                </a:lnTo>
                <a:lnTo>
                  <a:pt x="4578586" y="1511613"/>
                </a:lnTo>
                <a:lnTo>
                  <a:pt x="4582978" y="1512264"/>
                </a:lnTo>
                <a:lnTo>
                  <a:pt x="4586968" y="1512915"/>
                </a:lnTo>
                <a:lnTo>
                  <a:pt x="4590563" y="1513891"/>
                </a:lnTo>
                <a:lnTo>
                  <a:pt x="4593754" y="1514868"/>
                </a:lnTo>
                <a:lnTo>
                  <a:pt x="4596150" y="1516170"/>
                </a:lnTo>
                <a:lnTo>
                  <a:pt x="4598544" y="1517798"/>
                </a:lnTo>
                <a:lnTo>
                  <a:pt x="4600142" y="1519425"/>
                </a:lnTo>
                <a:lnTo>
                  <a:pt x="4601738" y="1521378"/>
                </a:lnTo>
                <a:lnTo>
                  <a:pt x="4602936" y="1523006"/>
                </a:lnTo>
                <a:lnTo>
                  <a:pt x="4604134" y="1524959"/>
                </a:lnTo>
                <a:lnTo>
                  <a:pt x="4604532" y="1526912"/>
                </a:lnTo>
                <a:lnTo>
                  <a:pt x="4604932" y="1529189"/>
                </a:lnTo>
                <a:lnTo>
                  <a:pt x="4605331" y="1533422"/>
                </a:lnTo>
                <a:lnTo>
                  <a:pt x="4604932" y="1538304"/>
                </a:lnTo>
                <a:lnTo>
                  <a:pt x="4604134" y="1542861"/>
                </a:lnTo>
                <a:lnTo>
                  <a:pt x="4602137" y="1553277"/>
                </a:lnTo>
                <a:lnTo>
                  <a:pt x="4601339" y="1557834"/>
                </a:lnTo>
                <a:lnTo>
                  <a:pt x="4600940" y="1562716"/>
                </a:lnTo>
                <a:lnTo>
                  <a:pt x="4601339" y="1566948"/>
                </a:lnTo>
                <a:lnTo>
                  <a:pt x="4601738" y="1569226"/>
                </a:lnTo>
                <a:lnTo>
                  <a:pt x="4602137" y="1571179"/>
                </a:lnTo>
                <a:lnTo>
                  <a:pt x="4605331" y="1600799"/>
                </a:lnTo>
                <a:lnTo>
                  <a:pt x="4610121" y="1596243"/>
                </a:lnTo>
                <a:lnTo>
                  <a:pt x="4615310" y="1592011"/>
                </a:lnTo>
                <a:lnTo>
                  <a:pt x="4619302" y="1587453"/>
                </a:lnTo>
                <a:lnTo>
                  <a:pt x="4622894" y="1582897"/>
                </a:lnTo>
                <a:lnTo>
                  <a:pt x="4626486" y="1578340"/>
                </a:lnTo>
                <a:lnTo>
                  <a:pt x="4629680" y="1573458"/>
                </a:lnTo>
                <a:lnTo>
                  <a:pt x="4632474" y="1568250"/>
                </a:lnTo>
                <a:lnTo>
                  <a:pt x="4634870" y="1563367"/>
                </a:lnTo>
                <a:lnTo>
                  <a:pt x="4637265" y="1558484"/>
                </a:lnTo>
                <a:lnTo>
                  <a:pt x="4639261" y="1553277"/>
                </a:lnTo>
                <a:lnTo>
                  <a:pt x="4642852" y="1542861"/>
                </a:lnTo>
                <a:lnTo>
                  <a:pt x="4646046" y="1532119"/>
                </a:lnTo>
                <a:lnTo>
                  <a:pt x="4648840" y="1521703"/>
                </a:lnTo>
                <a:lnTo>
                  <a:pt x="4653231" y="1499895"/>
                </a:lnTo>
                <a:lnTo>
                  <a:pt x="4655626" y="1489154"/>
                </a:lnTo>
                <a:lnTo>
                  <a:pt x="4658420" y="1478412"/>
                </a:lnTo>
                <a:lnTo>
                  <a:pt x="4661615" y="1467996"/>
                </a:lnTo>
                <a:lnTo>
                  <a:pt x="4665605" y="1457580"/>
                </a:lnTo>
                <a:lnTo>
                  <a:pt x="4668000" y="1452698"/>
                </a:lnTo>
                <a:lnTo>
                  <a:pt x="4670794" y="1447815"/>
                </a:lnTo>
                <a:lnTo>
                  <a:pt x="4673590" y="1442932"/>
                </a:lnTo>
                <a:lnTo>
                  <a:pt x="4677181" y="1437725"/>
                </a:lnTo>
                <a:lnTo>
                  <a:pt x="4678378" y="1431540"/>
                </a:lnTo>
                <a:lnTo>
                  <a:pt x="4679976" y="1425356"/>
                </a:lnTo>
                <a:lnTo>
                  <a:pt x="4681972" y="1419171"/>
                </a:lnTo>
                <a:lnTo>
                  <a:pt x="4684366" y="1413312"/>
                </a:lnTo>
                <a:lnTo>
                  <a:pt x="4686761" y="1407127"/>
                </a:lnTo>
                <a:lnTo>
                  <a:pt x="4689555" y="1401595"/>
                </a:lnTo>
                <a:lnTo>
                  <a:pt x="4692749" y="1396061"/>
                </a:lnTo>
                <a:lnTo>
                  <a:pt x="4695943" y="1390528"/>
                </a:lnTo>
                <a:lnTo>
                  <a:pt x="4699535" y="1384994"/>
                </a:lnTo>
                <a:lnTo>
                  <a:pt x="4703128" y="1379461"/>
                </a:lnTo>
                <a:lnTo>
                  <a:pt x="4711909" y="1369045"/>
                </a:lnTo>
                <a:lnTo>
                  <a:pt x="4720692" y="1358955"/>
                </a:lnTo>
                <a:lnTo>
                  <a:pt x="4730271" y="1348863"/>
                </a:lnTo>
                <a:lnTo>
                  <a:pt x="4735460" y="1346585"/>
                </a:lnTo>
                <a:lnTo>
                  <a:pt x="4740251" y="1344633"/>
                </a:lnTo>
                <a:lnTo>
                  <a:pt x="4745838" y="1343005"/>
                </a:lnTo>
                <a:lnTo>
                  <a:pt x="4751029" y="1341703"/>
                </a:lnTo>
                <a:lnTo>
                  <a:pt x="4756217" y="1340726"/>
                </a:lnTo>
                <a:lnTo>
                  <a:pt x="4761007" y="1339749"/>
                </a:lnTo>
                <a:lnTo>
                  <a:pt x="4766196" y="1339099"/>
                </a:lnTo>
                <a:lnTo>
                  <a:pt x="4771386" y="1338773"/>
                </a:lnTo>
                <a:lnTo>
                  <a:pt x="4781765" y="1338448"/>
                </a:lnTo>
                <a:lnTo>
                  <a:pt x="4791744" y="1338773"/>
                </a:lnTo>
                <a:lnTo>
                  <a:pt x="4801722" y="1339749"/>
                </a:lnTo>
                <a:lnTo>
                  <a:pt x="4812102" y="1340726"/>
                </a:lnTo>
                <a:lnTo>
                  <a:pt x="4822080" y="1342354"/>
                </a:lnTo>
                <a:lnTo>
                  <a:pt x="4832459" y="1344307"/>
                </a:lnTo>
                <a:lnTo>
                  <a:pt x="4852818" y="1347887"/>
                </a:lnTo>
                <a:lnTo>
                  <a:pt x="4862796" y="1349515"/>
                </a:lnTo>
                <a:lnTo>
                  <a:pt x="4873175" y="1350817"/>
                </a:lnTo>
                <a:lnTo>
                  <a:pt x="4883154" y="1351793"/>
                </a:lnTo>
                <a:lnTo>
                  <a:pt x="4893533" y="1352119"/>
                </a:lnTo>
                <a:lnTo>
                  <a:pt x="4903911" y="1351142"/>
                </a:lnTo>
                <a:lnTo>
                  <a:pt x="4914688" y="1350492"/>
                </a:lnTo>
                <a:lnTo>
                  <a:pt x="4925466" y="1350492"/>
                </a:lnTo>
                <a:lnTo>
                  <a:pt x="4936245" y="1350817"/>
                </a:lnTo>
                <a:lnTo>
                  <a:pt x="4947820" y="1351793"/>
                </a:lnTo>
                <a:lnTo>
                  <a:pt x="4958996" y="1353096"/>
                </a:lnTo>
                <a:lnTo>
                  <a:pt x="4969774" y="1354722"/>
                </a:lnTo>
                <a:lnTo>
                  <a:pt x="4981350" y="1357002"/>
                </a:lnTo>
                <a:lnTo>
                  <a:pt x="4992528" y="1359931"/>
                </a:lnTo>
                <a:lnTo>
                  <a:pt x="5004103" y="1362860"/>
                </a:lnTo>
                <a:lnTo>
                  <a:pt x="5014882" y="1366115"/>
                </a:lnTo>
                <a:lnTo>
                  <a:pt x="5025659" y="1369695"/>
                </a:lnTo>
                <a:lnTo>
                  <a:pt x="5036835" y="1373601"/>
                </a:lnTo>
                <a:lnTo>
                  <a:pt x="5047613" y="1377833"/>
                </a:lnTo>
                <a:lnTo>
                  <a:pt x="5057991" y="1382390"/>
                </a:lnTo>
                <a:lnTo>
                  <a:pt x="5067971" y="1387924"/>
                </a:lnTo>
                <a:lnTo>
                  <a:pt x="5078351" y="1393132"/>
                </a:lnTo>
                <a:lnTo>
                  <a:pt x="5088328" y="1398340"/>
                </a:lnTo>
                <a:lnTo>
                  <a:pt x="5097910" y="1404198"/>
                </a:lnTo>
                <a:lnTo>
                  <a:pt x="5107089" y="1410057"/>
                </a:lnTo>
                <a:lnTo>
                  <a:pt x="5116270" y="1416567"/>
                </a:lnTo>
                <a:lnTo>
                  <a:pt x="5124655" y="1423078"/>
                </a:lnTo>
                <a:lnTo>
                  <a:pt x="5132636" y="1429588"/>
                </a:lnTo>
                <a:lnTo>
                  <a:pt x="5140620" y="1436423"/>
                </a:lnTo>
                <a:lnTo>
                  <a:pt x="5147804" y="1443909"/>
                </a:lnTo>
                <a:lnTo>
                  <a:pt x="5154590" y="1451071"/>
                </a:lnTo>
                <a:lnTo>
                  <a:pt x="5160978" y="1458232"/>
                </a:lnTo>
                <a:lnTo>
                  <a:pt x="5166965" y="1466044"/>
                </a:lnTo>
                <a:lnTo>
                  <a:pt x="5172154" y="1473530"/>
                </a:lnTo>
                <a:lnTo>
                  <a:pt x="5176546" y="1481342"/>
                </a:lnTo>
                <a:lnTo>
                  <a:pt x="5180537" y="1489154"/>
                </a:lnTo>
                <a:lnTo>
                  <a:pt x="5184130" y="1497291"/>
                </a:lnTo>
                <a:lnTo>
                  <a:pt x="5186524" y="1499895"/>
                </a:lnTo>
                <a:lnTo>
                  <a:pt x="5188122" y="1502825"/>
                </a:lnTo>
                <a:lnTo>
                  <a:pt x="5188521" y="1505754"/>
                </a:lnTo>
                <a:lnTo>
                  <a:pt x="5188122" y="1509010"/>
                </a:lnTo>
                <a:lnTo>
                  <a:pt x="5191713" y="1513240"/>
                </a:lnTo>
                <a:lnTo>
                  <a:pt x="5194908" y="1518123"/>
                </a:lnTo>
                <a:lnTo>
                  <a:pt x="5197302" y="1523006"/>
                </a:lnTo>
                <a:lnTo>
                  <a:pt x="5199298" y="1528213"/>
                </a:lnTo>
                <a:lnTo>
                  <a:pt x="5200895" y="1533422"/>
                </a:lnTo>
                <a:lnTo>
                  <a:pt x="5201693" y="1538629"/>
                </a:lnTo>
                <a:lnTo>
                  <a:pt x="5203292" y="1550347"/>
                </a:lnTo>
                <a:lnTo>
                  <a:pt x="5204887" y="1562065"/>
                </a:lnTo>
                <a:lnTo>
                  <a:pt x="5205685" y="1568575"/>
                </a:lnTo>
                <a:lnTo>
                  <a:pt x="5206882" y="1575410"/>
                </a:lnTo>
                <a:lnTo>
                  <a:pt x="5208478" y="1581920"/>
                </a:lnTo>
                <a:lnTo>
                  <a:pt x="5210475" y="1588757"/>
                </a:lnTo>
                <a:lnTo>
                  <a:pt x="5213269" y="1595592"/>
                </a:lnTo>
                <a:lnTo>
                  <a:pt x="5216462" y="1603403"/>
                </a:lnTo>
                <a:lnTo>
                  <a:pt x="5221253" y="1586477"/>
                </a:lnTo>
                <a:lnTo>
                  <a:pt x="5225644" y="1569877"/>
                </a:lnTo>
                <a:lnTo>
                  <a:pt x="5234425" y="1537653"/>
                </a:lnTo>
                <a:lnTo>
                  <a:pt x="5242409" y="1506405"/>
                </a:lnTo>
                <a:lnTo>
                  <a:pt x="5249993" y="1476134"/>
                </a:lnTo>
                <a:lnTo>
                  <a:pt x="5253985" y="1461161"/>
                </a:lnTo>
                <a:lnTo>
                  <a:pt x="5258376" y="1446513"/>
                </a:lnTo>
                <a:lnTo>
                  <a:pt x="5263166" y="1431866"/>
                </a:lnTo>
                <a:lnTo>
                  <a:pt x="5268354" y="1417544"/>
                </a:lnTo>
                <a:lnTo>
                  <a:pt x="5273545" y="1403547"/>
                </a:lnTo>
                <a:lnTo>
                  <a:pt x="5279133" y="1389551"/>
                </a:lnTo>
                <a:lnTo>
                  <a:pt x="5285520" y="1375555"/>
                </a:lnTo>
                <a:lnTo>
                  <a:pt x="5292306" y="1362209"/>
                </a:lnTo>
                <a:lnTo>
                  <a:pt x="5383316" y="1066331"/>
                </a:lnTo>
                <a:lnTo>
                  <a:pt x="5382918" y="1066331"/>
                </a:lnTo>
                <a:lnTo>
                  <a:pt x="5384515" y="1055590"/>
                </a:lnTo>
                <a:lnTo>
                  <a:pt x="5386110" y="1044848"/>
                </a:lnTo>
                <a:lnTo>
                  <a:pt x="5390502" y="1023691"/>
                </a:lnTo>
                <a:lnTo>
                  <a:pt x="5395690" y="1002533"/>
                </a:lnTo>
                <a:lnTo>
                  <a:pt x="5401679" y="982027"/>
                </a:lnTo>
                <a:lnTo>
                  <a:pt x="5408065" y="961521"/>
                </a:lnTo>
                <a:lnTo>
                  <a:pt x="5415250" y="941014"/>
                </a:lnTo>
                <a:lnTo>
                  <a:pt x="5423233" y="920834"/>
                </a:lnTo>
                <a:lnTo>
                  <a:pt x="5432015" y="900978"/>
                </a:lnTo>
                <a:lnTo>
                  <a:pt x="5440797" y="881124"/>
                </a:lnTo>
                <a:lnTo>
                  <a:pt x="5449979" y="861268"/>
                </a:lnTo>
                <a:lnTo>
                  <a:pt x="5459958" y="841413"/>
                </a:lnTo>
                <a:lnTo>
                  <a:pt x="5469938" y="821883"/>
                </a:lnTo>
                <a:lnTo>
                  <a:pt x="5490693" y="782498"/>
                </a:lnTo>
                <a:lnTo>
                  <a:pt x="5512249" y="743763"/>
                </a:lnTo>
                <a:lnTo>
                  <a:pt x="5514246" y="740183"/>
                </a:lnTo>
                <a:lnTo>
                  <a:pt x="5516640" y="736603"/>
                </a:lnTo>
                <a:lnTo>
                  <a:pt x="5519034" y="734324"/>
                </a:lnTo>
                <a:lnTo>
                  <a:pt x="5521030" y="732370"/>
                </a:lnTo>
                <a:lnTo>
                  <a:pt x="5523427" y="730744"/>
                </a:lnTo>
                <a:lnTo>
                  <a:pt x="5526620" y="729767"/>
                </a:lnTo>
                <a:lnTo>
                  <a:pt x="5529015" y="729116"/>
                </a:lnTo>
                <a:lnTo>
                  <a:pt x="5531410" y="728791"/>
                </a:lnTo>
                <a:lnTo>
                  <a:pt x="5533805" y="728465"/>
                </a:lnTo>
                <a:lnTo>
                  <a:pt x="5536599" y="728465"/>
                </a:lnTo>
                <a:lnTo>
                  <a:pt x="5541788" y="729116"/>
                </a:lnTo>
                <a:lnTo>
                  <a:pt x="5547776" y="729767"/>
                </a:lnTo>
                <a:lnTo>
                  <a:pt x="5553364" y="730093"/>
                </a:lnTo>
                <a:lnTo>
                  <a:pt x="5579710" y="729767"/>
                </a:lnTo>
                <a:lnTo>
                  <a:pt x="5605656" y="729116"/>
                </a:lnTo>
                <a:lnTo>
                  <a:pt x="5657548" y="727814"/>
                </a:lnTo>
                <a:lnTo>
                  <a:pt x="5680702" y="726186"/>
                </a:lnTo>
                <a:lnTo>
                  <a:pt x="5692675" y="725210"/>
                </a:lnTo>
                <a:lnTo>
                  <a:pt x="5704250" y="724234"/>
                </a:lnTo>
                <a:lnTo>
                  <a:pt x="5715827" y="723908"/>
                </a:lnTo>
                <a:lnTo>
                  <a:pt x="5727403" y="723908"/>
                </a:lnTo>
                <a:lnTo>
                  <a:pt x="5738180" y="724234"/>
                </a:lnTo>
                <a:lnTo>
                  <a:pt x="5748958" y="725535"/>
                </a:lnTo>
                <a:lnTo>
                  <a:pt x="5754548" y="726186"/>
                </a:lnTo>
                <a:lnTo>
                  <a:pt x="5759736" y="727488"/>
                </a:lnTo>
                <a:lnTo>
                  <a:pt x="5764924" y="728791"/>
                </a:lnTo>
                <a:lnTo>
                  <a:pt x="5769715" y="730093"/>
                </a:lnTo>
                <a:lnTo>
                  <a:pt x="5774904" y="732045"/>
                </a:lnTo>
                <a:lnTo>
                  <a:pt x="5779695" y="733998"/>
                </a:lnTo>
                <a:lnTo>
                  <a:pt x="5784086" y="736277"/>
                </a:lnTo>
                <a:lnTo>
                  <a:pt x="5788876" y="738880"/>
                </a:lnTo>
                <a:lnTo>
                  <a:pt x="5793266" y="742136"/>
                </a:lnTo>
                <a:lnTo>
                  <a:pt x="5797657" y="745391"/>
                </a:lnTo>
                <a:lnTo>
                  <a:pt x="5801648" y="748971"/>
                </a:lnTo>
                <a:lnTo>
                  <a:pt x="5805642" y="752877"/>
                </a:lnTo>
                <a:lnTo>
                  <a:pt x="5809631" y="757109"/>
                </a:lnTo>
                <a:lnTo>
                  <a:pt x="5813226" y="761991"/>
                </a:lnTo>
                <a:lnTo>
                  <a:pt x="5816817" y="767524"/>
                </a:lnTo>
                <a:lnTo>
                  <a:pt x="5820409" y="772732"/>
                </a:lnTo>
                <a:lnTo>
                  <a:pt x="5823603" y="772732"/>
                </a:lnTo>
                <a:lnTo>
                  <a:pt x="5827195" y="772082"/>
                </a:lnTo>
                <a:lnTo>
                  <a:pt x="5830389" y="771431"/>
                </a:lnTo>
                <a:lnTo>
                  <a:pt x="5833982" y="770453"/>
                </a:lnTo>
                <a:lnTo>
                  <a:pt x="5840369" y="768176"/>
                </a:lnTo>
                <a:lnTo>
                  <a:pt x="5846755" y="765246"/>
                </a:lnTo>
                <a:lnTo>
                  <a:pt x="5853543" y="761991"/>
                </a:lnTo>
                <a:lnTo>
                  <a:pt x="5859529" y="758736"/>
                </a:lnTo>
                <a:lnTo>
                  <a:pt x="5865914" y="755481"/>
                </a:lnTo>
                <a:lnTo>
                  <a:pt x="5872304" y="752552"/>
                </a:lnTo>
                <a:lnTo>
                  <a:pt x="5878689" y="749948"/>
                </a:lnTo>
                <a:lnTo>
                  <a:pt x="5885474" y="747669"/>
                </a:lnTo>
                <a:lnTo>
                  <a:pt x="5889068" y="747018"/>
                </a:lnTo>
                <a:lnTo>
                  <a:pt x="5892261" y="746367"/>
                </a:lnTo>
                <a:lnTo>
                  <a:pt x="5895853" y="746042"/>
                </a:lnTo>
                <a:lnTo>
                  <a:pt x="5899047" y="745717"/>
                </a:lnTo>
                <a:lnTo>
                  <a:pt x="5902639" y="746042"/>
                </a:lnTo>
                <a:lnTo>
                  <a:pt x="5906232" y="746367"/>
                </a:lnTo>
                <a:lnTo>
                  <a:pt x="5909826" y="747018"/>
                </a:lnTo>
                <a:lnTo>
                  <a:pt x="5913817" y="747994"/>
                </a:lnTo>
                <a:lnTo>
                  <a:pt x="5917807" y="749296"/>
                </a:lnTo>
                <a:lnTo>
                  <a:pt x="5921799" y="751250"/>
                </a:lnTo>
                <a:lnTo>
                  <a:pt x="5925790" y="753203"/>
                </a:lnTo>
                <a:lnTo>
                  <a:pt x="5929783" y="755806"/>
                </a:lnTo>
                <a:lnTo>
                  <a:pt x="5935372" y="752552"/>
                </a:lnTo>
                <a:lnTo>
                  <a:pt x="5941358" y="749296"/>
                </a:lnTo>
                <a:lnTo>
                  <a:pt x="5944153" y="747669"/>
                </a:lnTo>
                <a:lnTo>
                  <a:pt x="5946549" y="745717"/>
                </a:lnTo>
                <a:lnTo>
                  <a:pt x="5948544" y="743763"/>
                </a:lnTo>
                <a:lnTo>
                  <a:pt x="5949742" y="741810"/>
                </a:lnTo>
                <a:lnTo>
                  <a:pt x="5960918" y="720001"/>
                </a:lnTo>
                <a:lnTo>
                  <a:pt x="5970897" y="701123"/>
                </a:lnTo>
                <a:lnTo>
                  <a:pt x="5979679" y="684522"/>
                </a:lnTo>
                <a:lnTo>
                  <a:pt x="5988461" y="670852"/>
                </a:lnTo>
                <a:lnTo>
                  <a:pt x="5992454" y="664667"/>
                </a:lnTo>
                <a:lnTo>
                  <a:pt x="5996444" y="659133"/>
                </a:lnTo>
                <a:lnTo>
                  <a:pt x="6000436" y="653600"/>
                </a:lnTo>
                <a:lnTo>
                  <a:pt x="6004828" y="649044"/>
                </a:lnTo>
                <a:lnTo>
                  <a:pt x="6009220" y="644812"/>
                </a:lnTo>
                <a:lnTo>
                  <a:pt x="6013609" y="641231"/>
                </a:lnTo>
                <a:lnTo>
                  <a:pt x="6018798" y="637977"/>
                </a:lnTo>
                <a:lnTo>
                  <a:pt x="6023587" y="635048"/>
                </a:lnTo>
                <a:lnTo>
                  <a:pt x="6028779" y="632443"/>
                </a:lnTo>
                <a:lnTo>
                  <a:pt x="6033967" y="629839"/>
                </a:lnTo>
                <a:lnTo>
                  <a:pt x="6039954" y="627886"/>
                </a:lnTo>
                <a:lnTo>
                  <a:pt x="6045943" y="626584"/>
                </a:lnTo>
                <a:lnTo>
                  <a:pt x="6053127" y="625281"/>
                </a:lnTo>
                <a:lnTo>
                  <a:pt x="6060312" y="624305"/>
                </a:lnTo>
                <a:lnTo>
                  <a:pt x="6067896" y="623329"/>
                </a:lnTo>
                <a:lnTo>
                  <a:pt x="6075881" y="623004"/>
                </a:lnTo>
                <a:lnTo>
                  <a:pt x="6085061" y="622678"/>
                </a:lnTo>
                <a:lnTo>
                  <a:pt x="6094241" y="622352"/>
                </a:lnTo>
                <a:lnTo>
                  <a:pt x="6095684" y="622374"/>
                </a:lnTo>
                <a:lnTo>
                  <a:pt x="6095684" y="92219"/>
                </a:lnTo>
                <a:lnTo>
                  <a:pt x="6096399" y="90815"/>
                </a:lnTo>
                <a:lnTo>
                  <a:pt x="6103186" y="78446"/>
                </a:lnTo>
                <a:lnTo>
                  <a:pt x="6108775" y="65751"/>
                </a:lnTo>
                <a:lnTo>
                  <a:pt x="6113963" y="53057"/>
                </a:lnTo>
                <a:lnTo>
                  <a:pt x="6116359" y="46872"/>
                </a:lnTo>
                <a:lnTo>
                  <a:pt x="6118354" y="40037"/>
                </a:lnTo>
                <a:lnTo>
                  <a:pt x="6119951" y="33852"/>
                </a:lnTo>
                <a:lnTo>
                  <a:pt x="6121149" y="27342"/>
                </a:lnTo>
                <a:lnTo>
                  <a:pt x="6122346" y="20507"/>
                </a:lnTo>
                <a:lnTo>
                  <a:pt x="6123144" y="13997"/>
                </a:lnTo>
                <a:lnTo>
                  <a:pt x="6123144" y="12369"/>
                </a:lnTo>
                <a:lnTo>
                  <a:pt x="6123944" y="10742"/>
                </a:lnTo>
                <a:lnTo>
                  <a:pt x="6125141" y="9439"/>
                </a:lnTo>
                <a:lnTo>
                  <a:pt x="6126338" y="7813"/>
                </a:lnTo>
                <a:lnTo>
                  <a:pt x="6129531" y="5209"/>
                </a:lnTo>
                <a:lnTo>
                  <a:pt x="6133123" y="3255"/>
                </a:lnTo>
                <a:lnTo>
                  <a:pt x="6135918" y="2279"/>
                </a:lnTo>
                <a:lnTo>
                  <a:pt x="6139910" y="1303"/>
                </a:lnTo>
                <a:lnTo>
                  <a:pt x="6145099" y="651"/>
                </a:lnTo>
                <a:lnTo>
                  <a:pt x="6150688" y="326"/>
                </a:lnTo>
                <a:lnTo>
                  <a:pt x="6165457" y="0"/>
                </a:lnTo>
                <a:lnTo>
                  <a:pt x="6183419" y="326"/>
                </a:lnTo>
                <a:lnTo>
                  <a:pt x="6203777" y="977"/>
                </a:lnTo>
                <a:lnTo>
                  <a:pt x="6225732" y="2279"/>
                </a:lnTo>
                <a:lnTo>
                  <a:pt x="6249283" y="4233"/>
                </a:lnTo>
                <a:lnTo>
                  <a:pt x="6273232" y="6185"/>
                </a:lnTo>
                <a:lnTo>
                  <a:pt x="6296785" y="8789"/>
                </a:lnTo>
                <a:lnTo>
                  <a:pt x="6319937" y="11719"/>
                </a:lnTo>
                <a:lnTo>
                  <a:pt x="6342290" y="14973"/>
                </a:lnTo>
                <a:lnTo>
                  <a:pt x="6361849" y="17902"/>
                </a:lnTo>
                <a:lnTo>
                  <a:pt x="6379413" y="21158"/>
                </a:lnTo>
                <a:lnTo>
                  <a:pt x="6386598" y="22785"/>
                </a:lnTo>
                <a:lnTo>
                  <a:pt x="6393384" y="24412"/>
                </a:lnTo>
                <a:lnTo>
                  <a:pt x="6399372" y="26041"/>
                </a:lnTo>
                <a:lnTo>
                  <a:pt x="6403762" y="27668"/>
                </a:lnTo>
                <a:lnTo>
                  <a:pt x="6407354" y="29295"/>
                </a:lnTo>
                <a:lnTo>
                  <a:pt x="6409751" y="30597"/>
                </a:lnTo>
                <a:lnTo>
                  <a:pt x="6412944" y="34178"/>
                </a:lnTo>
                <a:lnTo>
                  <a:pt x="6415338" y="37758"/>
                </a:lnTo>
                <a:lnTo>
                  <a:pt x="6418133" y="41990"/>
                </a:lnTo>
                <a:lnTo>
                  <a:pt x="6420128" y="46221"/>
                </a:lnTo>
                <a:lnTo>
                  <a:pt x="6424120" y="54359"/>
                </a:lnTo>
                <a:lnTo>
                  <a:pt x="6428511" y="62822"/>
                </a:lnTo>
                <a:lnTo>
                  <a:pt x="6432104" y="66402"/>
                </a:lnTo>
                <a:lnTo>
                  <a:pt x="6435297" y="69983"/>
                </a:lnTo>
                <a:lnTo>
                  <a:pt x="6438490" y="72261"/>
                </a:lnTo>
                <a:lnTo>
                  <a:pt x="6441284" y="74540"/>
                </a:lnTo>
                <a:lnTo>
                  <a:pt x="6444079" y="75841"/>
                </a:lnTo>
                <a:lnTo>
                  <a:pt x="6446873" y="77143"/>
                </a:lnTo>
                <a:lnTo>
                  <a:pt x="6449268" y="77795"/>
                </a:lnTo>
                <a:lnTo>
                  <a:pt x="6452063" y="78120"/>
                </a:lnTo>
                <a:lnTo>
                  <a:pt x="6454458" y="77795"/>
                </a:lnTo>
                <a:lnTo>
                  <a:pt x="6456453" y="77470"/>
                </a:lnTo>
                <a:lnTo>
                  <a:pt x="6458848" y="76818"/>
                </a:lnTo>
                <a:lnTo>
                  <a:pt x="6460844" y="75841"/>
                </a:lnTo>
                <a:lnTo>
                  <a:pt x="6465634" y="73237"/>
                </a:lnTo>
                <a:lnTo>
                  <a:pt x="6469626" y="69983"/>
                </a:lnTo>
                <a:lnTo>
                  <a:pt x="6478008" y="62170"/>
                </a:lnTo>
                <a:lnTo>
                  <a:pt x="6482399" y="58590"/>
                </a:lnTo>
                <a:lnTo>
                  <a:pt x="6486790" y="55335"/>
                </a:lnTo>
                <a:lnTo>
                  <a:pt x="6489186" y="54033"/>
                </a:lnTo>
                <a:lnTo>
                  <a:pt x="6491580" y="52731"/>
                </a:lnTo>
                <a:lnTo>
                  <a:pt x="6493975" y="51754"/>
                </a:lnTo>
                <a:lnTo>
                  <a:pt x="6497169" y="51104"/>
                </a:lnTo>
                <a:lnTo>
                  <a:pt x="6499963" y="50778"/>
                </a:lnTo>
                <a:lnTo>
                  <a:pt x="6502756" y="50778"/>
                </a:lnTo>
                <a:lnTo>
                  <a:pt x="6505951" y="51104"/>
                </a:lnTo>
                <a:lnTo>
                  <a:pt x="6509144" y="51754"/>
                </a:lnTo>
                <a:lnTo>
                  <a:pt x="6505951" y="56963"/>
                </a:lnTo>
                <a:lnTo>
                  <a:pt x="6503954" y="62170"/>
                </a:lnTo>
                <a:lnTo>
                  <a:pt x="6502756" y="66727"/>
                </a:lnTo>
                <a:lnTo>
                  <a:pt x="6502357" y="71285"/>
                </a:lnTo>
                <a:lnTo>
                  <a:pt x="6502756" y="75190"/>
                </a:lnTo>
                <a:lnTo>
                  <a:pt x="6503954" y="79096"/>
                </a:lnTo>
                <a:lnTo>
                  <a:pt x="6505550" y="82351"/>
                </a:lnTo>
                <a:lnTo>
                  <a:pt x="6507947" y="85606"/>
                </a:lnTo>
                <a:lnTo>
                  <a:pt x="6510741" y="88861"/>
                </a:lnTo>
                <a:lnTo>
                  <a:pt x="6513933" y="91791"/>
                </a:lnTo>
                <a:lnTo>
                  <a:pt x="6517526" y="94720"/>
                </a:lnTo>
                <a:lnTo>
                  <a:pt x="6521517" y="97324"/>
                </a:lnTo>
                <a:lnTo>
                  <a:pt x="6530300" y="102207"/>
                </a:lnTo>
                <a:lnTo>
                  <a:pt x="6539480" y="107089"/>
                </a:lnTo>
                <a:lnTo>
                  <a:pt x="6549062" y="111972"/>
                </a:lnTo>
                <a:lnTo>
                  <a:pt x="6557843" y="116854"/>
                </a:lnTo>
                <a:lnTo>
                  <a:pt x="6562233" y="119458"/>
                </a:lnTo>
                <a:lnTo>
                  <a:pt x="6566225" y="122713"/>
                </a:lnTo>
                <a:lnTo>
                  <a:pt x="6569818" y="125642"/>
                </a:lnTo>
                <a:lnTo>
                  <a:pt x="6573011" y="128572"/>
                </a:lnTo>
                <a:lnTo>
                  <a:pt x="6575406" y="132152"/>
                </a:lnTo>
                <a:lnTo>
                  <a:pt x="6577801" y="135734"/>
                </a:lnTo>
                <a:lnTo>
                  <a:pt x="6579398" y="139314"/>
                </a:lnTo>
                <a:lnTo>
                  <a:pt x="6580196" y="143545"/>
                </a:lnTo>
                <a:lnTo>
                  <a:pt x="6580595" y="148102"/>
                </a:lnTo>
                <a:lnTo>
                  <a:pt x="6580196" y="152984"/>
                </a:lnTo>
                <a:lnTo>
                  <a:pt x="6578999" y="158193"/>
                </a:lnTo>
                <a:lnTo>
                  <a:pt x="6576604" y="163401"/>
                </a:lnTo>
                <a:lnTo>
                  <a:pt x="6581792" y="183906"/>
                </a:lnTo>
                <a:lnTo>
                  <a:pt x="6585785" y="204088"/>
                </a:lnTo>
                <a:lnTo>
                  <a:pt x="6589777" y="223943"/>
                </a:lnTo>
                <a:lnTo>
                  <a:pt x="6592969" y="244450"/>
                </a:lnTo>
                <a:lnTo>
                  <a:pt x="6595365" y="264630"/>
                </a:lnTo>
                <a:lnTo>
                  <a:pt x="6596163" y="274721"/>
                </a:lnTo>
                <a:lnTo>
                  <a:pt x="6596562" y="285136"/>
                </a:lnTo>
                <a:lnTo>
                  <a:pt x="6596961" y="295228"/>
                </a:lnTo>
                <a:lnTo>
                  <a:pt x="6596961" y="305643"/>
                </a:lnTo>
                <a:lnTo>
                  <a:pt x="6596562" y="316058"/>
                </a:lnTo>
                <a:lnTo>
                  <a:pt x="6596163" y="326150"/>
                </a:lnTo>
                <a:lnTo>
                  <a:pt x="6599356" y="347307"/>
                </a:lnTo>
                <a:lnTo>
                  <a:pt x="6602151" y="368465"/>
                </a:lnTo>
                <a:lnTo>
                  <a:pt x="6604546" y="389296"/>
                </a:lnTo>
                <a:lnTo>
                  <a:pt x="6606143" y="410453"/>
                </a:lnTo>
                <a:lnTo>
                  <a:pt x="6607739" y="431610"/>
                </a:lnTo>
                <a:lnTo>
                  <a:pt x="6608937" y="452768"/>
                </a:lnTo>
                <a:lnTo>
                  <a:pt x="6609336" y="473925"/>
                </a:lnTo>
                <a:lnTo>
                  <a:pt x="6610134" y="494757"/>
                </a:lnTo>
                <a:lnTo>
                  <a:pt x="6610932" y="537072"/>
                </a:lnTo>
                <a:lnTo>
                  <a:pt x="6611332" y="579712"/>
                </a:lnTo>
                <a:lnTo>
                  <a:pt x="6612130" y="621701"/>
                </a:lnTo>
                <a:lnTo>
                  <a:pt x="6612929" y="642859"/>
                </a:lnTo>
                <a:lnTo>
                  <a:pt x="6614126" y="664342"/>
                </a:lnTo>
                <a:lnTo>
                  <a:pt x="6630891" y="1097253"/>
                </a:lnTo>
                <a:lnTo>
                  <a:pt x="6648854" y="1097579"/>
                </a:lnTo>
                <a:lnTo>
                  <a:pt x="6656837" y="1068936"/>
                </a:lnTo>
                <a:lnTo>
                  <a:pt x="6664821" y="1039967"/>
                </a:lnTo>
                <a:lnTo>
                  <a:pt x="6672005" y="1011322"/>
                </a:lnTo>
                <a:lnTo>
                  <a:pt x="6679190" y="982354"/>
                </a:lnTo>
                <a:lnTo>
                  <a:pt x="6707532" y="866802"/>
                </a:lnTo>
                <a:lnTo>
                  <a:pt x="6714717" y="837833"/>
                </a:lnTo>
                <a:lnTo>
                  <a:pt x="6721903" y="809188"/>
                </a:lnTo>
                <a:lnTo>
                  <a:pt x="6730285" y="780219"/>
                </a:lnTo>
                <a:lnTo>
                  <a:pt x="6738269" y="751576"/>
                </a:lnTo>
                <a:lnTo>
                  <a:pt x="6746651" y="723257"/>
                </a:lnTo>
                <a:lnTo>
                  <a:pt x="6756231" y="694613"/>
                </a:lnTo>
                <a:lnTo>
                  <a:pt x="6766211" y="666295"/>
                </a:lnTo>
                <a:lnTo>
                  <a:pt x="6776589" y="637977"/>
                </a:lnTo>
                <a:lnTo>
                  <a:pt x="6775391" y="625933"/>
                </a:lnTo>
                <a:lnTo>
                  <a:pt x="6774992" y="614541"/>
                </a:lnTo>
                <a:lnTo>
                  <a:pt x="6775391" y="602497"/>
                </a:lnTo>
                <a:lnTo>
                  <a:pt x="6776988" y="591105"/>
                </a:lnTo>
                <a:lnTo>
                  <a:pt x="6778984" y="579712"/>
                </a:lnTo>
                <a:lnTo>
                  <a:pt x="6781779" y="567994"/>
                </a:lnTo>
                <a:lnTo>
                  <a:pt x="6785770" y="556602"/>
                </a:lnTo>
                <a:lnTo>
                  <a:pt x="6791358" y="545209"/>
                </a:lnTo>
                <a:lnTo>
                  <a:pt x="6790959" y="540978"/>
                </a:lnTo>
                <a:lnTo>
                  <a:pt x="6790959" y="536746"/>
                </a:lnTo>
                <a:lnTo>
                  <a:pt x="6791358" y="532840"/>
                </a:lnTo>
                <a:lnTo>
                  <a:pt x="6791757" y="528609"/>
                </a:lnTo>
                <a:lnTo>
                  <a:pt x="6792955" y="524703"/>
                </a:lnTo>
                <a:lnTo>
                  <a:pt x="6794152" y="520797"/>
                </a:lnTo>
                <a:lnTo>
                  <a:pt x="6795749" y="516891"/>
                </a:lnTo>
                <a:lnTo>
                  <a:pt x="6797347" y="513311"/>
                </a:lnTo>
                <a:lnTo>
                  <a:pt x="6801338" y="506149"/>
                </a:lnTo>
                <a:lnTo>
                  <a:pt x="6806127" y="499314"/>
                </a:lnTo>
                <a:lnTo>
                  <a:pt x="6811317" y="492153"/>
                </a:lnTo>
                <a:lnTo>
                  <a:pt x="6816507" y="485318"/>
                </a:lnTo>
                <a:lnTo>
                  <a:pt x="6822494" y="478482"/>
                </a:lnTo>
                <a:lnTo>
                  <a:pt x="6827683" y="471321"/>
                </a:lnTo>
                <a:lnTo>
                  <a:pt x="6832472" y="464161"/>
                </a:lnTo>
                <a:lnTo>
                  <a:pt x="6836864" y="456674"/>
                </a:lnTo>
                <a:lnTo>
                  <a:pt x="6840057" y="449188"/>
                </a:lnTo>
                <a:lnTo>
                  <a:pt x="6841655" y="445282"/>
                </a:lnTo>
                <a:lnTo>
                  <a:pt x="6842852" y="441050"/>
                </a:lnTo>
                <a:lnTo>
                  <a:pt x="6843650" y="436819"/>
                </a:lnTo>
                <a:lnTo>
                  <a:pt x="6844448" y="432913"/>
                </a:lnTo>
                <a:lnTo>
                  <a:pt x="6844448" y="428356"/>
                </a:lnTo>
                <a:lnTo>
                  <a:pt x="6844448" y="424124"/>
                </a:lnTo>
                <a:lnTo>
                  <a:pt x="6844448" y="420218"/>
                </a:lnTo>
                <a:lnTo>
                  <a:pt x="6845247" y="416963"/>
                </a:lnTo>
                <a:lnTo>
                  <a:pt x="6846843" y="414033"/>
                </a:lnTo>
                <a:lnTo>
                  <a:pt x="6848839" y="412081"/>
                </a:lnTo>
                <a:lnTo>
                  <a:pt x="6851633" y="410453"/>
                </a:lnTo>
                <a:lnTo>
                  <a:pt x="6854827" y="409802"/>
                </a:lnTo>
                <a:lnTo>
                  <a:pt x="6858020" y="409151"/>
                </a:lnTo>
                <a:lnTo>
                  <a:pt x="6862012" y="408826"/>
                </a:lnTo>
                <a:lnTo>
                  <a:pt x="6866003" y="409151"/>
                </a:lnTo>
                <a:lnTo>
                  <a:pt x="6869995" y="409151"/>
                </a:lnTo>
                <a:lnTo>
                  <a:pt x="6878378" y="410128"/>
                </a:lnTo>
                <a:lnTo>
                  <a:pt x="6887160" y="411104"/>
                </a:lnTo>
                <a:lnTo>
                  <a:pt x="6894744" y="411756"/>
                </a:lnTo>
                <a:lnTo>
                  <a:pt x="6945438" y="412081"/>
                </a:lnTo>
                <a:lnTo>
                  <a:pt x="6996533" y="412406"/>
                </a:lnTo>
                <a:lnTo>
                  <a:pt x="7098721" y="412732"/>
                </a:lnTo>
                <a:lnTo>
                  <a:pt x="7096325" y="403618"/>
                </a:lnTo>
                <a:lnTo>
                  <a:pt x="7095926" y="399712"/>
                </a:lnTo>
                <a:lnTo>
                  <a:pt x="7095527" y="396132"/>
                </a:lnTo>
                <a:lnTo>
                  <a:pt x="7095527" y="393202"/>
                </a:lnTo>
                <a:lnTo>
                  <a:pt x="7095527" y="390273"/>
                </a:lnTo>
                <a:lnTo>
                  <a:pt x="7096325" y="387668"/>
                </a:lnTo>
                <a:lnTo>
                  <a:pt x="7097124" y="385390"/>
                </a:lnTo>
                <a:lnTo>
                  <a:pt x="7097922" y="383763"/>
                </a:lnTo>
                <a:lnTo>
                  <a:pt x="7099519" y="382135"/>
                </a:lnTo>
                <a:lnTo>
                  <a:pt x="7100717" y="380833"/>
                </a:lnTo>
                <a:lnTo>
                  <a:pt x="7102313" y="379856"/>
                </a:lnTo>
                <a:lnTo>
                  <a:pt x="7104310" y="379205"/>
                </a:lnTo>
                <a:lnTo>
                  <a:pt x="7106305" y="378554"/>
                </a:lnTo>
                <a:lnTo>
                  <a:pt x="7108302" y="378229"/>
                </a:lnTo>
                <a:lnTo>
                  <a:pt x="7110696" y="377904"/>
                </a:lnTo>
                <a:lnTo>
                  <a:pt x="7115885" y="377904"/>
                </a:lnTo>
                <a:lnTo>
                  <a:pt x="7121473" y="378554"/>
                </a:lnTo>
                <a:lnTo>
                  <a:pt x="7127063" y="379531"/>
                </a:lnTo>
                <a:lnTo>
                  <a:pt x="7132650" y="380508"/>
                </a:lnTo>
                <a:lnTo>
                  <a:pt x="7144227" y="382461"/>
                </a:lnTo>
                <a:lnTo>
                  <a:pt x="7149815" y="383111"/>
                </a:lnTo>
                <a:lnTo>
                  <a:pt x="7155004" y="383437"/>
                </a:lnTo>
                <a:lnTo>
                  <a:pt x="7168976" y="382786"/>
                </a:lnTo>
                <a:lnTo>
                  <a:pt x="7183346" y="381484"/>
                </a:lnTo>
                <a:lnTo>
                  <a:pt x="7197715" y="379531"/>
                </a:lnTo>
                <a:lnTo>
                  <a:pt x="7211686" y="377252"/>
                </a:lnTo>
                <a:lnTo>
                  <a:pt x="7240427" y="373021"/>
                </a:lnTo>
                <a:lnTo>
                  <a:pt x="7254797" y="371394"/>
                </a:lnTo>
                <a:lnTo>
                  <a:pt x="7269167" y="370091"/>
                </a:lnTo>
                <a:lnTo>
                  <a:pt x="7275952" y="369766"/>
                </a:lnTo>
                <a:lnTo>
                  <a:pt x="7283537" y="369441"/>
                </a:lnTo>
                <a:lnTo>
                  <a:pt x="7290323" y="369441"/>
                </a:lnTo>
                <a:lnTo>
                  <a:pt x="7297110" y="369766"/>
                </a:lnTo>
                <a:lnTo>
                  <a:pt x="7304295" y="370417"/>
                </a:lnTo>
                <a:lnTo>
                  <a:pt x="7311480" y="371068"/>
                </a:lnTo>
                <a:lnTo>
                  <a:pt x="7318265" y="372370"/>
                </a:lnTo>
                <a:lnTo>
                  <a:pt x="7325051" y="373671"/>
                </a:lnTo>
                <a:lnTo>
                  <a:pt x="7331837" y="375625"/>
                </a:lnTo>
                <a:lnTo>
                  <a:pt x="7338624" y="377578"/>
                </a:lnTo>
                <a:lnTo>
                  <a:pt x="7345409" y="380181"/>
                </a:lnTo>
                <a:lnTo>
                  <a:pt x="7352194" y="383111"/>
                </a:lnTo>
                <a:lnTo>
                  <a:pt x="7358981" y="386692"/>
                </a:lnTo>
                <a:lnTo>
                  <a:pt x="7365368" y="390924"/>
                </a:lnTo>
                <a:lnTo>
                  <a:pt x="7371754" y="395154"/>
                </a:lnTo>
                <a:lnTo>
                  <a:pt x="7378540" y="400037"/>
                </a:lnTo>
                <a:lnTo>
                  <a:pt x="7407280" y="418916"/>
                </a:lnTo>
                <a:lnTo>
                  <a:pt x="7415264" y="415986"/>
                </a:lnTo>
                <a:lnTo>
                  <a:pt x="7423247" y="413708"/>
                </a:lnTo>
                <a:lnTo>
                  <a:pt x="7430432" y="412081"/>
                </a:lnTo>
                <a:lnTo>
                  <a:pt x="7438017" y="410779"/>
                </a:lnTo>
                <a:lnTo>
                  <a:pt x="7445601" y="410128"/>
                </a:lnTo>
                <a:lnTo>
                  <a:pt x="7452387" y="409476"/>
                </a:lnTo>
                <a:lnTo>
                  <a:pt x="7459173" y="409476"/>
                </a:lnTo>
                <a:lnTo>
                  <a:pt x="7465959" y="409802"/>
                </a:lnTo>
                <a:lnTo>
                  <a:pt x="7472346" y="410453"/>
                </a:lnTo>
                <a:lnTo>
                  <a:pt x="7479132" y="411430"/>
                </a:lnTo>
                <a:lnTo>
                  <a:pt x="7485119" y="412732"/>
                </a:lnTo>
                <a:lnTo>
                  <a:pt x="7491107" y="414685"/>
                </a:lnTo>
                <a:lnTo>
                  <a:pt x="7496695" y="417289"/>
                </a:lnTo>
                <a:lnTo>
                  <a:pt x="7501884" y="419893"/>
                </a:lnTo>
                <a:lnTo>
                  <a:pt x="7507473" y="422496"/>
                </a:lnTo>
                <a:lnTo>
                  <a:pt x="7512662" y="425752"/>
                </a:lnTo>
                <a:lnTo>
                  <a:pt x="7517053" y="429332"/>
                </a:lnTo>
                <a:lnTo>
                  <a:pt x="7521444" y="433239"/>
                </a:lnTo>
                <a:lnTo>
                  <a:pt x="7525835" y="437469"/>
                </a:lnTo>
                <a:lnTo>
                  <a:pt x="7529428" y="442352"/>
                </a:lnTo>
                <a:lnTo>
                  <a:pt x="7533021" y="447560"/>
                </a:lnTo>
                <a:lnTo>
                  <a:pt x="7536613" y="452768"/>
                </a:lnTo>
                <a:lnTo>
                  <a:pt x="7539805" y="458301"/>
                </a:lnTo>
                <a:lnTo>
                  <a:pt x="7542600" y="464161"/>
                </a:lnTo>
                <a:lnTo>
                  <a:pt x="7544995" y="470671"/>
                </a:lnTo>
                <a:lnTo>
                  <a:pt x="7546990" y="477181"/>
                </a:lnTo>
                <a:lnTo>
                  <a:pt x="7548987" y="483690"/>
                </a:lnTo>
                <a:lnTo>
                  <a:pt x="7550583" y="490851"/>
                </a:lnTo>
                <a:lnTo>
                  <a:pt x="7551382" y="498338"/>
                </a:lnTo>
                <a:lnTo>
                  <a:pt x="7552181" y="506149"/>
                </a:lnTo>
                <a:lnTo>
                  <a:pt x="7552580" y="513962"/>
                </a:lnTo>
                <a:lnTo>
                  <a:pt x="7552580" y="522099"/>
                </a:lnTo>
                <a:lnTo>
                  <a:pt x="7554974" y="529260"/>
                </a:lnTo>
                <a:lnTo>
                  <a:pt x="7557369" y="536095"/>
                </a:lnTo>
                <a:lnTo>
                  <a:pt x="7558966" y="543257"/>
                </a:lnTo>
                <a:lnTo>
                  <a:pt x="7560164" y="550092"/>
                </a:lnTo>
                <a:lnTo>
                  <a:pt x="7560563" y="557578"/>
                </a:lnTo>
                <a:lnTo>
                  <a:pt x="7560164" y="564414"/>
                </a:lnTo>
                <a:lnTo>
                  <a:pt x="7559765" y="567994"/>
                </a:lnTo>
                <a:lnTo>
                  <a:pt x="7558966" y="571575"/>
                </a:lnTo>
                <a:lnTo>
                  <a:pt x="7557768" y="575155"/>
                </a:lnTo>
                <a:lnTo>
                  <a:pt x="7556571" y="579061"/>
                </a:lnTo>
                <a:lnTo>
                  <a:pt x="7559765" y="586223"/>
                </a:lnTo>
                <a:lnTo>
                  <a:pt x="7562558" y="593383"/>
                </a:lnTo>
                <a:lnTo>
                  <a:pt x="7564155" y="600869"/>
                </a:lnTo>
                <a:lnTo>
                  <a:pt x="7564953" y="604450"/>
                </a:lnTo>
                <a:lnTo>
                  <a:pt x="7565352" y="608356"/>
                </a:lnTo>
                <a:lnTo>
                  <a:pt x="7565751" y="611936"/>
                </a:lnTo>
                <a:lnTo>
                  <a:pt x="7565352" y="615842"/>
                </a:lnTo>
                <a:lnTo>
                  <a:pt x="7564953" y="619423"/>
                </a:lnTo>
                <a:lnTo>
                  <a:pt x="7564554" y="623004"/>
                </a:lnTo>
                <a:lnTo>
                  <a:pt x="7563357" y="626584"/>
                </a:lnTo>
                <a:lnTo>
                  <a:pt x="7561760" y="630490"/>
                </a:lnTo>
                <a:lnTo>
                  <a:pt x="7559765" y="634396"/>
                </a:lnTo>
                <a:lnTo>
                  <a:pt x="7557369" y="637977"/>
                </a:lnTo>
                <a:lnTo>
                  <a:pt x="7576131" y="726511"/>
                </a:lnTo>
                <a:lnTo>
                  <a:pt x="7584911" y="726511"/>
                </a:lnTo>
                <a:lnTo>
                  <a:pt x="7594094" y="727163"/>
                </a:lnTo>
                <a:lnTo>
                  <a:pt x="7666344" y="489875"/>
                </a:lnTo>
                <a:lnTo>
                  <a:pt x="7673129" y="470671"/>
                </a:lnTo>
                <a:lnTo>
                  <a:pt x="7679116" y="450815"/>
                </a:lnTo>
                <a:lnTo>
                  <a:pt x="7690693" y="411430"/>
                </a:lnTo>
                <a:lnTo>
                  <a:pt x="7701869" y="372370"/>
                </a:lnTo>
                <a:lnTo>
                  <a:pt x="7714244" y="332985"/>
                </a:lnTo>
                <a:lnTo>
                  <a:pt x="7720231" y="313780"/>
                </a:lnTo>
                <a:lnTo>
                  <a:pt x="7727018" y="294250"/>
                </a:lnTo>
                <a:lnTo>
                  <a:pt x="7734202" y="274721"/>
                </a:lnTo>
                <a:lnTo>
                  <a:pt x="7742186" y="255842"/>
                </a:lnTo>
                <a:lnTo>
                  <a:pt x="7750169" y="236637"/>
                </a:lnTo>
                <a:lnTo>
                  <a:pt x="7759350" y="217758"/>
                </a:lnTo>
                <a:lnTo>
                  <a:pt x="7769329" y="198880"/>
                </a:lnTo>
                <a:lnTo>
                  <a:pt x="7779709" y="180652"/>
                </a:lnTo>
                <a:lnTo>
                  <a:pt x="7782104" y="171538"/>
                </a:lnTo>
                <a:lnTo>
                  <a:pt x="7784898" y="163075"/>
                </a:lnTo>
                <a:lnTo>
                  <a:pt x="7788090" y="155263"/>
                </a:lnTo>
                <a:lnTo>
                  <a:pt x="7791683" y="147450"/>
                </a:lnTo>
                <a:lnTo>
                  <a:pt x="7795674" y="140941"/>
                </a:lnTo>
                <a:lnTo>
                  <a:pt x="7800067" y="134757"/>
                </a:lnTo>
                <a:lnTo>
                  <a:pt x="7803260" y="132152"/>
                </a:lnTo>
                <a:lnTo>
                  <a:pt x="7806054" y="129549"/>
                </a:lnTo>
                <a:lnTo>
                  <a:pt x="7808848" y="126945"/>
                </a:lnTo>
                <a:lnTo>
                  <a:pt x="7811642" y="124666"/>
                </a:lnTo>
                <a:lnTo>
                  <a:pt x="7814835" y="122713"/>
                </a:lnTo>
                <a:lnTo>
                  <a:pt x="7818429" y="120761"/>
                </a:lnTo>
                <a:lnTo>
                  <a:pt x="7821621" y="119132"/>
                </a:lnTo>
                <a:lnTo>
                  <a:pt x="7825613" y="117505"/>
                </a:lnTo>
                <a:lnTo>
                  <a:pt x="7829605" y="116528"/>
                </a:lnTo>
                <a:lnTo>
                  <a:pt x="7833995" y="115552"/>
                </a:lnTo>
                <a:lnTo>
                  <a:pt x="7838387" y="114576"/>
                </a:lnTo>
                <a:lnTo>
                  <a:pt x="7842777" y="114251"/>
                </a:lnTo>
                <a:lnTo>
                  <a:pt x="7847567" y="113925"/>
                </a:lnTo>
                <a:lnTo>
                  <a:pt x="7852757" y="113925"/>
                </a:lnTo>
                <a:lnTo>
                  <a:pt x="7857946" y="114251"/>
                </a:lnTo>
                <a:lnTo>
                  <a:pt x="7863535" y="114576"/>
                </a:lnTo>
                <a:lnTo>
                  <a:pt x="7869521" y="115552"/>
                </a:lnTo>
                <a:lnTo>
                  <a:pt x="7875509" y="116528"/>
                </a:lnTo>
                <a:lnTo>
                  <a:pt x="7881896" y="117831"/>
                </a:lnTo>
                <a:lnTo>
                  <a:pt x="7888283" y="119458"/>
                </a:lnTo>
                <a:lnTo>
                  <a:pt x="7893472" y="120435"/>
                </a:lnTo>
                <a:lnTo>
                  <a:pt x="7898263" y="121737"/>
                </a:lnTo>
                <a:lnTo>
                  <a:pt x="7903850" y="122388"/>
                </a:lnTo>
                <a:lnTo>
                  <a:pt x="7909040" y="122713"/>
                </a:lnTo>
                <a:lnTo>
                  <a:pt x="7919818" y="123038"/>
                </a:lnTo>
                <a:lnTo>
                  <a:pt x="7930595" y="123038"/>
                </a:lnTo>
                <a:lnTo>
                  <a:pt x="7952949" y="121737"/>
                </a:lnTo>
                <a:lnTo>
                  <a:pt x="7964524" y="121411"/>
                </a:lnTo>
                <a:lnTo>
                  <a:pt x="7974904" y="120761"/>
                </a:lnTo>
                <a:lnTo>
                  <a:pt x="7988076" y="118807"/>
                </a:lnTo>
                <a:lnTo>
                  <a:pt x="8001249" y="117505"/>
                </a:lnTo>
                <a:lnTo>
                  <a:pt x="8013623" y="117180"/>
                </a:lnTo>
                <a:lnTo>
                  <a:pt x="8025598" y="117505"/>
                </a:lnTo>
                <a:lnTo>
                  <a:pt x="8037973" y="118481"/>
                </a:lnTo>
                <a:lnTo>
                  <a:pt x="8049149" y="120109"/>
                </a:lnTo>
                <a:lnTo>
                  <a:pt x="8059927" y="123038"/>
                </a:lnTo>
                <a:lnTo>
                  <a:pt x="8071104" y="126294"/>
                </a:lnTo>
                <a:lnTo>
                  <a:pt x="8081083" y="130200"/>
                </a:lnTo>
                <a:lnTo>
                  <a:pt x="8091062" y="134757"/>
                </a:lnTo>
                <a:lnTo>
                  <a:pt x="8100643" y="139964"/>
                </a:lnTo>
                <a:lnTo>
                  <a:pt x="8109824" y="145824"/>
                </a:lnTo>
                <a:lnTo>
                  <a:pt x="8118605" y="152984"/>
                </a:lnTo>
                <a:lnTo>
                  <a:pt x="8126989" y="160146"/>
                </a:lnTo>
                <a:lnTo>
                  <a:pt x="8135770" y="168283"/>
                </a:lnTo>
                <a:lnTo>
                  <a:pt x="8143354" y="177397"/>
                </a:lnTo>
                <a:lnTo>
                  <a:pt x="8148942" y="170887"/>
                </a:lnTo>
                <a:lnTo>
                  <a:pt x="8155329" y="164377"/>
                </a:lnTo>
                <a:lnTo>
                  <a:pt x="8162514" y="158193"/>
                </a:lnTo>
                <a:lnTo>
                  <a:pt x="8165708" y="155589"/>
                </a:lnTo>
                <a:lnTo>
                  <a:pt x="8169300" y="153310"/>
                </a:lnTo>
                <a:lnTo>
                  <a:pt x="8172893" y="151032"/>
                </a:lnTo>
                <a:lnTo>
                  <a:pt x="8176485" y="149730"/>
                </a:lnTo>
                <a:lnTo>
                  <a:pt x="8180078" y="148754"/>
                </a:lnTo>
                <a:lnTo>
                  <a:pt x="8183670" y="148754"/>
                </a:lnTo>
                <a:lnTo>
                  <a:pt x="8185666" y="148754"/>
                </a:lnTo>
                <a:lnTo>
                  <a:pt x="8187263" y="149079"/>
                </a:lnTo>
                <a:lnTo>
                  <a:pt x="8188860" y="149730"/>
                </a:lnTo>
                <a:lnTo>
                  <a:pt x="8190856" y="150706"/>
                </a:lnTo>
                <a:lnTo>
                  <a:pt x="8192851" y="151683"/>
                </a:lnTo>
                <a:lnTo>
                  <a:pt x="8194448" y="152984"/>
                </a:lnTo>
                <a:lnTo>
                  <a:pt x="8197641" y="156240"/>
                </a:lnTo>
                <a:lnTo>
                  <a:pt x="8200834" y="159494"/>
                </a:lnTo>
                <a:lnTo>
                  <a:pt x="8204028" y="163075"/>
                </a:lnTo>
                <a:lnTo>
                  <a:pt x="8211213" y="169585"/>
                </a:lnTo>
                <a:lnTo>
                  <a:pt x="8219196" y="176095"/>
                </a:lnTo>
                <a:lnTo>
                  <a:pt x="8227979" y="182279"/>
                </a:lnTo>
                <a:lnTo>
                  <a:pt x="8244744" y="194974"/>
                </a:lnTo>
                <a:lnTo>
                  <a:pt x="8253126" y="201809"/>
                </a:lnTo>
                <a:lnTo>
                  <a:pt x="8260710" y="208319"/>
                </a:lnTo>
                <a:lnTo>
                  <a:pt x="8264303" y="211899"/>
                </a:lnTo>
                <a:lnTo>
                  <a:pt x="8267496" y="215481"/>
                </a:lnTo>
                <a:lnTo>
                  <a:pt x="8270291" y="219061"/>
                </a:lnTo>
                <a:lnTo>
                  <a:pt x="8272685" y="222967"/>
                </a:lnTo>
                <a:lnTo>
                  <a:pt x="8275080" y="226872"/>
                </a:lnTo>
                <a:lnTo>
                  <a:pt x="8276677" y="231104"/>
                </a:lnTo>
                <a:lnTo>
                  <a:pt x="8278274" y="235336"/>
                </a:lnTo>
                <a:lnTo>
                  <a:pt x="8279471" y="239567"/>
                </a:lnTo>
                <a:lnTo>
                  <a:pt x="8279870" y="244124"/>
                </a:lnTo>
                <a:lnTo>
                  <a:pt x="8279870" y="248680"/>
                </a:lnTo>
                <a:lnTo>
                  <a:pt x="8279471" y="253563"/>
                </a:lnTo>
                <a:lnTo>
                  <a:pt x="8278274" y="259097"/>
                </a:lnTo>
                <a:lnTo>
                  <a:pt x="8276677" y="264305"/>
                </a:lnTo>
                <a:lnTo>
                  <a:pt x="8274282" y="269838"/>
                </a:lnTo>
                <a:lnTo>
                  <a:pt x="8271488" y="275372"/>
                </a:lnTo>
                <a:lnTo>
                  <a:pt x="8267896" y="281231"/>
                </a:lnTo>
                <a:lnTo>
                  <a:pt x="8271089" y="287089"/>
                </a:lnTo>
                <a:lnTo>
                  <a:pt x="8273883" y="292298"/>
                </a:lnTo>
                <a:lnTo>
                  <a:pt x="8276677" y="297505"/>
                </a:lnTo>
                <a:lnTo>
                  <a:pt x="8279072" y="302714"/>
                </a:lnTo>
                <a:lnTo>
                  <a:pt x="8283064" y="314106"/>
                </a:lnTo>
                <a:lnTo>
                  <a:pt x="8286657" y="324847"/>
                </a:lnTo>
                <a:lnTo>
                  <a:pt x="8289052" y="336239"/>
                </a:lnTo>
                <a:lnTo>
                  <a:pt x="8291846" y="347307"/>
                </a:lnTo>
                <a:lnTo>
                  <a:pt x="8293044" y="358373"/>
                </a:lnTo>
                <a:lnTo>
                  <a:pt x="8294241" y="369766"/>
                </a:lnTo>
                <a:lnTo>
                  <a:pt x="8295838" y="392550"/>
                </a:lnTo>
                <a:lnTo>
                  <a:pt x="8297434" y="414685"/>
                </a:lnTo>
                <a:lnTo>
                  <a:pt x="8298232" y="426402"/>
                </a:lnTo>
                <a:lnTo>
                  <a:pt x="8299030" y="437469"/>
                </a:lnTo>
                <a:lnTo>
                  <a:pt x="8300229" y="448862"/>
                </a:lnTo>
                <a:lnTo>
                  <a:pt x="8302224" y="459928"/>
                </a:lnTo>
                <a:lnTo>
                  <a:pt x="8323780" y="462533"/>
                </a:lnTo>
                <a:lnTo>
                  <a:pt x="8338948" y="459928"/>
                </a:lnTo>
                <a:lnTo>
                  <a:pt x="8354116" y="457325"/>
                </a:lnTo>
                <a:lnTo>
                  <a:pt x="8369684" y="455372"/>
                </a:lnTo>
                <a:lnTo>
                  <a:pt x="8384853" y="454070"/>
                </a:lnTo>
                <a:lnTo>
                  <a:pt x="8392837" y="453419"/>
                </a:lnTo>
                <a:lnTo>
                  <a:pt x="8400420" y="453419"/>
                </a:lnTo>
                <a:lnTo>
                  <a:pt x="8408005" y="453419"/>
                </a:lnTo>
                <a:lnTo>
                  <a:pt x="8415589" y="454070"/>
                </a:lnTo>
                <a:lnTo>
                  <a:pt x="8423573" y="454722"/>
                </a:lnTo>
                <a:lnTo>
                  <a:pt x="8431157" y="455698"/>
                </a:lnTo>
                <a:lnTo>
                  <a:pt x="8438741" y="457325"/>
                </a:lnTo>
                <a:lnTo>
                  <a:pt x="8446725" y="459278"/>
                </a:lnTo>
                <a:lnTo>
                  <a:pt x="8451115" y="457325"/>
                </a:lnTo>
                <a:lnTo>
                  <a:pt x="8456305" y="455698"/>
                </a:lnTo>
                <a:lnTo>
                  <a:pt x="8460696" y="454722"/>
                </a:lnTo>
                <a:lnTo>
                  <a:pt x="8465087" y="453745"/>
                </a:lnTo>
                <a:lnTo>
                  <a:pt x="8469876" y="453419"/>
                </a:lnTo>
                <a:lnTo>
                  <a:pt x="8474267" y="453093"/>
                </a:lnTo>
                <a:lnTo>
                  <a:pt x="8478659" y="453093"/>
                </a:lnTo>
                <a:lnTo>
                  <a:pt x="8483449" y="453419"/>
                </a:lnTo>
                <a:lnTo>
                  <a:pt x="8492628" y="454722"/>
                </a:lnTo>
                <a:lnTo>
                  <a:pt x="8501811" y="456348"/>
                </a:lnTo>
                <a:lnTo>
                  <a:pt x="8520172" y="460255"/>
                </a:lnTo>
                <a:lnTo>
                  <a:pt x="8537735" y="461882"/>
                </a:lnTo>
                <a:lnTo>
                  <a:pt x="8555299" y="464161"/>
                </a:lnTo>
                <a:lnTo>
                  <a:pt x="8564080" y="465788"/>
                </a:lnTo>
                <a:lnTo>
                  <a:pt x="8572462" y="467415"/>
                </a:lnTo>
                <a:lnTo>
                  <a:pt x="8580447" y="469368"/>
                </a:lnTo>
                <a:lnTo>
                  <a:pt x="8589229" y="471972"/>
                </a:lnTo>
                <a:lnTo>
                  <a:pt x="8596814" y="474251"/>
                </a:lnTo>
                <a:lnTo>
                  <a:pt x="8604796" y="477181"/>
                </a:lnTo>
                <a:lnTo>
                  <a:pt x="8611982" y="480760"/>
                </a:lnTo>
                <a:lnTo>
                  <a:pt x="8619965" y="484667"/>
                </a:lnTo>
                <a:lnTo>
                  <a:pt x="8626751" y="488898"/>
                </a:lnTo>
                <a:lnTo>
                  <a:pt x="8633538" y="493780"/>
                </a:lnTo>
                <a:lnTo>
                  <a:pt x="8639524" y="499640"/>
                </a:lnTo>
                <a:lnTo>
                  <a:pt x="8645512" y="505499"/>
                </a:lnTo>
                <a:lnTo>
                  <a:pt x="8646708" y="505173"/>
                </a:lnTo>
                <a:lnTo>
                  <a:pt x="8647906" y="504848"/>
                </a:lnTo>
                <a:lnTo>
                  <a:pt x="8649104" y="504848"/>
                </a:lnTo>
                <a:lnTo>
                  <a:pt x="8650700" y="504848"/>
                </a:lnTo>
                <a:lnTo>
                  <a:pt x="8652697" y="505824"/>
                </a:lnTo>
                <a:lnTo>
                  <a:pt x="8655091" y="507126"/>
                </a:lnTo>
                <a:lnTo>
                  <a:pt x="8657089" y="508753"/>
                </a:lnTo>
                <a:lnTo>
                  <a:pt x="8659083" y="510706"/>
                </a:lnTo>
                <a:lnTo>
                  <a:pt x="8663075" y="514612"/>
                </a:lnTo>
                <a:lnTo>
                  <a:pt x="8665071" y="516566"/>
                </a:lnTo>
                <a:lnTo>
                  <a:pt x="8667467" y="517867"/>
                </a:lnTo>
                <a:lnTo>
                  <a:pt x="8669461" y="518519"/>
                </a:lnTo>
                <a:lnTo>
                  <a:pt x="8670659" y="518519"/>
                </a:lnTo>
                <a:lnTo>
                  <a:pt x="8671458" y="518519"/>
                </a:lnTo>
                <a:lnTo>
                  <a:pt x="8672656" y="518192"/>
                </a:lnTo>
                <a:lnTo>
                  <a:pt x="8673852" y="517867"/>
                </a:lnTo>
                <a:lnTo>
                  <a:pt x="8676248" y="515915"/>
                </a:lnTo>
                <a:lnTo>
                  <a:pt x="8678644" y="512986"/>
                </a:lnTo>
                <a:lnTo>
                  <a:pt x="8681038" y="508428"/>
                </a:lnTo>
                <a:lnTo>
                  <a:pt x="8683832" y="504848"/>
                </a:lnTo>
                <a:lnTo>
                  <a:pt x="8686228" y="501593"/>
                </a:lnTo>
                <a:lnTo>
                  <a:pt x="8689420" y="498663"/>
                </a:lnTo>
                <a:lnTo>
                  <a:pt x="8692613" y="495733"/>
                </a:lnTo>
                <a:lnTo>
                  <a:pt x="8695807" y="493455"/>
                </a:lnTo>
                <a:lnTo>
                  <a:pt x="8699399" y="491503"/>
                </a:lnTo>
                <a:lnTo>
                  <a:pt x="8702993" y="490200"/>
                </a:lnTo>
                <a:lnTo>
                  <a:pt x="8706585" y="489223"/>
                </a:lnTo>
                <a:lnTo>
                  <a:pt x="8709779" y="488573"/>
                </a:lnTo>
                <a:lnTo>
                  <a:pt x="8713372" y="488573"/>
                </a:lnTo>
                <a:lnTo>
                  <a:pt x="8716564" y="488898"/>
                </a:lnTo>
                <a:lnTo>
                  <a:pt x="8719358" y="489550"/>
                </a:lnTo>
                <a:lnTo>
                  <a:pt x="8721754" y="490526"/>
                </a:lnTo>
                <a:lnTo>
                  <a:pt x="8723750" y="492153"/>
                </a:lnTo>
                <a:lnTo>
                  <a:pt x="8724946" y="494432"/>
                </a:lnTo>
                <a:lnTo>
                  <a:pt x="8725744" y="497036"/>
                </a:lnTo>
                <a:lnTo>
                  <a:pt x="8726542" y="500942"/>
                </a:lnTo>
                <a:lnTo>
                  <a:pt x="8727342" y="504523"/>
                </a:lnTo>
                <a:lnTo>
                  <a:pt x="8728938" y="508103"/>
                </a:lnTo>
                <a:lnTo>
                  <a:pt x="8730137" y="511683"/>
                </a:lnTo>
                <a:lnTo>
                  <a:pt x="8733729" y="517867"/>
                </a:lnTo>
                <a:lnTo>
                  <a:pt x="8738119" y="524377"/>
                </a:lnTo>
                <a:lnTo>
                  <a:pt x="8742909" y="530236"/>
                </a:lnTo>
                <a:lnTo>
                  <a:pt x="8748898" y="535770"/>
                </a:lnTo>
                <a:lnTo>
                  <a:pt x="8760074" y="546511"/>
                </a:lnTo>
                <a:lnTo>
                  <a:pt x="8765264" y="552044"/>
                </a:lnTo>
                <a:lnTo>
                  <a:pt x="8770851" y="557578"/>
                </a:lnTo>
                <a:lnTo>
                  <a:pt x="8775641" y="563112"/>
                </a:lnTo>
                <a:lnTo>
                  <a:pt x="8780033" y="568970"/>
                </a:lnTo>
                <a:lnTo>
                  <a:pt x="8784025" y="575155"/>
                </a:lnTo>
                <a:lnTo>
                  <a:pt x="8785621" y="578410"/>
                </a:lnTo>
                <a:lnTo>
                  <a:pt x="8786819" y="581665"/>
                </a:lnTo>
                <a:lnTo>
                  <a:pt x="8787618" y="585246"/>
                </a:lnTo>
                <a:lnTo>
                  <a:pt x="8788416" y="588500"/>
                </a:lnTo>
                <a:lnTo>
                  <a:pt x="8788814" y="592407"/>
                </a:lnTo>
                <a:lnTo>
                  <a:pt x="8789214" y="595987"/>
                </a:lnTo>
                <a:lnTo>
                  <a:pt x="8792408" y="623004"/>
                </a:lnTo>
                <a:lnTo>
                  <a:pt x="8794404" y="681919"/>
                </a:lnTo>
                <a:lnTo>
                  <a:pt x="8810769" y="756457"/>
                </a:lnTo>
                <a:lnTo>
                  <a:pt x="8825938" y="757434"/>
                </a:lnTo>
                <a:lnTo>
                  <a:pt x="8841106" y="758086"/>
                </a:lnTo>
                <a:lnTo>
                  <a:pt x="8857073" y="758411"/>
                </a:lnTo>
                <a:lnTo>
                  <a:pt x="8872242" y="758086"/>
                </a:lnTo>
                <a:lnTo>
                  <a:pt x="8903378" y="757760"/>
                </a:lnTo>
                <a:lnTo>
                  <a:pt x="8919344" y="758086"/>
                </a:lnTo>
                <a:lnTo>
                  <a:pt x="8934513" y="758411"/>
                </a:lnTo>
                <a:lnTo>
                  <a:pt x="8949680" y="759713"/>
                </a:lnTo>
                <a:lnTo>
                  <a:pt x="8957264" y="760689"/>
                </a:lnTo>
                <a:lnTo>
                  <a:pt x="8964451" y="761991"/>
                </a:lnTo>
                <a:lnTo>
                  <a:pt x="8971635" y="763292"/>
                </a:lnTo>
                <a:lnTo>
                  <a:pt x="8979219" y="764921"/>
                </a:lnTo>
                <a:lnTo>
                  <a:pt x="8986406" y="767199"/>
                </a:lnTo>
                <a:lnTo>
                  <a:pt x="8993590" y="769477"/>
                </a:lnTo>
                <a:lnTo>
                  <a:pt x="9000375" y="772082"/>
                </a:lnTo>
                <a:lnTo>
                  <a:pt x="9007161" y="775011"/>
                </a:lnTo>
                <a:lnTo>
                  <a:pt x="9014347" y="778265"/>
                </a:lnTo>
                <a:lnTo>
                  <a:pt x="9020734" y="782172"/>
                </a:lnTo>
                <a:lnTo>
                  <a:pt x="9027120" y="786404"/>
                </a:lnTo>
                <a:lnTo>
                  <a:pt x="9033506" y="790960"/>
                </a:lnTo>
                <a:lnTo>
                  <a:pt x="9039895" y="796494"/>
                </a:lnTo>
                <a:lnTo>
                  <a:pt x="9046281" y="802028"/>
                </a:lnTo>
                <a:lnTo>
                  <a:pt x="9055063" y="800400"/>
                </a:lnTo>
                <a:lnTo>
                  <a:pt x="9063046" y="799098"/>
                </a:lnTo>
                <a:lnTo>
                  <a:pt x="9071028" y="798121"/>
                </a:lnTo>
                <a:lnTo>
                  <a:pt x="9078613" y="797796"/>
                </a:lnTo>
                <a:lnTo>
                  <a:pt x="9085799" y="797796"/>
                </a:lnTo>
                <a:lnTo>
                  <a:pt x="9092585" y="798447"/>
                </a:lnTo>
                <a:lnTo>
                  <a:pt x="9098572" y="799098"/>
                </a:lnTo>
                <a:lnTo>
                  <a:pt x="9104560" y="800400"/>
                </a:lnTo>
                <a:lnTo>
                  <a:pt x="9110548" y="802028"/>
                </a:lnTo>
                <a:lnTo>
                  <a:pt x="9115737" y="803981"/>
                </a:lnTo>
                <a:lnTo>
                  <a:pt x="9120925" y="806258"/>
                </a:lnTo>
                <a:lnTo>
                  <a:pt x="9125317" y="808537"/>
                </a:lnTo>
                <a:lnTo>
                  <a:pt x="9129707" y="811467"/>
                </a:lnTo>
                <a:lnTo>
                  <a:pt x="9134097" y="814396"/>
                </a:lnTo>
                <a:lnTo>
                  <a:pt x="9138090" y="817651"/>
                </a:lnTo>
                <a:lnTo>
                  <a:pt x="9142082" y="821557"/>
                </a:lnTo>
                <a:lnTo>
                  <a:pt x="9145674" y="825138"/>
                </a:lnTo>
                <a:lnTo>
                  <a:pt x="9149266" y="829043"/>
                </a:lnTo>
                <a:lnTo>
                  <a:pt x="9155255" y="837181"/>
                </a:lnTo>
                <a:lnTo>
                  <a:pt x="9161241" y="845969"/>
                </a:lnTo>
                <a:lnTo>
                  <a:pt x="9166831" y="855409"/>
                </a:lnTo>
                <a:lnTo>
                  <a:pt x="9177608" y="874288"/>
                </a:lnTo>
                <a:lnTo>
                  <a:pt x="9182798" y="883728"/>
                </a:lnTo>
                <a:lnTo>
                  <a:pt x="9188384" y="892515"/>
                </a:lnTo>
                <a:lnTo>
                  <a:pt x="9212736" y="990165"/>
                </a:lnTo>
                <a:lnTo>
                  <a:pt x="9246665" y="978447"/>
                </a:lnTo>
                <a:lnTo>
                  <a:pt x="9248659" y="971937"/>
                </a:lnTo>
                <a:lnTo>
                  <a:pt x="9249857" y="965101"/>
                </a:lnTo>
                <a:lnTo>
                  <a:pt x="9249459" y="950780"/>
                </a:lnTo>
                <a:lnTo>
                  <a:pt x="9250258" y="937109"/>
                </a:lnTo>
                <a:lnTo>
                  <a:pt x="9251456" y="923113"/>
                </a:lnTo>
                <a:lnTo>
                  <a:pt x="9253452" y="909767"/>
                </a:lnTo>
                <a:lnTo>
                  <a:pt x="9255846" y="896097"/>
                </a:lnTo>
                <a:lnTo>
                  <a:pt x="9259038" y="883076"/>
                </a:lnTo>
                <a:lnTo>
                  <a:pt x="9263030" y="869731"/>
                </a:lnTo>
                <a:lnTo>
                  <a:pt x="9267420" y="856711"/>
                </a:lnTo>
                <a:lnTo>
                  <a:pt x="9272611" y="843692"/>
                </a:lnTo>
                <a:lnTo>
                  <a:pt x="9277801" y="830996"/>
                </a:lnTo>
                <a:lnTo>
                  <a:pt x="9283787" y="818302"/>
                </a:lnTo>
                <a:lnTo>
                  <a:pt x="9289776" y="805607"/>
                </a:lnTo>
                <a:lnTo>
                  <a:pt x="9296562" y="793239"/>
                </a:lnTo>
                <a:lnTo>
                  <a:pt x="9303746" y="780545"/>
                </a:lnTo>
                <a:lnTo>
                  <a:pt x="9310931" y="768501"/>
                </a:lnTo>
                <a:lnTo>
                  <a:pt x="9318515" y="755806"/>
                </a:lnTo>
                <a:lnTo>
                  <a:pt x="9318515" y="755481"/>
                </a:lnTo>
                <a:lnTo>
                  <a:pt x="9321709" y="745065"/>
                </a:lnTo>
                <a:lnTo>
                  <a:pt x="9325301" y="735300"/>
                </a:lnTo>
                <a:lnTo>
                  <a:pt x="9329692" y="726511"/>
                </a:lnTo>
                <a:lnTo>
                  <a:pt x="9332088" y="722281"/>
                </a:lnTo>
                <a:lnTo>
                  <a:pt x="9334482" y="718374"/>
                </a:lnTo>
                <a:lnTo>
                  <a:pt x="9337676" y="714468"/>
                </a:lnTo>
                <a:lnTo>
                  <a:pt x="9340470" y="710888"/>
                </a:lnTo>
                <a:lnTo>
                  <a:pt x="9343264" y="707308"/>
                </a:lnTo>
                <a:lnTo>
                  <a:pt x="9346456" y="704052"/>
                </a:lnTo>
                <a:lnTo>
                  <a:pt x="9350051" y="701123"/>
                </a:lnTo>
                <a:lnTo>
                  <a:pt x="9353643" y="698518"/>
                </a:lnTo>
                <a:lnTo>
                  <a:pt x="9357235" y="695915"/>
                </a:lnTo>
                <a:lnTo>
                  <a:pt x="9361227" y="693312"/>
                </a:lnTo>
                <a:lnTo>
                  <a:pt x="9365217" y="691032"/>
                </a:lnTo>
                <a:lnTo>
                  <a:pt x="9369610" y="689079"/>
                </a:lnTo>
                <a:lnTo>
                  <a:pt x="9374000" y="687127"/>
                </a:lnTo>
                <a:lnTo>
                  <a:pt x="9378790" y="685174"/>
                </a:lnTo>
                <a:lnTo>
                  <a:pt x="9383580" y="683872"/>
                </a:lnTo>
                <a:lnTo>
                  <a:pt x="9388371" y="682569"/>
                </a:lnTo>
                <a:lnTo>
                  <a:pt x="9393561" y="681268"/>
                </a:lnTo>
                <a:lnTo>
                  <a:pt x="9398749" y="680291"/>
                </a:lnTo>
                <a:lnTo>
                  <a:pt x="9404738" y="679640"/>
                </a:lnTo>
                <a:lnTo>
                  <a:pt x="9410324" y="678989"/>
                </a:lnTo>
                <a:lnTo>
                  <a:pt x="9422300" y="678664"/>
                </a:lnTo>
                <a:lnTo>
                  <a:pt x="9435473" y="678664"/>
                </a:lnTo>
                <a:lnTo>
                  <a:pt x="9448646" y="679640"/>
                </a:lnTo>
                <a:lnTo>
                  <a:pt x="9460222" y="680291"/>
                </a:lnTo>
                <a:lnTo>
                  <a:pt x="9471797" y="680942"/>
                </a:lnTo>
                <a:lnTo>
                  <a:pt x="9482976" y="680942"/>
                </a:lnTo>
                <a:lnTo>
                  <a:pt x="9494550" y="680616"/>
                </a:lnTo>
                <a:lnTo>
                  <a:pt x="9517703" y="679966"/>
                </a:lnTo>
                <a:lnTo>
                  <a:pt x="9541253" y="679640"/>
                </a:lnTo>
                <a:lnTo>
                  <a:pt x="9552431" y="679640"/>
                </a:lnTo>
                <a:lnTo>
                  <a:pt x="9564006" y="679966"/>
                </a:lnTo>
                <a:lnTo>
                  <a:pt x="9575582" y="680942"/>
                </a:lnTo>
                <a:lnTo>
                  <a:pt x="9586759" y="682244"/>
                </a:lnTo>
                <a:lnTo>
                  <a:pt x="9598336" y="684197"/>
                </a:lnTo>
                <a:lnTo>
                  <a:pt x="9609512" y="687452"/>
                </a:lnTo>
                <a:lnTo>
                  <a:pt x="9615100" y="689079"/>
                </a:lnTo>
                <a:lnTo>
                  <a:pt x="9620689" y="690707"/>
                </a:lnTo>
                <a:lnTo>
                  <a:pt x="9625879" y="692985"/>
                </a:lnTo>
                <a:lnTo>
                  <a:pt x="9631865" y="695264"/>
                </a:lnTo>
                <a:lnTo>
                  <a:pt x="9637854" y="697217"/>
                </a:lnTo>
                <a:lnTo>
                  <a:pt x="9644240" y="699496"/>
                </a:lnTo>
                <a:lnTo>
                  <a:pt x="9649828" y="701774"/>
                </a:lnTo>
                <a:lnTo>
                  <a:pt x="9655817" y="704378"/>
                </a:lnTo>
                <a:lnTo>
                  <a:pt x="9666993" y="709911"/>
                </a:lnTo>
                <a:lnTo>
                  <a:pt x="9677772" y="716096"/>
                </a:lnTo>
                <a:lnTo>
                  <a:pt x="9687750" y="722606"/>
                </a:lnTo>
                <a:lnTo>
                  <a:pt x="9697729" y="729441"/>
                </a:lnTo>
                <a:lnTo>
                  <a:pt x="9707309" y="736603"/>
                </a:lnTo>
                <a:lnTo>
                  <a:pt x="9716490" y="744089"/>
                </a:lnTo>
                <a:lnTo>
                  <a:pt x="9734853" y="759062"/>
                </a:lnTo>
                <a:lnTo>
                  <a:pt x="9752816" y="774360"/>
                </a:lnTo>
                <a:lnTo>
                  <a:pt x="9762794" y="781846"/>
                </a:lnTo>
                <a:lnTo>
                  <a:pt x="9772375" y="788682"/>
                </a:lnTo>
                <a:lnTo>
                  <a:pt x="9782353" y="795843"/>
                </a:lnTo>
                <a:lnTo>
                  <a:pt x="9793132" y="802028"/>
                </a:lnTo>
                <a:lnTo>
                  <a:pt x="9801514" y="807235"/>
                </a:lnTo>
                <a:lnTo>
                  <a:pt x="9809498" y="813094"/>
                </a:lnTo>
                <a:lnTo>
                  <a:pt x="9816283" y="818954"/>
                </a:lnTo>
                <a:lnTo>
                  <a:pt x="9822271" y="825789"/>
                </a:lnTo>
                <a:lnTo>
                  <a:pt x="9827859" y="832624"/>
                </a:lnTo>
                <a:lnTo>
                  <a:pt x="9832650" y="839459"/>
                </a:lnTo>
                <a:lnTo>
                  <a:pt x="9836242" y="846946"/>
                </a:lnTo>
                <a:lnTo>
                  <a:pt x="9839436" y="854432"/>
                </a:lnTo>
                <a:lnTo>
                  <a:pt x="9841830" y="861919"/>
                </a:lnTo>
                <a:lnTo>
                  <a:pt x="9843426" y="870056"/>
                </a:lnTo>
                <a:lnTo>
                  <a:pt x="9844624" y="878194"/>
                </a:lnTo>
                <a:lnTo>
                  <a:pt x="9845024" y="886331"/>
                </a:lnTo>
                <a:lnTo>
                  <a:pt x="9845024" y="894794"/>
                </a:lnTo>
                <a:lnTo>
                  <a:pt x="9844624" y="903583"/>
                </a:lnTo>
                <a:lnTo>
                  <a:pt x="9843826" y="912045"/>
                </a:lnTo>
                <a:lnTo>
                  <a:pt x="9842228" y="920834"/>
                </a:lnTo>
                <a:lnTo>
                  <a:pt x="9844224" y="963800"/>
                </a:lnTo>
                <a:lnTo>
                  <a:pt x="9844624" y="978447"/>
                </a:lnTo>
                <a:lnTo>
                  <a:pt x="9847818" y="1001557"/>
                </a:lnTo>
                <a:lnTo>
                  <a:pt x="9850613" y="1024342"/>
                </a:lnTo>
                <a:lnTo>
                  <a:pt x="9853007" y="1047453"/>
                </a:lnTo>
                <a:lnTo>
                  <a:pt x="9854605" y="1070237"/>
                </a:lnTo>
                <a:lnTo>
                  <a:pt x="9856201" y="1093348"/>
                </a:lnTo>
                <a:lnTo>
                  <a:pt x="9857397" y="1116132"/>
                </a:lnTo>
                <a:lnTo>
                  <a:pt x="9859393" y="1161703"/>
                </a:lnTo>
                <a:lnTo>
                  <a:pt x="9859393" y="1164631"/>
                </a:lnTo>
                <a:lnTo>
                  <a:pt x="9859393" y="1167236"/>
                </a:lnTo>
                <a:lnTo>
                  <a:pt x="9860191" y="1208900"/>
                </a:lnTo>
                <a:lnTo>
                  <a:pt x="9860591" y="1250889"/>
                </a:lnTo>
                <a:lnTo>
                  <a:pt x="9860989" y="1292228"/>
                </a:lnTo>
                <a:lnTo>
                  <a:pt x="9861789" y="1334216"/>
                </a:lnTo>
                <a:lnTo>
                  <a:pt x="9866977" y="1630745"/>
                </a:lnTo>
                <a:lnTo>
                  <a:pt x="9866977" y="1660366"/>
                </a:lnTo>
                <a:lnTo>
                  <a:pt x="9880150" y="1807165"/>
                </a:lnTo>
                <a:lnTo>
                  <a:pt x="9882146" y="1811722"/>
                </a:lnTo>
                <a:lnTo>
                  <a:pt x="9883742" y="1816604"/>
                </a:lnTo>
                <a:lnTo>
                  <a:pt x="9884940" y="1821161"/>
                </a:lnTo>
                <a:lnTo>
                  <a:pt x="9885738" y="1825718"/>
                </a:lnTo>
                <a:lnTo>
                  <a:pt x="9886536" y="1830275"/>
                </a:lnTo>
                <a:lnTo>
                  <a:pt x="9886937" y="1834833"/>
                </a:lnTo>
                <a:lnTo>
                  <a:pt x="9886937" y="1844272"/>
                </a:lnTo>
                <a:lnTo>
                  <a:pt x="9886536" y="1853386"/>
                </a:lnTo>
                <a:lnTo>
                  <a:pt x="9885738" y="1862826"/>
                </a:lnTo>
                <a:lnTo>
                  <a:pt x="9882944" y="1881378"/>
                </a:lnTo>
                <a:lnTo>
                  <a:pt x="9887735" y="1875519"/>
                </a:lnTo>
                <a:lnTo>
                  <a:pt x="9892525" y="1869335"/>
                </a:lnTo>
                <a:lnTo>
                  <a:pt x="9896517" y="1862826"/>
                </a:lnTo>
                <a:lnTo>
                  <a:pt x="9899711" y="1856641"/>
                </a:lnTo>
                <a:lnTo>
                  <a:pt x="9902903" y="1850131"/>
                </a:lnTo>
                <a:lnTo>
                  <a:pt x="9905697" y="1843946"/>
                </a:lnTo>
                <a:lnTo>
                  <a:pt x="9908492" y="1837111"/>
                </a:lnTo>
                <a:lnTo>
                  <a:pt x="9910488" y="1830600"/>
                </a:lnTo>
                <a:lnTo>
                  <a:pt x="9912484" y="1824090"/>
                </a:lnTo>
                <a:lnTo>
                  <a:pt x="9914080" y="1817581"/>
                </a:lnTo>
                <a:lnTo>
                  <a:pt x="9916476" y="1804235"/>
                </a:lnTo>
                <a:lnTo>
                  <a:pt x="9918072" y="1790890"/>
                </a:lnTo>
                <a:lnTo>
                  <a:pt x="9919270" y="1777219"/>
                </a:lnTo>
                <a:lnTo>
                  <a:pt x="9920068" y="1763548"/>
                </a:lnTo>
                <a:lnTo>
                  <a:pt x="9920466" y="1749877"/>
                </a:lnTo>
                <a:lnTo>
                  <a:pt x="9921264" y="1722535"/>
                </a:lnTo>
                <a:lnTo>
                  <a:pt x="9921664" y="1708865"/>
                </a:lnTo>
                <a:lnTo>
                  <a:pt x="9922862" y="1695193"/>
                </a:lnTo>
                <a:lnTo>
                  <a:pt x="9925256" y="1681849"/>
                </a:lnTo>
                <a:lnTo>
                  <a:pt x="9927653" y="1668503"/>
                </a:lnTo>
                <a:lnTo>
                  <a:pt x="9932841" y="1644741"/>
                </a:lnTo>
                <a:lnTo>
                  <a:pt x="9936833" y="1621305"/>
                </a:lnTo>
                <a:lnTo>
                  <a:pt x="9940825" y="1597545"/>
                </a:lnTo>
                <a:lnTo>
                  <a:pt x="9944417" y="1574109"/>
                </a:lnTo>
                <a:lnTo>
                  <a:pt x="9947212" y="1550347"/>
                </a:lnTo>
                <a:lnTo>
                  <a:pt x="9950404" y="1526585"/>
                </a:lnTo>
                <a:lnTo>
                  <a:pt x="9956392" y="1478737"/>
                </a:lnTo>
                <a:lnTo>
                  <a:pt x="9959186" y="1454976"/>
                </a:lnTo>
                <a:lnTo>
                  <a:pt x="9962380" y="1431215"/>
                </a:lnTo>
                <a:lnTo>
                  <a:pt x="9965573" y="1407454"/>
                </a:lnTo>
                <a:lnTo>
                  <a:pt x="9969565" y="1383692"/>
                </a:lnTo>
                <a:lnTo>
                  <a:pt x="9973955" y="1360256"/>
                </a:lnTo>
                <a:lnTo>
                  <a:pt x="9979145" y="1336820"/>
                </a:lnTo>
                <a:lnTo>
                  <a:pt x="9984734" y="1313059"/>
                </a:lnTo>
                <a:lnTo>
                  <a:pt x="9991918" y="1289623"/>
                </a:lnTo>
                <a:lnTo>
                  <a:pt x="10105284" y="654902"/>
                </a:lnTo>
                <a:lnTo>
                  <a:pt x="10107678" y="641557"/>
                </a:lnTo>
                <a:lnTo>
                  <a:pt x="10110472" y="627886"/>
                </a:lnTo>
                <a:lnTo>
                  <a:pt x="10114066" y="614541"/>
                </a:lnTo>
                <a:lnTo>
                  <a:pt x="10118457" y="601195"/>
                </a:lnTo>
                <a:lnTo>
                  <a:pt x="10123645" y="588500"/>
                </a:lnTo>
                <a:lnTo>
                  <a:pt x="10128435" y="575480"/>
                </a:lnTo>
                <a:lnTo>
                  <a:pt x="10134023" y="562787"/>
                </a:lnTo>
                <a:lnTo>
                  <a:pt x="10139612" y="549767"/>
                </a:lnTo>
                <a:lnTo>
                  <a:pt x="10151188" y="524377"/>
                </a:lnTo>
                <a:lnTo>
                  <a:pt x="10163163" y="498989"/>
                </a:lnTo>
                <a:lnTo>
                  <a:pt x="10168353" y="485969"/>
                </a:lnTo>
                <a:lnTo>
                  <a:pt x="10173541" y="473274"/>
                </a:lnTo>
                <a:lnTo>
                  <a:pt x="10178332" y="459928"/>
                </a:lnTo>
                <a:lnTo>
                  <a:pt x="10182724" y="446909"/>
                </a:lnTo>
                <a:lnTo>
                  <a:pt x="10185118" y="441375"/>
                </a:lnTo>
                <a:lnTo>
                  <a:pt x="10187512" y="436168"/>
                </a:lnTo>
                <a:lnTo>
                  <a:pt x="10191106" y="431285"/>
                </a:lnTo>
                <a:lnTo>
                  <a:pt x="10193102" y="429006"/>
                </a:lnTo>
                <a:lnTo>
                  <a:pt x="10195096" y="427054"/>
                </a:lnTo>
                <a:lnTo>
                  <a:pt x="10197493" y="425101"/>
                </a:lnTo>
                <a:lnTo>
                  <a:pt x="10199887" y="423473"/>
                </a:lnTo>
                <a:lnTo>
                  <a:pt x="10202681" y="422171"/>
                </a:lnTo>
                <a:lnTo>
                  <a:pt x="10205475" y="420869"/>
                </a:lnTo>
                <a:lnTo>
                  <a:pt x="10208669" y="419893"/>
                </a:lnTo>
                <a:lnTo>
                  <a:pt x="10211863" y="419242"/>
                </a:lnTo>
                <a:lnTo>
                  <a:pt x="10215456" y="418916"/>
                </a:lnTo>
                <a:lnTo>
                  <a:pt x="10219846" y="418916"/>
                </a:lnTo>
                <a:lnTo>
                  <a:pt x="10237809" y="419242"/>
                </a:lnTo>
                <a:lnTo>
                  <a:pt x="10256172" y="419242"/>
                </a:lnTo>
                <a:lnTo>
                  <a:pt x="10274533" y="418916"/>
                </a:lnTo>
                <a:lnTo>
                  <a:pt x="10293294" y="418266"/>
                </a:lnTo>
                <a:lnTo>
                  <a:pt x="10311655" y="417615"/>
                </a:lnTo>
                <a:lnTo>
                  <a:pt x="10330416" y="416963"/>
                </a:lnTo>
                <a:lnTo>
                  <a:pt x="10348778" y="416963"/>
                </a:lnTo>
                <a:lnTo>
                  <a:pt x="10367139" y="417289"/>
                </a:lnTo>
                <a:lnTo>
                  <a:pt x="10385502" y="418266"/>
                </a:lnTo>
                <a:lnTo>
                  <a:pt x="10394285" y="418916"/>
                </a:lnTo>
                <a:lnTo>
                  <a:pt x="10403067" y="419893"/>
                </a:lnTo>
                <a:lnTo>
                  <a:pt x="10411848" y="421195"/>
                </a:lnTo>
                <a:lnTo>
                  <a:pt x="10421028" y="422822"/>
                </a:lnTo>
                <a:lnTo>
                  <a:pt x="10429811" y="424449"/>
                </a:lnTo>
                <a:lnTo>
                  <a:pt x="10438593" y="426729"/>
                </a:lnTo>
                <a:lnTo>
                  <a:pt x="10447374" y="429006"/>
                </a:lnTo>
                <a:lnTo>
                  <a:pt x="10456156" y="431936"/>
                </a:lnTo>
                <a:lnTo>
                  <a:pt x="10464538" y="434865"/>
                </a:lnTo>
                <a:lnTo>
                  <a:pt x="10472921" y="438445"/>
                </a:lnTo>
                <a:lnTo>
                  <a:pt x="10481703" y="442352"/>
                </a:lnTo>
                <a:lnTo>
                  <a:pt x="10489686" y="446909"/>
                </a:lnTo>
                <a:lnTo>
                  <a:pt x="10497670" y="451792"/>
                </a:lnTo>
                <a:lnTo>
                  <a:pt x="10505653" y="456999"/>
                </a:lnTo>
                <a:lnTo>
                  <a:pt x="10520821" y="468718"/>
                </a:lnTo>
                <a:lnTo>
                  <a:pt x="10527210" y="473600"/>
                </a:lnTo>
                <a:lnTo>
                  <a:pt x="10530002" y="475227"/>
                </a:lnTo>
                <a:lnTo>
                  <a:pt x="10540780" y="466764"/>
                </a:lnTo>
                <a:lnTo>
                  <a:pt x="10545971" y="463510"/>
                </a:lnTo>
                <a:lnTo>
                  <a:pt x="10550759" y="460906"/>
                </a:lnTo>
                <a:lnTo>
                  <a:pt x="10554751" y="458301"/>
                </a:lnTo>
                <a:lnTo>
                  <a:pt x="10558743" y="456674"/>
                </a:lnTo>
                <a:lnTo>
                  <a:pt x="10562336" y="455047"/>
                </a:lnTo>
                <a:lnTo>
                  <a:pt x="10565928" y="454070"/>
                </a:lnTo>
                <a:lnTo>
                  <a:pt x="10568722" y="453419"/>
                </a:lnTo>
                <a:lnTo>
                  <a:pt x="10571516" y="453093"/>
                </a:lnTo>
                <a:lnTo>
                  <a:pt x="10574310" y="453093"/>
                </a:lnTo>
                <a:lnTo>
                  <a:pt x="10576306" y="453419"/>
                </a:lnTo>
                <a:lnTo>
                  <a:pt x="10578700" y="454396"/>
                </a:lnTo>
                <a:lnTo>
                  <a:pt x="10580698" y="455372"/>
                </a:lnTo>
                <a:lnTo>
                  <a:pt x="10582295" y="456674"/>
                </a:lnTo>
                <a:lnTo>
                  <a:pt x="10583891" y="458301"/>
                </a:lnTo>
                <a:lnTo>
                  <a:pt x="10585089" y="459928"/>
                </a:lnTo>
                <a:lnTo>
                  <a:pt x="10586285" y="462208"/>
                </a:lnTo>
                <a:lnTo>
                  <a:pt x="10587883" y="466764"/>
                </a:lnTo>
                <a:lnTo>
                  <a:pt x="10589479" y="472297"/>
                </a:lnTo>
                <a:lnTo>
                  <a:pt x="10590277" y="478157"/>
                </a:lnTo>
                <a:lnTo>
                  <a:pt x="10591475" y="491177"/>
                </a:lnTo>
                <a:lnTo>
                  <a:pt x="10592273" y="504523"/>
                </a:lnTo>
                <a:lnTo>
                  <a:pt x="10608240" y="514287"/>
                </a:lnTo>
                <a:lnTo>
                  <a:pt x="10616224" y="519170"/>
                </a:lnTo>
                <a:lnTo>
                  <a:pt x="10623807" y="524377"/>
                </a:lnTo>
                <a:lnTo>
                  <a:pt x="10631391" y="529585"/>
                </a:lnTo>
                <a:lnTo>
                  <a:pt x="10638177" y="535119"/>
                </a:lnTo>
                <a:lnTo>
                  <a:pt x="10644964" y="540653"/>
                </a:lnTo>
                <a:lnTo>
                  <a:pt x="10650552" y="546511"/>
                </a:lnTo>
                <a:lnTo>
                  <a:pt x="10655342" y="553021"/>
                </a:lnTo>
                <a:lnTo>
                  <a:pt x="10657736" y="556277"/>
                </a:lnTo>
                <a:lnTo>
                  <a:pt x="10659733" y="559531"/>
                </a:lnTo>
                <a:lnTo>
                  <a:pt x="10661331" y="562787"/>
                </a:lnTo>
                <a:lnTo>
                  <a:pt x="10662927" y="566367"/>
                </a:lnTo>
                <a:lnTo>
                  <a:pt x="10664125" y="569947"/>
                </a:lnTo>
                <a:lnTo>
                  <a:pt x="10665321" y="573853"/>
                </a:lnTo>
                <a:lnTo>
                  <a:pt x="10665721" y="577760"/>
                </a:lnTo>
                <a:lnTo>
                  <a:pt x="10666121" y="581990"/>
                </a:lnTo>
                <a:lnTo>
                  <a:pt x="10666519" y="586223"/>
                </a:lnTo>
                <a:lnTo>
                  <a:pt x="10666121" y="590453"/>
                </a:lnTo>
                <a:lnTo>
                  <a:pt x="10665721" y="594685"/>
                </a:lnTo>
                <a:lnTo>
                  <a:pt x="10664923" y="599242"/>
                </a:lnTo>
                <a:lnTo>
                  <a:pt x="10663725" y="604125"/>
                </a:lnTo>
                <a:lnTo>
                  <a:pt x="10662129" y="609332"/>
                </a:lnTo>
                <a:lnTo>
                  <a:pt x="10667317" y="662389"/>
                </a:lnTo>
                <a:lnTo>
                  <a:pt x="10673305" y="703727"/>
                </a:lnTo>
                <a:lnTo>
                  <a:pt x="10676497" y="724559"/>
                </a:lnTo>
                <a:lnTo>
                  <a:pt x="10678894" y="745391"/>
                </a:lnTo>
                <a:lnTo>
                  <a:pt x="10681290" y="765897"/>
                </a:lnTo>
                <a:lnTo>
                  <a:pt x="10682886" y="786729"/>
                </a:lnTo>
                <a:lnTo>
                  <a:pt x="10684482" y="807561"/>
                </a:lnTo>
                <a:lnTo>
                  <a:pt x="10685680" y="828392"/>
                </a:lnTo>
                <a:lnTo>
                  <a:pt x="10686078" y="849224"/>
                </a:lnTo>
                <a:lnTo>
                  <a:pt x="10686478" y="869731"/>
                </a:lnTo>
                <a:lnTo>
                  <a:pt x="10686078" y="890563"/>
                </a:lnTo>
                <a:lnTo>
                  <a:pt x="10684882" y="911394"/>
                </a:lnTo>
                <a:lnTo>
                  <a:pt x="10683284" y="932226"/>
                </a:lnTo>
                <a:lnTo>
                  <a:pt x="10680890" y="952732"/>
                </a:lnTo>
                <a:lnTo>
                  <a:pt x="10677698" y="973564"/>
                </a:lnTo>
                <a:lnTo>
                  <a:pt x="10673305" y="994397"/>
                </a:lnTo>
                <a:lnTo>
                  <a:pt x="10672905" y="997000"/>
                </a:lnTo>
                <a:lnTo>
                  <a:pt x="10672905" y="999279"/>
                </a:lnTo>
                <a:lnTo>
                  <a:pt x="10672905" y="1001883"/>
                </a:lnTo>
                <a:lnTo>
                  <a:pt x="10673305" y="1004162"/>
                </a:lnTo>
                <a:lnTo>
                  <a:pt x="10675301" y="1009044"/>
                </a:lnTo>
                <a:lnTo>
                  <a:pt x="10677297" y="1013601"/>
                </a:lnTo>
                <a:lnTo>
                  <a:pt x="10679692" y="1017832"/>
                </a:lnTo>
                <a:lnTo>
                  <a:pt x="10682486" y="1022064"/>
                </a:lnTo>
                <a:lnTo>
                  <a:pt x="10688074" y="1030527"/>
                </a:lnTo>
                <a:lnTo>
                  <a:pt x="10690470" y="1034758"/>
                </a:lnTo>
                <a:lnTo>
                  <a:pt x="10692466" y="1039315"/>
                </a:lnTo>
                <a:lnTo>
                  <a:pt x="10694062" y="1043547"/>
                </a:lnTo>
                <a:lnTo>
                  <a:pt x="10694460" y="1047778"/>
                </a:lnTo>
                <a:lnTo>
                  <a:pt x="10694460" y="1050057"/>
                </a:lnTo>
                <a:lnTo>
                  <a:pt x="10694062" y="1052334"/>
                </a:lnTo>
                <a:lnTo>
                  <a:pt x="10693264" y="1054614"/>
                </a:lnTo>
                <a:lnTo>
                  <a:pt x="10692466" y="1056892"/>
                </a:lnTo>
                <a:lnTo>
                  <a:pt x="10691268" y="1059171"/>
                </a:lnTo>
                <a:lnTo>
                  <a:pt x="10689672" y="1061450"/>
                </a:lnTo>
                <a:lnTo>
                  <a:pt x="10687276" y="1064379"/>
                </a:lnTo>
                <a:lnTo>
                  <a:pt x="10684882" y="1066657"/>
                </a:lnTo>
                <a:lnTo>
                  <a:pt x="10686478" y="1069260"/>
                </a:lnTo>
                <a:lnTo>
                  <a:pt x="10687676" y="1071865"/>
                </a:lnTo>
                <a:lnTo>
                  <a:pt x="10688474" y="1074469"/>
                </a:lnTo>
                <a:lnTo>
                  <a:pt x="10688874" y="1077073"/>
                </a:lnTo>
                <a:lnTo>
                  <a:pt x="10689272" y="1081955"/>
                </a:lnTo>
                <a:lnTo>
                  <a:pt x="10688874" y="1086838"/>
                </a:lnTo>
                <a:lnTo>
                  <a:pt x="10691268" y="1100509"/>
                </a:lnTo>
                <a:lnTo>
                  <a:pt x="10692864" y="1113854"/>
                </a:lnTo>
                <a:lnTo>
                  <a:pt x="10694460" y="1127525"/>
                </a:lnTo>
                <a:lnTo>
                  <a:pt x="10695258" y="1141197"/>
                </a:lnTo>
                <a:lnTo>
                  <a:pt x="10696058" y="1154867"/>
                </a:lnTo>
                <a:lnTo>
                  <a:pt x="10696458" y="1168212"/>
                </a:lnTo>
                <a:lnTo>
                  <a:pt x="10696458" y="1195554"/>
                </a:lnTo>
                <a:lnTo>
                  <a:pt x="10696058" y="1250238"/>
                </a:lnTo>
                <a:lnTo>
                  <a:pt x="10696458" y="1277580"/>
                </a:lnTo>
                <a:lnTo>
                  <a:pt x="10696856" y="1290925"/>
                </a:lnTo>
                <a:lnTo>
                  <a:pt x="10697257" y="1304596"/>
                </a:lnTo>
                <a:lnTo>
                  <a:pt x="10697257" y="1319569"/>
                </a:lnTo>
                <a:lnTo>
                  <a:pt x="10698453" y="1386297"/>
                </a:lnTo>
                <a:lnTo>
                  <a:pt x="10699651" y="1419496"/>
                </a:lnTo>
                <a:lnTo>
                  <a:pt x="10700449" y="1435772"/>
                </a:lnTo>
                <a:lnTo>
                  <a:pt x="10701247" y="1452372"/>
                </a:lnTo>
                <a:lnTo>
                  <a:pt x="10701647" y="1458232"/>
                </a:lnTo>
                <a:lnTo>
                  <a:pt x="10701647" y="1463765"/>
                </a:lnTo>
                <a:lnTo>
                  <a:pt x="10701247" y="1469624"/>
                </a:lnTo>
                <a:lnTo>
                  <a:pt x="10700449" y="1474506"/>
                </a:lnTo>
                <a:lnTo>
                  <a:pt x="10699251" y="1479063"/>
                </a:lnTo>
                <a:lnTo>
                  <a:pt x="10697655" y="1483294"/>
                </a:lnTo>
                <a:lnTo>
                  <a:pt x="10695258" y="1487201"/>
                </a:lnTo>
                <a:lnTo>
                  <a:pt x="10692864" y="1490455"/>
                </a:lnTo>
                <a:lnTo>
                  <a:pt x="10689272" y="1494037"/>
                </a:lnTo>
                <a:lnTo>
                  <a:pt x="10685680" y="1496640"/>
                </a:lnTo>
                <a:lnTo>
                  <a:pt x="10681290" y="1498918"/>
                </a:lnTo>
                <a:lnTo>
                  <a:pt x="10676099" y="1500546"/>
                </a:lnTo>
                <a:lnTo>
                  <a:pt x="10670113" y="1501848"/>
                </a:lnTo>
                <a:lnTo>
                  <a:pt x="10663327" y="1502825"/>
                </a:lnTo>
                <a:lnTo>
                  <a:pt x="10656140" y="1503150"/>
                </a:lnTo>
                <a:lnTo>
                  <a:pt x="10648158" y="1502825"/>
                </a:lnTo>
                <a:lnTo>
                  <a:pt x="10664125" y="1510962"/>
                </a:lnTo>
                <a:lnTo>
                  <a:pt x="10669713" y="1511287"/>
                </a:lnTo>
                <a:lnTo>
                  <a:pt x="10674901" y="1511613"/>
                </a:lnTo>
                <a:lnTo>
                  <a:pt x="10679294" y="1512264"/>
                </a:lnTo>
                <a:lnTo>
                  <a:pt x="10683284" y="1512915"/>
                </a:lnTo>
                <a:lnTo>
                  <a:pt x="10686878" y="1513891"/>
                </a:lnTo>
                <a:lnTo>
                  <a:pt x="10690070" y="1514868"/>
                </a:lnTo>
                <a:lnTo>
                  <a:pt x="10692466" y="1516170"/>
                </a:lnTo>
                <a:lnTo>
                  <a:pt x="10694860" y="1517798"/>
                </a:lnTo>
                <a:lnTo>
                  <a:pt x="10696458" y="1519425"/>
                </a:lnTo>
                <a:lnTo>
                  <a:pt x="10698055" y="1521378"/>
                </a:lnTo>
                <a:lnTo>
                  <a:pt x="10699251" y="1523006"/>
                </a:lnTo>
                <a:lnTo>
                  <a:pt x="10700449" y="1524959"/>
                </a:lnTo>
                <a:lnTo>
                  <a:pt x="10700849" y="1526912"/>
                </a:lnTo>
                <a:lnTo>
                  <a:pt x="10701247" y="1529189"/>
                </a:lnTo>
                <a:lnTo>
                  <a:pt x="10701647" y="1533422"/>
                </a:lnTo>
                <a:lnTo>
                  <a:pt x="10701247" y="1538304"/>
                </a:lnTo>
                <a:lnTo>
                  <a:pt x="10700449" y="1542861"/>
                </a:lnTo>
                <a:lnTo>
                  <a:pt x="10698453" y="1553277"/>
                </a:lnTo>
                <a:lnTo>
                  <a:pt x="10697655" y="1557834"/>
                </a:lnTo>
                <a:lnTo>
                  <a:pt x="10697257" y="1562716"/>
                </a:lnTo>
                <a:lnTo>
                  <a:pt x="10697655" y="1566948"/>
                </a:lnTo>
                <a:lnTo>
                  <a:pt x="10698055" y="1569226"/>
                </a:lnTo>
                <a:lnTo>
                  <a:pt x="10698453" y="1571179"/>
                </a:lnTo>
                <a:lnTo>
                  <a:pt x="10701647" y="1600799"/>
                </a:lnTo>
                <a:lnTo>
                  <a:pt x="10706437" y="1596243"/>
                </a:lnTo>
                <a:lnTo>
                  <a:pt x="10711625" y="1592011"/>
                </a:lnTo>
                <a:lnTo>
                  <a:pt x="10715617" y="1587453"/>
                </a:lnTo>
                <a:lnTo>
                  <a:pt x="10719210" y="1582897"/>
                </a:lnTo>
                <a:lnTo>
                  <a:pt x="10722804" y="1578340"/>
                </a:lnTo>
                <a:lnTo>
                  <a:pt x="10725996" y="1573458"/>
                </a:lnTo>
                <a:lnTo>
                  <a:pt x="10728790" y="1568250"/>
                </a:lnTo>
                <a:lnTo>
                  <a:pt x="10731186" y="1563367"/>
                </a:lnTo>
                <a:lnTo>
                  <a:pt x="10733580" y="1558484"/>
                </a:lnTo>
                <a:lnTo>
                  <a:pt x="10735577" y="1553277"/>
                </a:lnTo>
                <a:lnTo>
                  <a:pt x="10739169" y="1542861"/>
                </a:lnTo>
                <a:lnTo>
                  <a:pt x="10742363" y="1532119"/>
                </a:lnTo>
                <a:lnTo>
                  <a:pt x="10745157" y="1521703"/>
                </a:lnTo>
                <a:lnTo>
                  <a:pt x="10749547" y="1499895"/>
                </a:lnTo>
                <a:lnTo>
                  <a:pt x="10751941" y="1489154"/>
                </a:lnTo>
                <a:lnTo>
                  <a:pt x="10754735" y="1478412"/>
                </a:lnTo>
                <a:lnTo>
                  <a:pt x="10757930" y="1467996"/>
                </a:lnTo>
                <a:lnTo>
                  <a:pt x="10761922" y="1457580"/>
                </a:lnTo>
                <a:lnTo>
                  <a:pt x="10764316" y="1452698"/>
                </a:lnTo>
                <a:lnTo>
                  <a:pt x="10767110" y="1447815"/>
                </a:lnTo>
                <a:lnTo>
                  <a:pt x="10769904" y="1442932"/>
                </a:lnTo>
                <a:lnTo>
                  <a:pt x="10773496" y="1437725"/>
                </a:lnTo>
                <a:lnTo>
                  <a:pt x="10774695" y="1431540"/>
                </a:lnTo>
                <a:lnTo>
                  <a:pt x="10776293" y="1425356"/>
                </a:lnTo>
                <a:lnTo>
                  <a:pt x="10778287" y="1419171"/>
                </a:lnTo>
                <a:lnTo>
                  <a:pt x="10780683" y="1413312"/>
                </a:lnTo>
                <a:lnTo>
                  <a:pt x="10783077" y="1407127"/>
                </a:lnTo>
                <a:lnTo>
                  <a:pt x="10785871" y="1401595"/>
                </a:lnTo>
                <a:lnTo>
                  <a:pt x="10789065" y="1396061"/>
                </a:lnTo>
                <a:lnTo>
                  <a:pt x="10792257" y="1390528"/>
                </a:lnTo>
                <a:lnTo>
                  <a:pt x="10795852" y="1384994"/>
                </a:lnTo>
                <a:lnTo>
                  <a:pt x="10799444" y="1379461"/>
                </a:lnTo>
                <a:lnTo>
                  <a:pt x="10808224" y="1369045"/>
                </a:lnTo>
                <a:lnTo>
                  <a:pt x="10817007" y="1358955"/>
                </a:lnTo>
                <a:lnTo>
                  <a:pt x="10826587" y="1348863"/>
                </a:lnTo>
                <a:lnTo>
                  <a:pt x="10831777" y="1346585"/>
                </a:lnTo>
                <a:lnTo>
                  <a:pt x="10836566" y="1344633"/>
                </a:lnTo>
                <a:lnTo>
                  <a:pt x="10842154" y="1343005"/>
                </a:lnTo>
                <a:lnTo>
                  <a:pt x="10847344" y="1341703"/>
                </a:lnTo>
                <a:lnTo>
                  <a:pt x="10852533" y="1340726"/>
                </a:lnTo>
                <a:lnTo>
                  <a:pt x="10857323" y="1339749"/>
                </a:lnTo>
                <a:lnTo>
                  <a:pt x="10862513" y="1339099"/>
                </a:lnTo>
                <a:lnTo>
                  <a:pt x="10867701" y="1338773"/>
                </a:lnTo>
                <a:lnTo>
                  <a:pt x="10878080" y="1338448"/>
                </a:lnTo>
                <a:lnTo>
                  <a:pt x="10888060" y="1338773"/>
                </a:lnTo>
                <a:lnTo>
                  <a:pt x="10898039" y="1339749"/>
                </a:lnTo>
                <a:lnTo>
                  <a:pt x="10908417" y="1340726"/>
                </a:lnTo>
                <a:lnTo>
                  <a:pt x="10918398" y="1342354"/>
                </a:lnTo>
                <a:lnTo>
                  <a:pt x="10928775" y="1344307"/>
                </a:lnTo>
                <a:lnTo>
                  <a:pt x="10949134" y="1347887"/>
                </a:lnTo>
                <a:lnTo>
                  <a:pt x="10959112" y="1349515"/>
                </a:lnTo>
                <a:lnTo>
                  <a:pt x="10969491" y="1350817"/>
                </a:lnTo>
                <a:lnTo>
                  <a:pt x="10979471" y="1351793"/>
                </a:lnTo>
                <a:lnTo>
                  <a:pt x="10989850" y="1352119"/>
                </a:lnTo>
                <a:lnTo>
                  <a:pt x="11000228" y="1351142"/>
                </a:lnTo>
                <a:lnTo>
                  <a:pt x="11011005" y="1350492"/>
                </a:lnTo>
                <a:lnTo>
                  <a:pt x="11021781" y="1350492"/>
                </a:lnTo>
                <a:lnTo>
                  <a:pt x="11032560" y="1350817"/>
                </a:lnTo>
                <a:lnTo>
                  <a:pt x="11044136" y="1351793"/>
                </a:lnTo>
                <a:lnTo>
                  <a:pt x="11055313" y="1353096"/>
                </a:lnTo>
                <a:lnTo>
                  <a:pt x="11066090" y="1354722"/>
                </a:lnTo>
                <a:lnTo>
                  <a:pt x="11077666" y="1357002"/>
                </a:lnTo>
                <a:lnTo>
                  <a:pt x="11088843" y="1359931"/>
                </a:lnTo>
                <a:lnTo>
                  <a:pt x="11100419" y="1362860"/>
                </a:lnTo>
                <a:lnTo>
                  <a:pt x="11111196" y="1366115"/>
                </a:lnTo>
                <a:lnTo>
                  <a:pt x="11121975" y="1369695"/>
                </a:lnTo>
                <a:lnTo>
                  <a:pt x="11133151" y="1373601"/>
                </a:lnTo>
                <a:lnTo>
                  <a:pt x="11143930" y="1377833"/>
                </a:lnTo>
                <a:lnTo>
                  <a:pt x="11154308" y="1382390"/>
                </a:lnTo>
                <a:lnTo>
                  <a:pt x="11164287" y="1387924"/>
                </a:lnTo>
                <a:lnTo>
                  <a:pt x="11174665" y="1393132"/>
                </a:lnTo>
                <a:lnTo>
                  <a:pt x="11184646" y="1398340"/>
                </a:lnTo>
                <a:lnTo>
                  <a:pt x="11194224" y="1404198"/>
                </a:lnTo>
                <a:lnTo>
                  <a:pt x="11203407" y="1410057"/>
                </a:lnTo>
                <a:lnTo>
                  <a:pt x="11212587" y="1416567"/>
                </a:lnTo>
                <a:lnTo>
                  <a:pt x="11220970" y="1423078"/>
                </a:lnTo>
                <a:lnTo>
                  <a:pt x="11228952" y="1429588"/>
                </a:lnTo>
                <a:lnTo>
                  <a:pt x="11236936" y="1436423"/>
                </a:lnTo>
                <a:lnTo>
                  <a:pt x="11244121" y="1443909"/>
                </a:lnTo>
                <a:lnTo>
                  <a:pt x="11250907" y="1451071"/>
                </a:lnTo>
                <a:lnTo>
                  <a:pt x="11257294" y="1458232"/>
                </a:lnTo>
                <a:lnTo>
                  <a:pt x="11263282" y="1466044"/>
                </a:lnTo>
                <a:lnTo>
                  <a:pt x="11268470" y="1473530"/>
                </a:lnTo>
                <a:lnTo>
                  <a:pt x="11272862" y="1481342"/>
                </a:lnTo>
                <a:lnTo>
                  <a:pt x="11276853" y="1489154"/>
                </a:lnTo>
                <a:lnTo>
                  <a:pt x="11280447" y="1497291"/>
                </a:lnTo>
                <a:lnTo>
                  <a:pt x="11282841" y="1499895"/>
                </a:lnTo>
                <a:lnTo>
                  <a:pt x="11284437" y="1502825"/>
                </a:lnTo>
                <a:lnTo>
                  <a:pt x="11284837" y="1505754"/>
                </a:lnTo>
                <a:lnTo>
                  <a:pt x="11284437" y="1509010"/>
                </a:lnTo>
                <a:lnTo>
                  <a:pt x="11288029" y="1513240"/>
                </a:lnTo>
                <a:lnTo>
                  <a:pt x="11291223" y="1518123"/>
                </a:lnTo>
                <a:lnTo>
                  <a:pt x="11293619" y="1523006"/>
                </a:lnTo>
                <a:lnTo>
                  <a:pt x="11295614" y="1528213"/>
                </a:lnTo>
                <a:lnTo>
                  <a:pt x="11297212" y="1533422"/>
                </a:lnTo>
                <a:lnTo>
                  <a:pt x="11298010" y="1538629"/>
                </a:lnTo>
                <a:lnTo>
                  <a:pt x="11299606" y="1550347"/>
                </a:lnTo>
                <a:lnTo>
                  <a:pt x="11301204" y="1562065"/>
                </a:lnTo>
                <a:lnTo>
                  <a:pt x="11302002" y="1568575"/>
                </a:lnTo>
                <a:lnTo>
                  <a:pt x="11303198" y="1575410"/>
                </a:lnTo>
                <a:lnTo>
                  <a:pt x="11304796" y="1581920"/>
                </a:lnTo>
                <a:lnTo>
                  <a:pt x="11306790" y="1588757"/>
                </a:lnTo>
                <a:lnTo>
                  <a:pt x="11309586" y="1595592"/>
                </a:lnTo>
                <a:lnTo>
                  <a:pt x="11312778" y="1603403"/>
                </a:lnTo>
                <a:lnTo>
                  <a:pt x="11317569" y="1586477"/>
                </a:lnTo>
                <a:lnTo>
                  <a:pt x="11321959" y="1569877"/>
                </a:lnTo>
                <a:lnTo>
                  <a:pt x="11330741" y="1537653"/>
                </a:lnTo>
                <a:lnTo>
                  <a:pt x="11338726" y="1506405"/>
                </a:lnTo>
                <a:lnTo>
                  <a:pt x="11346310" y="1476134"/>
                </a:lnTo>
                <a:lnTo>
                  <a:pt x="11350300" y="1461161"/>
                </a:lnTo>
                <a:lnTo>
                  <a:pt x="11354693" y="1446513"/>
                </a:lnTo>
                <a:lnTo>
                  <a:pt x="11359481" y="1431866"/>
                </a:lnTo>
                <a:lnTo>
                  <a:pt x="11364671" y="1417544"/>
                </a:lnTo>
                <a:lnTo>
                  <a:pt x="11369861" y="1403547"/>
                </a:lnTo>
                <a:lnTo>
                  <a:pt x="11375448" y="1389551"/>
                </a:lnTo>
                <a:lnTo>
                  <a:pt x="11381836" y="1375555"/>
                </a:lnTo>
                <a:lnTo>
                  <a:pt x="11388622" y="1362209"/>
                </a:lnTo>
                <a:lnTo>
                  <a:pt x="11479633" y="1066331"/>
                </a:lnTo>
                <a:lnTo>
                  <a:pt x="11479233" y="1066331"/>
                </a:lnTo>
                <a:lnTo>
                  <a:pt x="11480829" y="1055590"/>
                </a:lnTo>
                <a:lnTo>
                  <a:pt x="11482427" y="1044848"/>
                </a:lnTo>
                <a:lnTo>
                  <a:pt x="11486817" y="1023691"/>
                </a:lnTo>
                <a:lnTo>
                  <a:pt x="11492006" y="1002533"/>
                </a:lnTo>
                <a:lnTo>
                  <a:pt x="11497994" y="982027"/>
                </a:lnTo>
                <a:lnTo>
                  <a:pt x="11504382" y="961521"/>
                </a:lnTo>
                <a:lnTo>
                  <a:pt x="11511567" y="941014"/>
                </a:lnTo>
                <a:lnTo>
                  <a:pt x="11519551" y="920834"/>
                </a:lnTo>
                <a:lnTo>
                  <a:pt x="11528332" y="900978"/>
                </a:lnTo>
                <a:lnTo>
                  <a:pt x="11537112" y="881124"/>
                </a:lnTo>
                <a:lnTo>
                  <a:pt x="11546295" y="861268"/>
                </a:lnTo>
                <a:lnTo>
                  <a:pt x="11556273" y="841413"/>
                </a:lnTo>
                <a:lnTo>
                  <a:pt x="11566254" y="821883"/>
                </a:lnTo>
                <a:lnTo>
                  <a:pt x="11587011" y="782498"/>
                </a:lnTo>
                <a:lnTo>
                  <a:pt x="11608566" y="743763"/>
                </a:lnTo>
                <a:lnTo>
                  <a:pt x="11610562" y="740183"/>
                </a:lnTo>
                <a:lnTo>
                  <a:pt x="11612956" y="736603"/>
                </a:lnTo>
                <a:lnTo>
                  <a:pt x="11615350" y="734324"/>
                </a:lnTo>
                <a:lnTo>
                  <a:pt x="11617348" y="732370"/>
                </a:lnTo>
                <a:lnTo>
                  <a:pt x="11619742" y="730744"/>
                </a:lnTo>
                <a:lnTo>
                  <a:pt x="11622935" y="729767"/>
                </a:lnTo>
                <a:lnTo>
                  <a:pt x="11625331" y="729116"/>
                </a:lnTo>
                <a:lnTo>
                  <a:pt x="11627725" y="728791"/>
                </a:lnTo>
                <a:lnTo>
                  <a:pt x="11630121" y="728465"/>
                </a:lnTo>
                <a:lnTo>
                  <a:pt x="11632915" y="728465"/>
                </a:lnTo>
                <a:lnTo>
                  <a:pt x="11638103" y="729116"/>
                </a:lnTo>
                <a:lnTo>
                  <a:pt x="11644092" y="729767"/>
                </a:lnTo>
                <a:lnTo>
                  <a:pt x="11649680" y="730093"/>
                </a:lnTo>
                <a:lnTo>
                  <a:pt x="11676025" y="729767"/>
                </a:lnTo>
                <a:lnTo>
                  <a:pt x="11701971" y="729116"/>
                </a:lnTo>
                <a:lnTo>
                  <a:pt x="11753863" y="727814"/>
                </a:lnTo>
                <a:lnTo>
                  <a:pt x="11777016" y="726186"/>
                </a:lnTo>
                <a:lnTo>
                  <a:pt x="11788991" y="725210"/>
                </a:lnTo>
                <a:lnTo>
                  <a:pt x="11800568" y="724234"/>
                </a:lnTo>
                <a:lnTo>
                  <a:pt x="11812144" y="723908"/>
                </a:lnTo>
                <a:lnTo>
                  <a:pt x="11823719" y="723908"/>
                </a:lnTo>
                <a:lnTo>
                  <a:pt x="11834497" y="724234"/>
                </a:lnTo>
                <a:lnTo>
                  <a:pt x="11845274" y="725535"/>
                </a:lnTo>
                <a:lnTo>
                  <a:pt x="11850862" y="726186"/>
                </a:lnTo>
                <a:lnTo>
                  <a:pt x="11856051" y="727488"/>
                </a:lnTo>
                <a:lnTo>
                  <a:pt x="11861241" y="728791"/>
                </a:lnTo>
                <a:lnTo>
                  <a:pt x="11866031" y="730093"/>
                </a:lnTo>
                <a:lnTo>
                  <a:pt x="11871219" y="732045"/>
                </a:lnTo>
                <a:lnTo>
                  <a:pt x="11876012" y="733998"/>
                </a:lnTo>
                <a:lnTo>
                  <a:pt x="11880402" y="736277"/>
                </a:lnTo>
                <a:lnTo>
                  <a:pt x="11885192" y="738880"/>
                </a:lnTo>
                <a:lnTo>
                  <a:pt x="11889582" y="742136"/>
                </a:lnTo>
                <a:lnTo>
                  <a:pt x="11893973" y="745391"/>
                </a:lnTo>
                <a:lnTo>
                  <a:pt x="11897965" y="748971"/>
                </a:lnTo>
                <a:lnTo>
                  <a:pt x="11901957" y="752877"/>
                </a:lnTo>
                <a:lnTo>
                  <a:pt x="11905949" y="757109"/>
                </a:lnTo>
                <a:lnTo>
                  <a:pt x="11909541" y="761991"/>
                </a:lnTo>
                <a:lnTo>
                  <a:pt x="11913134" y="767524"/>
                </a:lnTo>
                <a:lnTo>
                  <a:pt x="11916726" y="772732"/>
                </a:lnTo>
                <a:lnTo>
                  <a:pt x="11919920" y="772732"/>
                </a:lnTo>
                <a:lnTo>
                  <a:pt x="11923512" y="772082"/>
                </a:lnTo>
                <a:lnTo>
                  <a:pt x="11926704" y="771431"/>
                </a:lnTo>
                <a:lnTo>
                  <a:pt x="11930298" y="770453"/>
                </a:lnTo>
                <a:lnTo>
                  <a:pt x="11936685" y="768176"/>
                </a:lnTo>
                <a:lnTo>
                  <a:pt x="11943071" y="765246"/>
                </a:lnTo>
                <a:lnTo>
                  <a:pt x="11949857" y="761991"/>
                </a:lnTo>
                <a:lnTo>
                  <a:pt x="11955846" y="758736"/>
                </a:lnTo>
                <a:lnTo>
                  <a:pt x="11962232" y="755481"/>
                </a:lnTo>
                <a:lnTo>
                  <a:pt x="11968618" y="752552"/>
                </a:lnTo>
                <a:lnTo>
                  <a:pt x="11975005" y="749948"/>
                </a:lnTo>
                <a:lnTo>
                  <a:pt x="11981791" y="747669"/>
                </a:lnTo>
                <a:lnTo>
                  <a:pt x="11985383" y="747018"/>
                </a:lnTo>
                <a:lnTo>
                  <a:pt x="11988577" y="746367"/>
                </a:lnTo>
                <a:lnTo>
                  <a:pt x="11992170" y="746042"/>
                </a:lnTo>
                <a:lnTo>
                  <a:pt x="11995362" y="745717"/>
                </a:lnTo>
                <a:lnTo>
                  <a:pt x="11998956" y="746042"/>
                </a:lnTo>
                <a:lnTo>
                  <a:pt x="12002548" y="746367"/>
                </a:lnTo>
                <a:lnTo>
                  <a:pt x="12006140" y="747018"/>
                </a:lnTo>
                <a:lnTo>
                  <a:pt x="12010133" y="747994"/>
                </a:lnTo>
                <a:lnTo>
                  <a:pt x="12014123" y="749296"/>
                </a:lnTo>
                <a:lnTo>
                  <a:pt x="12018115" y="751250"/>
                </a:lnTo>
                <a:lnTo>
                  <a:pt x="12022107" y="753203"/>
                </a:lnTo>
                <a:lnTo>
                  <a:pt x="12026099" y="755806"/>
                </a:lnTo>
                <a:lnTo>
                  <a:pt x="12031688" y="752552"/>
                </a:lnTo>
                <a:lnTo>
                  <a:pt x="12037676" y="749296"/>
                </a:lnTo>
                <a:lnTo>
                  <a:pt x="12040468" y="747669"/>
                </a:lnTo>
                <a:lnTo>
                  <a:pt x="12042864" y="745717"/>
                </a:lnTo>
                <a:lnTo>
                  <a:pt x="12044860" y="743763"/>
                </a:lnTo>
                <a:lnTo>
                  <a:pt x="12046058" y="741810"/>
                </a:lnTo>
                <a:lnTo>
                  <a:pt x="12057235" y="720001"/>
                </a:lnTo>
                <a:lnTo>
                  <a:pt x="12067214" y="701123"/>
                </a:lnTo>
                <a:lnTo>
                  <a:pt x="12075996" y="684522"/>
                </a:lnTo>
                <a:lnTo>
                  <a:pt x="12084776" y="670852"/>
                </a:lnTo>
                <a:lnTo>
                  <a:pt x="12088769" y="664667"/>
                </a:lnTo>
                <a:lnTo>
                  <a:pt x="12092761" y="659133"/>
                </a:lnTo>
                <a:lnTo>
                  <a:pt x="12096753" y="653600"/>
                </a:lnTo>
                <a:lnTo>
                  <a:pt x="12101143" y="649044"/>
                </a:lnTo>
                <a:lnTo>
                  <a:pt x="12105536" y="644812"/>
                </a:lnTo>
                <a:lnTo>
                  <a:pt x="12109926" y="641231"/>
                </a:lnTo>
                <a:lnTo>
                  <a:pt x="12115114" y="637977"/>
                </a:lnTo>
                <a:lnTo>
                  <a:pt x="12119904" y="635048"/>
                </a:lnTo>
                <a:lnTo>
                  <a:pt x="12125095" y="632443"/>
                </a:lnTo>
                <a:lnTo>
                  <a:pt x="12130283" y="629839"/>
                </a:lnTo>
                <a:lnTo>
                  <a:pt x="12136271" y="627886"/>
                </a:lnTo>
                <a:lnTo>
                  <a:pt x="12142257" y="626584"/>
                </a:lnTo>
                <a:lnTo>
                  <a:pt x="12149444" y="625281"/>
                </a:lnTo>
                <a:lnTo>
                  <a:pt x="12156628" y="624305"/>
                </a:lnTo>
                <a:lnTo>
                  <a:pt x="12164213" y="623329"/>
                </a:lnTo>
                <a:lnTo>
                  <a:pt x="12172195" y="623004"/>
                </a:lnTo>
                <a:lnTo>
                  <a:pt x="12181377" y="622678"/>
                </a:lnTo>
                <a:lnTo>
                  <a:pt x="12190558" y="622352"/>
                </a:lnTo>
                <a:lnTo>
                  <a:pt x="12192000" y="622374"/>
                </a:lnTo>
                <a:lnTo>
                  <a:pt x="12192000" y="3242654"/>
                </a:lnTo>
                <a:lnTo>
                  <a:pt x="12192000" y="4286458"/>
                </a:lnTo>
                <a:lnTo>
                  <a:pt x="12192000" y="5446739"/>
                </a:lnTo>
                <a:lnTo>
                  <a:pt x="12191284" y="5447477"/>
                </a:lnTo>
                <a:lnTo>
                  <a:pt x="12188563" y="5450084"/>
                </a:lnTo>
                <a:lnTo>
                  <a:pt x="11779527" y="5450084"/>
                </a:lnTo>
                <a:lnTo>
                  <a:pt x="11776944" y="5448504"/>
                </a:lnTo>
                <a:lnTo>
                  <a:pt x="11773750" y="5446964"/>
                </a:lnTo>
                <a:lnTo>
                  <a:pt x="11770158" y="5445424"/>
                </a:lnTo>
                <a:lnTo>
                  <a:pt x="11766166" y="5444057"/>
                </a:lnTo>
                <a:lnTo>
                  <a:pt x="11757385" y="5441491"/>
                </a:lnTo>
                <a:lnTo>
                  <a:pt x="11748205" y="5438925"/>
                </a:lnTo>
                <a:lnTo>
                  <a:pt x="11738622" y="5436359"/>
                </a:lnTo>
                <a:lnTo>
                  <a:pt x="11729842" y="5433794"/>
                </a:lnTo>
                <a:lnTo>
                  <a:pt x="11725452" y="5432425"/>
                </a:lnTo>
                <a:lnTo>
                  <a:pt x="11721460" y="5430714"/>
                </a:lnTo>
                <a:lnTo>
                  <a:pt x="11717867" y="5429175"/>
                </a:lnTo>
                <a:lnTo>
                  <a:pt x="11714673" y="5427636"/>
                </a:lnTo>
                <a:lnTo>
                  <a:pt x="11712279" y="5425755"/>
                </a:lnTo>
                <a:lnTo>
                  <a:pt x="11709883" y="5423872"/>
                </a:lnTo>
                <a:lnTo>
                  <a:pt x="11708287" y="5421991"/>
                </a:lnTo>
                <a:lnTo>
                  <a:pt x="11707489" y="5419767"/>
                </a:lnTo>
                <a:lnTo>
                  <a:pt x="11707089" y="5417373"/>
                </a:lnTo>
                <a:lnTo>
                  <a:pt x="11707489" y="5414807"/>
                </a:lnTo>
                <a:lnTo>
                  <a:pt x="11708685" y="5412070"/>
                </a:lnTo>
                <a:lnTo>
                  <a:pt x="11711081" y="5409333"/>
                </a:lnTo>
                <a:lnTo>
                  <a:pt x="11705891" y="5398557"/>
                </a:lnTo>
                <a:lnTo>
                  <a:pt x="11701899" y="5387953"/>
                </a:lnTo>
                <a:lnTo>
                  <a:pt x="11697908" y="5377519"/>
                </a:lnTo>
                <a:lnTo>
                  <a:pt x="11694714" y="5366742"/>
                </a:lnTo>
                <a:lnTo>
                  <a:pt x="11692320" y="5356136"/>
                </a:lnTo>
                <a:lnTo>
                  <a:pt x="11691520" y="5350834"/>
                </a:lnTo>
                <a:lnTo>
                  <a:pt x="11691122" y="5345361"/>
                </a:lnTo>
                <a:lnTo>
                  <a:pt x="11690722" y="5340058"/>
                </a:lnTo>
                <a:lnTo>
                  <a:pt x="11690722" y="5334584"/>
                </a:lnTo>
                <a:lnTo>
                  <a:pt x="11691122" y="5329111"/>
                </a:lnTo>
                <a:lnTo>
                  <a:pt x="11691520" y="5323808"/>
                </a:lnTo>
                <a:lnTo>
                  <a:pt x="11688328" y="5312689"/>
                </a:lnTo>
                <a:lnTo>
                  <a:pt x="11685534" y="5301571"/>
                </a:lnTo>
                <a:lnTo>
                  <a:pt x="11683138" y="5290625"/>
                </a:lnTo>
                <a:lnTo>
                  <a:pt x="11681542" y="5279507"/>
                </a:lnTo>
                <a:lnTo>
                  <a:pt x="11679945" y="5268388"/>
                </a:lnTo>
                <a:lnTo>
                  <a:pt x="11678747" y="5257270"/>
                </a:lnTo>
                <a:lnTo>
                  <a:pt x="11678349" y="5246152"/>
                </a:lnTo>
                <a:lnTo>
                  <a:pt x="11677551" y="5235204"/>
                </a:lnTo>
                <a:lnTo>
                  <a:pt x="11676751" y="5212967"/>
                </a:lnTo>
                <a:lnTo>
                  <a:pt x="11676351" y="5190560"/>
                </a:lnTo>
                <a:lnTo>
                  <a:pt x="11675553" y="5168495"/>
                </a:lnTo>
                <a:lnTo>
                  <a:pt x="11674755" y="5157377"/>
                </a:lnTo>
                <a:lnTo>
                  <a:pt x="11673559" y="5146087"/>
                </a:lnTo>
                <a:lnTo>
                  <a:pt x="11656792" y="4918591"/>
                </a:lnTo>
                <a:lnTo>
                  <a:pt x="11638829" y="4918420"/>
                </a:lnTo>
                <a:lnTo>
                  <a:pt x="11630847" y="4933471"/>
                </a:lnTo>
                <a:lnTo>
                  <a:pt x="11622862" y="4948695"/>
                </a:lnTo>
                <a:lnTo>
                  <a:pt x="11615678" y="4963748"/>
                </a:lnTo>
                <a:lnTo>
                  <a:pt x="11608494" y="4978971"/>
                </a:lnTo>
                <a:lnTo>
                  <a:pt x="11580152" y="5039694"/>
                </a:lnTo>
                <a:lnTo>
                  <a:pt x="11572968" y="5054917"/>
                </a:lnTo>
                <a:lnTo>
                  <a:pt x="11565782" y="5069970"/>
                </a:lnTo>
                <a:lnTo>
                  <a:pt x="11557399" y="5085193"/>
                </a:lnTo>
                <a:lnTo>
                  <a:pt x="11549417" y="5100245"/>
                </a:lnTo>
                <a:lnTo>
                  <a:pt x="11541032" y="5115127"/>
                </a:lnTo>
                <a:lnTo>
                  <a:pt x="11531454" y="5130179"/>
                </a:lnTo>
                <a:lnTo>
                  <a:pt x="11521473" y="5145061"/>
                </a:lnTo>
                <a:lnTo>
                  <a:pt x="11511095" y="5159942"/>
                </a:lnTo>
                <a:lnTo>
                  <a:pt x="11512293" y="5166271"/>
                </a:lnTo>
                <a:lnTo>
                  <a:pt x="11512693" y="5172257"/>
                </a:lnTo>
                <a:lnTo>
                  <a:pt x="11512293" y="5178587"/>
                </a:lnTo>
                <a:lnTo>
                  <a:pt x="11510697" y="5184574"/>
                </a:lnTo>
                <a:lnTo>
                  <a:pt x="11508701" y="5190560"/>
                </a:lnTo>
                <a:lnTo>
                  <a:pt x="11505906" y="5196719"/>
                </a:lnTo>
                <a:lnTo>
                  <a:pt x="11501914" y="5202705"/>
                </a:lnTo>
                <a:lnTo>
                  <a:pt x="11496326" y="5208691"/>
                </a:lnTo>
                <a:lnTo>
                  <a:pt x="11496726" y="5210915"/>
                </a:lnTo>
                <a:lnTo>
                  <a:pt x="11496726" y="5213139"/>
                </a:lnTo>
                <a:lnTo>
                  <a:pt x="11496326" y="5215192"/>
                </a:lnTo>
                <a:lnTo>
                  <a:pt x="11495926" y="5217415"/>
                </a:lnTo>
                <a:lnTo>
                  <a:pt x="11494730" y="5219467"/>
                </a:lnTo>
                <a:lnTo>
                  <a:pt x="11493532" y="5221521"/>
                </a:lnTo>
                <a:lnTo>
                  <a:pt x="11491936" y="5223573"/>
                </a:lnTo>
                <a:lnTo>
                  <a:pt x="11490338" y="5225454"/>
                </a:lnTo>
                <a:lnTo>
                  <a:pt x="11486347" y="5229217"/>
                </a:lnTo>
                <a:lnTo>
                  <a:pt x="11481557" y="5232810"/>
                </a:lnTo>
                <a:lnTo>
                  <a:pt x="11476367" y="5236572"/>
                </a:lnTo>
                <a:lnTo>
                  <a:pt x="11471179" y="5240165"/>
                </a:lnTo>
                <a:lnTo>
                  <a:pt x="11465190" y="5243757"/>
                </a:lnTo>
                <a:lnTo>
                  <a:pt x="11460002" y="5247520"/>
                </a:lnTo>
                <a:lnTo>
                  <a:pt x="11455212" y="5251283"/>
                </a:lnTo>
                <a:lnTo>
                  <a:pt x="11450820" y="5255218"/>
                </a:lnTo>
                <a:lnTo>
                  <a:pt x="11447627" y="5259151"/>
                </a:lnTo>
                <a:lnTo>
                  <a:pt x="11446029" y="5261204"/>
                </a:lnTo>
                <a:lnTo>
                  <a:pt x="11444833" y="5263428"/>
                </a:lnTo>
                <a:lnTo>
                  <a:pt x="11444035" y="5265652"/>
                </a:lnTo>
                <a:lnTo>
                  <a:pt x="11443235" y="5267704"/>
                </a:lnTo>
                <a:lnTo>
                  <a:pt x="11443235" y="5270098"/>
                </a:lnTo>
                <a:lnTo>
                  <a:pt x="11443235" y="5272322"/>
                </a:lnTo>
                <a:lnTo>
                  <a:pt x="11443235" y="5274375"/>
                </a:lnTo>
                <a:lnTo>
                  <a:pt x="11442437" y="5276086"/>
                </a:lnTo>
                <a:lnTo>
                  <a:pt x="11440841" y="5277625"/>
                </a:lnTo>
                <a:lnTo>
                  <a:pt x="11438845" y="5278651"/>
                </a:lnTo>
                <a:lnTo>
                  <a:pt x="11436051" y="5279507"/>
                </a:lnTo>
                <a:lnTo>
                  <a:pt x="11432859" y="5279849"/>
                </a:lnTo>
                <a:lnTo>
                  <a:pt x="11429664" y="5280191"/>
                </a:lnTo>
                <a:lnTo>
                  <a:pt x="11425672" y="5280361"/>
                </a:lnTo>
                <a:lnTo>
                  <a:pt x="11421682" y="5280191"/>
                </a:lnTo>
                <a:lnTo>
                  <a:pt x="11417690" y="5280191"/>
                </a:lnTo>
                <a:lnTo>
                  <a:pt x="11409305" y="5279676"/>
                </a:lnTo>
                <a:lnTo>
                  <a:pt x="11400525" y="5279164"/>
                </a:lnTo>
                <a:lnTo>
                  <a:pt x="11392941" y="5278822"/>
                </a:lnTo>
                <a:lnTo>
                  <a:pt x="11342246" y="5278651"/>
                </a:lnTo>
                <a:lnTo>
                  <a:pt x="11291151" y="5278480"/>
                </a:lnTo>
                <a:lnTo>
                  <a:pt x="11188964" y="5278309"/>
                </a:lnTo>
                <a:lnTo>
                  <a:pt x="11191358" y="5283098"/>
                </a:lnTo>
                <a:lnTo>
                  <a:pt x="11191758" y="5285151"/>
                </a:lnTo>
                <a:lnTo>
                  <a:pt x="11192158" y="5287032"/>
                </a:lnTo>
                <a:lnTo>
                  <a:pt x="11192158" y="5288572"/>
                </a:lnTo>
                <a:lnTo>
                  <a:pt x="11192158" y="5290111"/>
                </a:lnTo>
                <a:lnTo>
                  <a:pt x="11191358" y="5291480"/>
                </a:lnTo>
                <a:lnTo>
                  <a:pt x="11190560" y="5292677"/>
                </a:lnTo>
                <a:lnTo>
                  <a:pt x="11189762" y="5293532"/>
                </a:lnTo>
                <a:lnTo>
                  <a:pt x="11188166" y="5294387"/>
                </a:lnTo>
                <a:lnTo>
                  <a:pt x="11186968" y="5295072"/>
                </a:lnTo>
                <a:lnTo>
                  <a:pt x="11185372" y="5295585"/>
                </a:lnTo>
                <a:lnTo>
                  <a:pt x="11183376" y="5295927"/>
                </a:lnTo>
                <a:lnTo>
                  <a:pt x="11181380" y="5296269"/>
                </a:lnTo>
                <a:lnTo>
                  <a:pt x="11179384" y="5296441"/>
                </a:lnTo>
                <a:lnTo>
                  <a:pt x="11176989" y="5296611"/>
                </a:lnTo>
                <a:lnTo>
                  <a:pt x="11171799" y="5296611"/>
                </a:lnTo>
                <a:lnTo>
                  <a:pt x="11166211" y="5296269"/>
                </a:lnTo>
                <a:lnTo>
                  <a:pt x="11160623" y="5295757"/>
                </a:lnTo>
                <a:lnTo>
                  <a:pt x="11155034" y="5295243"/>
                </a:lnTo>
                <a:lnTo>
                  <a:pt x="11143458" y="5294216"/>
                </a:lnTo>
                <a:lnTo>
                  <a:pt x="11137869" y="5293874"/>
                </a:lnTo>
                <a:lnTo>
                  <a:pt x="11132681" y="5293704"/>
                </a:lnTo>
                <a:lnTo>
                  <a:pt x="11118708" y="5294046"/>
                </a:lnTo>
                <a:lnTo>
                  <a:pt x="11104340" y="5294730"/>
                </a:lnTo>
                <a:lnTo>
                  <a:pt x="11089969" y="5295757"/>
                </a:lnTo>
                <a:lnTo>
                  <a:pt x="11075998" y="5296953"/>
                </a:lnTo>
                <a:lnTo>
                  <a:pt x="11047259" y="5299177"/>
                </a:lnTo>
                <a:lnTo>
                  <a:pt x="11032888" y="5300033"/>
                </a:lnTo>
                <a:lnTo>
                  <a:pt x="11018517" y="5300717"/>
                </a:lnTo>
                <a:lnTo>
                  <a:pt x="11011731" y="5300887"/>
                </a:lnTo>
                <a:lnTo>
                  <a:pt x="11004146" y="5301059"/>
                </a:lnTo>
                <a:lnTo>
                  <a:pt x="10997362" y="5301059"/>
                </a:lnTo>
                <a:lnTo>
                  <a:pt x="10990576" y="5300887"/>
                </a:lnTo>
                <a:lnTo>
                  <a:pt x="10983389" y="5300545"/>
                </a:lnTo>
                <a:lnTo>
                  <a:pt x="10976205" y="5300203"/>
                </a:lnTo>
                <a:lnTo>
                  <a:pt x="10969419" y="5299519"/>
                </a:lnTo>
                <a:lnTo>
                  <a:pt x="10962632" y="5298834"/>
                </a:lnTo>
                <a:lnTo>
                  <a:pt x="10955848" y="5297809"/>
                </a:lnTo>
                <a:lnTo>
                  <a:pt x="10949062" y="5296782"/>
                </a:lnTo>
                <a:lnTo>
                  <a:pt x="10942275" y="5295414"/>
                </a:lnTo>
                <a:lnTo>
                  <a:pt x="10935489" y="5293874"/>
                </a:lnTo>
                <a:lnTo>
                  <a:pt x="10928703" y="5291993"/>
                </a:lnTo>
                <a:lnTo>
                  <a:pt x="10922316" y="5289769"/>
                </a:lnTo>
                <a:lnTo>
                  <a:pt x="10915930" y="5287546"/>
                </a:lnTo>
                <a:lnTo>
                  <a:pt x="10909144" y="5284980"/>
                </a:lnTo>
                <a:lnTo>
                  <a:pt x="10880404" y="5275059"/>
                </a:lnTo>
                <a:lnTo>
                  <a:pt x="10872420" y="5276598"/>
                </a:lnTo>
                <a:lnTo>
                  <a:pt x="10864437" y="5277796"/>
                </a:lnTo>
                <a:lnTo>
                  <a:pt x="10857251" y="5278651"/>
                </a:lnTo>
                <a:lnTo>
                  <a:pt x="10849666" y="5279335"/>
                </a:lnTo>
                <a:lnTo>
                  <a:pt x="10842082" y="5279676"/>
                </a:lnTo>
                <a:lnTo>
                  <a:pt x="10835298" y="5280019"/>
                </a:lnTo>
                <a:lnTo>
                  <a:pt x="10828511" y="5280019"/>
                </a:lnTo>
                <a:lnTo>
                  <a:pt x="10821725" y="5279849"/>
                </a:lnTo>
                <a:lnTo>
                  <a:pt x="10815339" y="5279507"/>
                </a:lnTo>
                <a:lnTo>
                  <a:pt x="10808552" y="5278993"/>
                </a:lnTo>
                <a:lnTo>
                  <a:pt x="10802566" y="5278309"/>
                </a:lnTo>
                <a:lnTo>
                  <a:pt x="10796578" y="5277282"/>
                </a:lnTo>
                <a:lnTo>
                  <a:pt x="10790989" y="5275914"/>
                </a:lnTo>
                <a:lnTo>
                  <a:pt x="10785799" y="5274546"/>
                </a:lnTo>
                <a:lnTo>
                  <a:pt x="10780211" y="5273178"/>
                </a:lnTo>
                <a:lnTo>
                  <a:pt x="10775023" y="5271467"/>
                </a:lnTo>
                <a:lnTo>
                  <a:pt x="10770630" y="5269585"/>
                </a:lnTo>
                <a:lnTo>
                  <a:pt x="10766240" y="5267532"/>
                </a:lnTo>
                <a:lnTo>
                  <a:pt x="10761850" y="5265309"/>
                </a:lnTo>
                <a:lnTo>
                  <a:pt x="10758258" y="5262744"/>
                </a:lnTo>
                <a:lnTo>
                  <a:pt x="10754663" y="5260007"/>
                </a:lnTo>
                <a:lnTo>
                  <a:pt x="10751071" y="5257270"/>
                </a:lnTo>
                <a:lnTo>
                  <a:pt x="10747879" y="5254362"/>
                </a:lnTo>
                <a:lnTo>
                  <a:pt x="10745085" y="5251283"/>
                </a:lnTo>
                <a:lnTo>
                  <a:pt x="10742689" y="5247862"/>
                </a:lnTo>
                <a:lnTo>
                  <a:pt x="10740693" y="5244441"/>
                </a:lnTo>
                <a:lnTo>
                  <a:pt x="10738699" y="5241020"/>
                </a:lnTo>
                <a:lnTo>
                  <a:pt x="10737101" y="5237256"/>
                </a:lnTo>
                <a:lnTo>
                  <a:pt x="10736303" y="5233323"/>
                </a:lnTo>
                <a:lnTo>
                  <a:pt x="10735504" y="5229217"/>
                </a:lnTo>
                <a:lnTo>
                  <a:pt x="10735104" y="5225112"/>
                </a:lnTo>
                <a:lnTo>
                  <a:pt x="10735104" y="5220836"/>
                </a:lnTo>
                <a:lnTo>
                  <a:pt x="10732710" y="5217072"/>
                </a:lnTo>
                <a:lnTo>
                  <a:pt x="10730316" y="5213481"/>
                </a:lnTo>
                <a:lnTo>
                  <a:pt x="10728718" y="5209718"/>
                </a:lnTo>
                <a:lnTo>
                  <a:pt x="10727520" y="5206126"/>
                </a:lnTo>
                <a:lnTo>
                  <a:pt x="10727122" y="5202192"/>
                </a:lnTo>
                <a:lnTo>
                  <a:pt x="10727520" y="5198599"/>
                </a:lnTo>
                <a:lnTo>
                  <a:pt x="10727920" y="5196719"/>
                </a:lnTo>
                <a:lnTo>
                  <a:pt x="10728718" y="5194836"/>
                </a:lnTo>
                <a:lnTo>
                  <a:pt x="10729916" y="5192955"/>
                </a:lnTo>
                <a:lnTo>
                  <a:pt x="10731114" y="5190903"/>
                </a:lnTo>
                <a:lnTo>
                  <a:pt x="10727920" y="5187139"/>
                </a:lnTo>
                <a:lnTo>
                  <a:pt x="10725126" y="5183375"/>
                </a:lnTo>
                <a:lnTo>
                  <a:pt x="10723530" y="5179442"/>
                </a:lnTo>
                <a:lnTo>
                  <a:pt x="10722732" y="5177561"/>
                </a:lnTo>
                <a:lnTo>
                  <a:pt x="10722332" y="5175508"/>
                </a:lnTo>
                <a:lnTo>
                  <a:pt x="10721932" y="5173626"/>
                </a:lnTo>
                <a:lnTo>
                  <a:pt x="10722332" y="5171573"/>
                </a:lnTo>
                <a:lnTo>
                  <a:pt x="10722732" y="5169692"/>
                </a:lnTo>
                <a:lnTo>
                  <a:pt x="10723130" y="5167811"/>
                </a:lnTo>
                <a:lnTo>
                  <a:pt x="10724328" y="5165929"/>
                </a:lnTo>
                <a:lnTo>
                  <a:pt x="10725924" y="5163876"/>
                </a:lnTo>
                <a:lnTo>
                  <a:pt x="10727920" y="5161823"/>
                </a:lnTo>
                <a:lnTo>
                  <a:pt x="10730316" y="5159942"/>
                </a:lnTo>
                <a:lnTo>
                  <a:pt x="10711553" y="5113417"/>
                </a:lnTo>
                <a:lnTo>
                  <a:pt x="10702773" y="5113417"/>
                </a:lnTo>
                <a:lnTo>
                  <a:pt x="10693590" y="5113074"/>
                </a:lnTo>
                <a:lnTo>
                  <a:pt x="10621341" y="5237770"/>
                </a:lnTo>
                <a:lnTo>
                  <a:pt x="10614556" y="5247862"/>
                </a:lnTo>
                <a:lnTo>
                  <a:pt x="10608568" y="5258296"/>
                </a:lnTo>
                <a:lnTo>
                  <a:pt x="10596991" y="5278993"/>
                </a:lnTo>
                <a:lnTo>
                  <a:pt x="10585815" y="5299519"/>
                </a:lnTo>
                <a:lnTo>
                  <a:pt x="10573440" y="5320217"/>
                </a:lnTo>
                <a:lnTo>
                  <a:pt x="10567452" y="5330308"/>
                </a:lnTo>
                <a:lnTo>
                  <a:pt x="10560667" y="5340572"/>
                </a:lnTo>
                <a:lnTo>
                  <a:pt x="10553483" y="5350834"/>
                </a:lnTo>
                <a:lnTo>
                  <a:pt x="10545499" y="5360756"/>
                </a:lnTo>
                <a:lnTo>
                  <a:pt x="10537514" y="5370847"/>
                </a:lnTo>
                <a:lnTo>
                  <a:pt x="10528334" y="5380768"/>
                </a:lnTo>
                <a:lnTo>
                  <a:pt x="10518355" y="5390688"/>
                </a:lnTo>
                <a:lnTo>
                  <a:pt x="10507977" y="5400267"/>
                </a:lnTo>
                <a:lnTo>
                  <a:pt x="10505581" y="5405057"/>
                </a:lnTo>
                <a:lnTo>
                  <a:pt x="10502786" y="5409505"/>
                </a:lnTo>
                <a:lnTo>
                  <a:pt x="10499594" y="5413610"/>
                </a:lnTo>
                <a:lnTo>
                  <a:pt x="10496000" y="5417714"/>
                </a:lnTo>
                <a:lnTo>
                  <a:pt x="10492010" y="5421135"/>
                </a:lnTo>
                <a:lnTo>
                  <a:pt x="10487618" y="5424386"/>
                </a:lnTo>
                <a:lnTo>
                  <a:pt x="10484425" y="5425755"/>
                </a:lnTo>
                <a:lnTo>
                  <a:pt x="10481631" y="5427123"/>
                </a:lnTo>
                <a:lnTo>
                  <a:pt x="10478837" y="5428490"/>
                </a:lnTo>
                <a:lnTo>
                  <a:pt x="10476043" y="5429689"/>
                </a:lnTo>
                <a:lnTo>
                  <a:pt x="10472849" y="5430714"/>
                </a:lnTo>
                <a:lnTo>
                  <a:pt x="10469257" y="5431741"/>
                </a:lnTo>
                <a:lnTo>
                  <a:pt x="10466063" y="5432596"/>
                </a:lnTo>
                <a:lnTo>
                  <a:pt x="10462070" y="5433452"/>
                </a:lnTo>
                <a:lnTo>
                  <a:pt x="10458080" y="5433964"/>
                </a:lnTo>
                <a:lnTo>
                  <a:pt x="10453690" y="5434478"/>
                </a:lnTo>
                <a:lnTo>
                  <a:pt x="10449298" y="5434990"/>
                </a:lnTo>
                <a:lnTo>
                  <a:pt x="10444907" y="5435162"/>
                </a:lnTo>
                <a:lnTo>
                  <a:pt x="10440117" y="5435333"/>
                </a:lnTo>
                <a:lnTo>
                  <a:pt x="10434927" y="5435333"/>
                </a:lnTo>
                <a:lnTo>
                  <a:pt x="10429739" y="5435162"/>
                </a:lnTo>
                <a:lnTo>
                  <a:pt x="10424150" y="5434990"/>
                </a:lnTo>
                <a:lnTo>
                  <a:pt x="10418162" y="5434478"/>
                </a:lnTo>
                <a:lnTo>
                  <a:pt x="10412176" y="5433964"/>
                </a:lnTo>
                <a:lnTo>
                  <a:pt x="10405787" y="5433280"/>
                </a:lnTo>
                <a:lnTo>
                  <a:pt x="10399401" y="5432425"/>
                </a:lnTo>
                <a:lnTo>
                  <a:pt x="10394213" y="5431912"/>
                </a:lnTo>
                <a:lnTo>
                  <a:pt x="10389423" y="5431228"/>
                </a:lnTo>
                <a:lnTo>
                  <a:pt x="10383834" y="5430885"/>
                </a:lnTo>
                <a:lnTo>
                  <a:pt x="10378644" y="5430714"/>
                </a:lnTo>
                <a:lnTo>
                  <a:pt x="10367867" y="5430543"/>
                </a:lnTo>
                <a:lnTo>
                  <a:pt x="10357089" y="5430543"/>
                </a:lnTo>
                <a:lnTo>
                  <a:pt x="10334736" y="5431228"/>
                </a:lnTo>
                <a:lnTo>
                  <a:pt x="10323159" y="5431399"/>
                </a:lnTo>
                <a:lnTo>
                  <a:pt x="10312781" y="5431741"/>
                </a:lnTo>
                <a:lnTo>
                  <a:pt x="10299608" y="5432768"/>
                </a:lnTo>
                <a:lnTo>
                  <a:pt x="10286435" y="5433452"/>
                </a:lnTo>
                <a:lnTo>
                  <a:pt x="10274061" y="5433622"/>
                </a:lnTo>
                <a:lnTo>
                  <a:pt x="10262086" y="5433452"/>
                </a:lnTo>
                <a:lnTo>
                  <a:pt x="10249711" y="5432938"/>
                </a:lnTo>
                <a:lnTo>
                  <a:pt x="10238535" y="5432083"/>
                </a:lnTo>
                <a:lnTo>
                  <a:pt x="10227758" y="5430543"/>
                </a:lnTo>
                <a:lnTo>
                  <a:pt x="10216582" y="5428833"/>
                </a:lnTo>
                <a:lnTo>
                  <a:pt x="10206601" y="5426780"/>
                </a:lnTo>
                <a:lnTo>
                  <a:pt x="10196623" y="5424386"/>
                </a:lnTo>
                <a:lnTo>
                  <a:pt x="10187042" y="5421650"/>
                </a:lnTo>
                <a:lnTo>
                  <a:pt x="10177862" y="5418570"/>
                </a:lnTo>
                <a:lnTo>
                  <a:pt x="10169079" y="5414807"/>
                </a:lnTo>
                <a:lnTo>
                  <a:pt x="10160697" y="5411044"/>
                </a:lnTo>
                <a:lnTo>
                  <a:pt x="10151914" y="5406768"/>
                </a:lnTo>
                <a:lnTo>
                  <a:pt x="10144330" y="5401977"/>
                </a:lnTo>
                <a:lnTo>
                  <a:pt x="10138742" y="5405399"/>
                </a:lnTo>
                <a:lnTo>
                  <a:pt x="10132355" y="5408821"/>
                </a:lnTo>
                <a:lnTo>
                  <a:pt x="10125171" y="5412070"/>
                </a:lnTo>
                <a:lnTo>
                  <a:pt x="10121977" y="5413438"/>
                </a:lnTo>
                <a:lnTo>
                  <a:pt x="10118385" y="5414637"/>
                </a:lnTo>
                <a:lnTo>
                  <a:pt x="10114792" y="5415834"/>
                </a:lnTo>
                <a:lnTo>
                  <a:pt x="10111200" y="5416518"/>
                </a:lnTo>
                <a:lnTo>
                  <a:pt x="10107606" y="5417030"/>
                </a:lnTo>
                <a:lnTo>
                  <a:pt x="10104014" y="5417030"/>
                </a:lnTo>
                <a:lnTo>
                  <a:pt x="10102018" y="5417030"/>
                </a:lnTo>
                <a:lnTo>
                  <a:pt x="10100422" y="5416859"/>
                </a:lnTo>
                <a:lnTo>
                  <a:pt x="10098825" y="5416518"/>
                </a:lnTo>
                <a:lnTo>
                  <a:pt x="10096829" y="5416004"/>
                </a:lnTo>
                <a:lnTo>
                  <a:pt x="10094833" y="5415491"/>
                </a:lnTo>
                <a:lnTo>
                  <a:pt x="10093237" y="5414807"/>
                </a:lnTo>
                <a:lnTo>
                  <a:pt x="10090043" y="5413096"/>
                </a:lnTo>
                <a:lnTo>
                  <a:pt x="10086849" y="5411386"/>
                </a:lnTo>
                <a:lnTo>
                  <a:pt x="10083657" y="5409505"/>
                </a:lnTo>
                <a:lnTo>
                  <a:pt x="10076472" y="5406084"/>
                </a:lnTo>
                <a:lnTo>
                  <a:pt x="10068488" y="5402662"/>
                </a:lnTo>
                <a:lnTo>
                  <a:pt x="10059705" y="5399412"/>
                </a:lnTo>
                <a:lnTo>
                  <a:pt x="10042941" y="5392742"/>
                </a:lnTo>
                <a:lnTo>
                  <a:pt x="10034558" y="5389149"/>
                </a:lnTo>
                <a:lnTo>
                  <a:pt x="10026974" y="5385728"/>
                </a:lnTo>
                <a:lnTo>
                  <a:pt x="10023382" y="5383847"/>
                </a:lnTo>
                <a:lnTo>
                  <a:pt x="10020189" y="5381965"/>
                </a:lnTo>
                <a:lnTo>
                  <a:pt x="10017393" y="5380083"/>
                </a:lnTo>
                <a:lnTo>
                  <a:pt x="10014999" y="5378031"/>
                </a:lnTo>
                <a:lnTo>
                  <a:pt x="10012605" y="5375978"/>
                </a:lnTo>
                <a:lnTo>
                  <a:pt x="10011007" y="5373755"/>
                </a:lnTo>
                <a:lnTo>
                  <a:pt x="10009411" y="5371531"/>
                </a:lnTo>
                <a:lnTo>
                  <a:pt x="10008213" y="5369307"/>
                </a:lnTo>
                <a:lnTo>
                  <a:pt x="10007813" y="5366913"/>
                </a:lnTo>
                <a:lnTo>
                  <a:pt x="10007813" y="5364518"/>
                </a:lnTo>
                <a:lnTo>
                  <a:pt x="10008213" y="5361952"/>
                </a:lnTo>
                <a:lnTo>
                  <a:pt x="10009411" y="5359045"/>
                </a:lnTo>
                <a:lnTo>
                  <a:pt x="10011007" y="5356308"/>
                </a:lnTo>
                <a:lnTo>
                  <a:pt x="10013403" y="5353400"/>
                </a:lnTo>
                <a:lnTo>
                  <a:pt x="10016197" y="5350492"/>
                </a:lnTo>
                <a:lnTo>
                  <a:pt x="10019789" y="5347413"/>
                </a:lnTo>
                <a:lnTo>
                  <a:pt x="10016595" y="5344334"/>
                </a:lnTo>
                <a:lnTo>
                  <a:pt x="10013801" y="5341597"/>
                </a:lnTo>
                <a:lnTo>
                  <a:pt x="10011007" y="5338861"/>
                </a:lnTo>
                <a:lnTo>
                  <a:pt x="10008613" y="5336124"/>
                </a:lnTo>
                <a:lnTo>
                  <a:pt x="10004621" y="5330138"/>
                </a:lnTo>
                <a:lnTo>
                  <a:pt x="10001028" y="5324492"/>
                </a:lnTo>
                <a:lnTo>
                  <a:pt x="9998632" y="5318506"/>
                </a:lnTo>
                <a:lnTo>
                  <a:pt x="9995838" y="5312689"/>
                </a:lnTo>
                <a:lnTo>
                  <a:pt x="9994640" y="5306875"/>
                </a:lnTo>
                <a:lnTo>
                  <a:pt x="9993444" y="5300887"/>
                </a:lnTo>
                <a:lnTo>
                  <a:pt x="9991846" y="5288914"/>
                </a:lnTo>
                <a:lnTo>
                  <a:pt x="9990250" y="5277282"/>
                </a:lnTo>
                <a:lnTo>
                  <a:pt x="9989452" y="5271125"/>
                </a:lnTo>
                <a:lnTo>
                  <a:pt x="9988654" y="5265309"/>
                </a:lnTo>
                <a:lnTo>
                  <a:pt x="9987456" y="5259323"/>
                </a:lnTo>
                <a:lnTo>
                  <a:pt x="9985460" y="5253507"/>
                </a:lnTo>
                <a:lnTo>
                  <a:pt x="9963905" y="5252138"/>
                </a:lnTo>
                <a:lnTo>
                  <a:pt x="9948738" y="5253507"/>
                </a:lnTo>
                <a:lnTo>
                  <a:pt x="9933569" y="5254875"/>
                </a:lnTo>
                <a:lnTo>
                  <a:pt x="9918000" y="5255902"/>
                </a:lnTo>
                <a:lnTo>
                  <a:pt x="9902831" y="5256586"/>
                </a:lnTo>
                <a:lnTo>
                  <a:pt x="9894847" y="5256928"/>
                </a:lnTo>
                <a:lnTo>
                  <a:pt x="9887265" y="5256928"/>
                </a:lnTo>
                <a:lnTo>
                  <a:pt x="9879680" y="5256928"/>
                </a:lnTo>
                <a:lnTo>
                  <a:pt x="9872096" y="5256586"/>
                </a:lnTo>
                <a:lnTo>
                  <a:pt x="9864111" y="5256243"/>
                </a:lnTo>
                <a:lnTo>
                  <a:pt x="9856527" y="5255730"/>
                </a:lnTo>
                <a:lnTo>
                  <a:pt x="9848943" y="5254875"/>
                </a:lnTo>
                <a:lnTo>
                  <a:pt x="9840960" y="5253849"/>
                </a:lnTo>
                <a:lnTo>
                  <a:pt x="9836570" y="5254875"/>
                </a:lnTo>
                <a:lnTo>
                  <a:pt x="9831380" y="5255730"/>
                </a:lnTo>
                <a:lnTo>
                  <a:pt x="9826989" y="5256243"/>
                </a:lnTo>
                <a:lnTo>
                  <a:pt x="9822597" y="5256756"/>
                </a:lnTo>
                <a:lnTo>
                  <a:pt x="9817809" y="5256928"/>
                </a:lnTo>
                <a:lnTo>
                  <a:pt x="9813417" y="5257098"/>
                </a:lnTo>
                <a:lnTo>
                  <a:pt x="9809026" y="5257098"/>
                </a:lnTo>
                <a:lnTo>
                  <a:pt x="9804236" y="5256928"/>
                </a:lnTo>
                <a:lnTo>
                  <a:pt x="9795056" y="5256243"/>
                </a:lnTo>
                <a:lnTo>
                  <a:pt x="9785873" y="5255388"/>
                </a:lnTo>
                <a:lnTo>
                  <a:pt x="9767512" y="5253336"/>
                </a:lnTo>
                <a:lnTo>
                  <a:pt x="9749949" y="5252480"/>
                </a:lnTo>
                <a:lnTo>
                  <a:pt x="9732385" y="5251283"/>
                </a:lnTo>
                <a:lnTo>
                  <a:pt x="9723604" y="5250428"/>
                </a:lnTo>
                <a:lnTo>
                  <a:pt x="9715220" y="5249573"/>
                </a:lnTo>
                <a:lnTo>
                  <a:pt x="9707237" y="5248546"/>
                </a:lnTo>
                <a:lnTo>
                  <a:pt x="9698455" y="5247178"/>
                </a:lnTo>
                <a:lnTo>
                  <a:pt x="9690870" y="5245980"/>
                </a:lnTo>
                <a:lnTo>
                  <a:pt x="9682888" y="5244441"/>
                </a:lnTo>
                <a:lnTo>
                  <a:pt x="9675702" y="5242560"/>
                </a:lnTo>
                <a:lnTo>
                  <a:pt x="9667719" y="5240507"/>
                </a:lnTo>
                <a:lnTo>
                  <a:pt x="9660933" y="5238283"/>
                </a:lnTo>
                <a:lnTo>
                  <a:pt x="9654146" y="5235718"/>
                </a:lnTo>
                <a:lnTo>
                  <a:pt x="9648160" y="5232639"/>
                </a:lnTo>
                <a:lnTo>
                  <a:pt x="9642172" y="5229559"/>
                </a:lnTo>
                <a:lnTo>
                  <a:pt x="9640976" y="5229731"/>
                </a:lnTo>
                <a:lnTo>
                  <a:pt x="9639776" y="5229901"/>
                </a:lnTo>
                <a:lnTo>
                  <a:pt x="9638580" y="5229901"/>
                </a:lnTo>
                <a:lnTo>
                  <a:pt x="9636984" y="5229901"/>
                </a:lnTo>
                <a:lnTo>
                  <a:pt x="9634987" y="5229389"/>
                </a:lnTo>
                <a:lnTo>
                  <a:pt x="9632591" y="5228705"/>
                </a:lnTo>
                <a:lnTo>
                  <a:pt x="9630595" y="5227849"/>
                </a:lnTo>
                <a:lnTo>
                  <a:pt x="9628599" y="5226823"/>
                </a:lnTo>
                <a:lnTo>
                  <a:pt x="9624609" y="5224770"/>
                </a:lnTo>
                <a:lnTo>
                  <a:pt x="9622613" y="5223744"/>
                </a:lnTo>
                <a:lnTo>
                  <a:pt x="9620217" y="5223060"/>
                </a:lnTo>
                <a:lnTo>
                  <a:pt x="9618223" y="5222717"/>
                </a:lnTo>
                <a:lnTo>
                  <a:pt x="9617025" y="5222717"/>
                </a:lnTo>
                <a:lnTo>
                  <a:pt x="9616226" y="5222717"/>
                </a:lnTo>
                <a:lnTo>
                  <a:pt x="9615028" y="5222889"/>
                </a:lnTo>
                <a:lnTo>
                  <a:pt x="9613830" y="5223060"/>
                </a:lnTo>
                <a:lnTo>
                  <a:pt x="9611436" y="5224086"/>
                </a:lnTo>
                <a:lnTo>
                  <a:pt x="9609040" y="5225626"/>
                </a:lnTo>
                <a:lnTo>
                  <a:pt x="9606646" y="5228021"/>
                </a:lnTo>
                <a:lnTo>
                  <a:pt x="9603852" y="5229901"/>
                </a:lnTo>
                <a:lnTo>
                  <a:pt x="9601456" y="5231612"/>
                </a:lnTo>
                <a:lnTo>
                  <a:pt x="9598264" y="5233151"/>
                </a:lnTo>
                <a:lnTo>
                  <a:pt x="9595069" y="5234691"/>
                </a:lnTo>
                <a:lnTo>
                  <a:pt x="9591877" y="5235888"/>
                </a:lnTo>
                <a:lnTo>
                  <a:pt x="9588285" y="5236915"/>
                </a:lnTo>
                <a:lnTo>
                  <a:pt x="9584691" y="5237599"/>
                </a:lnTo>
                <a:lnTo>
                  <a:pt x="9581099" y="5238112"/>
                </a:lnTo>
                <a:lnTo>
                  <a:pt x="9577904" y="5238455"/>
                </a:lnTo>
                <a:lnTo>
                  <a:pt x="9574312" y="5238455"/>
                </a:lnTo>
                <a:lnTo>
                  <a:pt x="9571120" y="5238283"/>
                </a:lnTo>
                <a:lnTo>
                  <a:pt x="9568324" y="5237940"/>
                </a:lnTo>
                <a:lnTo>
                  <a:pt x="9565930" y="5237428"/>
                </a:lnTo>
                <a:lnTo>
                  <a:pt x="9563934" y="5236572"/>
                </a:lnTo>
                <a:lnTo>
                  <a:pt x="9562738" y="5235375"/>
                </a:lnTo>
                <a:lnTo>
                  <a:pt x="9561940" y="5234007"/>
                </a:lnTo>
                <a:lnTo>
                  <a:pt x="9561140" y="5231954"/>
                </a:lnTo>
                <a:lnTo>
                  <a:pt x="9560342" y="5230072"/>
                </a:lnTo>
                <a:lnTo>
                  <a:pt x="9558745" y="5228191"/>
                </a:lnTo>
                <a:lnTo>
                  <a:pt x="9557547" y="5226310"/>
                </a:lnTo>
                <a:lnTo>
                  <a:pt x="9553955" y="5223060"/>
                </a:lnTo>
                <a:lnTo>
                  <a:pt x="9549563" y="5219639"/>
                </a:lnTo>
                <a:lnTo>
                  <a:pt x="9544775" y="5216560"/>
                </a:lnTo>
                <a:lnTo>
                  <a:pt x="9538786" y="5213652"/>
                </a:lnTo>
                <a:lnTo>
                  <a:pt x="9527610" y="5208007"/>
                </a:lnTo>
                <a:lnTo>
                  <a:pt x="9522420" y="5205099"/>
                </a:lnTo>
                <a:lnTo>
                  <a:pt x="9516833" y="5202192"/>
                </a:lnTo>
                <a:lnTo>
                  <a:pt x="9512041" y="5199284"/>
                </a:lnTo>
                <a:lnTo>
                  <a:pt x="9507651" y="5196204"/>
                </a:lnTo>
                <a:lnTo>
                  <a:pt x="9503659" y="5192955"/>
                </a:lnTo>
                <a:lnTo>
                  <a:pt x="9502063" y="5191244"/>
                </a:lnTo>
                <a:lnTo>
                  <a:pt x="9500864" y="5189534"/>
                </a:lnTo>
                <a:lnTo>
                  <a:pt x="9500066" y="5187652"/>
                </a:lnTo>
                <a:lnTo>
                  <a:pt x="9499268" y="5185942"/>
                </a:lnTo>
                <a:lnTo>
                  <a:pt x="9498870" y="5183890"/>
                </a:lnTo>
                <a:lnTo>
                  <a:pt x="9498470" y="5182008"/>
                </a:lnTo>
                <a:lnTo>
                  <a:pt x="9495276" y="5167811"/>
                </a:lnTo>
                <a:lnTo>
                  <a:pt x="9493280" y="5136850"/>
                </a:lnTo>
                <a:lnTo>
                  <a:pt x="9476915" y="5097680"/>
                </a:lnTo>
                <a:lnTo>
                  <a:pt x="9461746" y="5097167"/>
                </a:lnTo>
                <a:lnTo>
                  <a:pt x="9446578" y="5096824"/>
                </a:lnTo>
                <a:lnTo>
                  <a:pt x="9430611" y="5096653"/>
                </a:lnTo>
                <a:lnTo>
                  <a:pt x="9415442" y="5096824"/>
                </a:lnTo>
                <a:lnTo>
                  <a:pt x="9384306" y="5096996"/>
                </a:lnTo>
                <a:lnTo>
                  <a:pt x="9368340" y="5096824"/>
                </a:lnTo>
                <a:lnTo>
                  <a:pt x="9353171" y="5096653"/>
                </a:lnTo>
                <a:lnTo>
                  <a:pt x="9338004" y="5095970"/>
                </a:lnTo>
                <a:lnTo>
                  <a:pt x="9330420" y="5095456"/>
                </a:lnTo>
                <a:lnTo>
                  <a:pt x="9323233" y="5094772"/>
                </a:lnTo>
                <a:lnTo>
                  <a:pt x="9316049" y="5094087"/>
                </a:lnTo>
                <a:lnTo>
                  <a:pt x="9308465" y="5093232"/>
                </a:lnTo>
                <a:lnTo>
                  <a:pt x="9301278" y="5092035"/>
                </a:lnTo>
                <a:lnTo>
                  <a:pt x="9294094" y="5090838"/>
                </a:lnTo>
                <a:lnTo>
                  <a:pt x="9287309" y="5089470"/>
                </a:lnTo>
                <a:lnTo>
                  <a:pt x="9280523" y="5087930"/>
                </a:lnTo>
                <a:lnTo>
                  <a:pt x="9273337" y="5086220"/>
                </a:lnTo>
                <a:lnTo>
                  <a:pt x="9266950" y="5084167"/>
                </a:lnTo>
                <a:lnTo>
                  <a:pt x="9260564" y="5081942"/>
                </a:lnTo>
                <a:lnTo>
                  <a:pt x="9254178" y="5079549"/>
                </a:lnTo>
                <a:lnTo>
                  <a:pt x="9247789" y="5076640"/>
                </a:lnTo>
                <a:lnTo>
                  <a:pt x="9241403" y="5073733"/>
                </a:lnTo>
                <a:lnTo>
                  <a:pt x="9232621" y="5074588"/>
                </a:lnTo>
                <a:lnTo>
                  <a:pt x="9224638" y="5075272"/>
                </a:lnTo>
                <a:lnTo>
                  <a:pt x="9216656" y="5075786"/>
                </a:lnTo>
                <a:lnTo>
                  <a:pt x="9209071" y="5075956"/>
                </a:lnTo>
                <a:lnTo>
                  <a:pt x="9201885" y="5075956"/>
                </a:lnTo>
                <a:lnTo>
                  <a:pt x="9195099" y="5075614"/>
                </a:lnTo>
                <a:lnTo>
                  <a:pt x="9189112" y="5075272"/>
                </a:lnTo>
                <a:lnTo>
                  <a:pt x="9183124" y="5074588"/>
                </a:lnTo>
                <a:lnTo>
                  <a:pt x="9177136" y="5073733"/>
                </a:lnTo>
                <a:lnTo>
                  <a:pt x="9171947" y="5072707"/>
                </a:lnTo>
                <a:lnTo>
                  <a:pt x="9166757" y="5071510"/>
                </a:lnTo>
                <a:lnTo>
                  <a:pt x="9162367" y="5070312"/>
                </a:lnTo>
                <a:lnTo>
                  <a:pt x="9157977" y="5068773"/>
                </a:lnTo>
                <a:lnTo>
                  <a:pt x="9153586" y="5067233"/>
                </a:lnTo>
                <a:lnTo>
                  <a:pt x="9149594" y="5065522"/>
                </a:lnTo>
                <a:lnTo>
                  <a:pt x="9145602" y="5063469"/>
                </a:lnTo>
                <a:lnTo>
                  <a:pt x="9142010" y="5061589"/>
                </a:lnTo>
                <a:lnTo>
                  <a:pt x="9138418" y="5059536"/>
                </a:lnTo>
                <a:lnTo>
                  <a:pt x="9132429" y="5055260"/>
                </a:lnTo>
                <a:lnTo>
                  <a:pt x="9126443" y="5050640"/>
                </a:lnTo>
                <a:lnTo>
                  <a:pt x="9120853" y="5045681"/>
                </a:lnTo>
                <a:lnTo>
                  <a:pt x="9110076" y="5035760"/>
                </a:lnTo>
                <a:lnTo>
                  <a:pt x="9104886" y="5030799"/>
                </a:lnTo>
                <a:lnTo>
                  <a:pt x="9099298" y="5026181"/>
                </a:lnTo>
                <a:lnTo>
                  <a:pt x="9074948" y="4974866"/>
                </a:lnTo>
                <a:lnTo>
                  <a:pt x="9041019" y="4981023"/>
                </a:lnTo>
                <a:lnTo>
                  <a:pt x="9039023" y="4984445"/>
                </a:lnTo>
                <a:lnTo>
                  <a:pt x="9037826" y="4988036"/>
                </a:lnTo>
                <a:lnTo>
                  <a:pt x="9038225" y="4995563"/>
                </a:lnTo>
                <a:lnTo>
                  <a:pt x="9037426" y="5002747"/>
                </a:lnTo>
                <a:lnTo>
                  <a:pt x="9036228" y="5010102"/>
                </a:lnTo>
                <a:lnTo>
                  <a:pt x="9034232" y="5017116"/>
                </a:lnTo>
                <a:lnTo>
                  <a:pt x="9031838" y="5024299"/>
                </a:lnTo>
                <a:lnTo>
                  <a:pt x="9028646" y="5031141"/>
                </a:lnTo>
                <a:lnTo>
                  <a:pt x="9024654" y="5038154"/>
                </a:lnTo>
                <a:lnTo>
                  <a:pt x="9020262" y="5044997"/>
                </a:lnTo>
                <a:lnTo>
                  <a:pt x="9015073" y="5051838"/>
                </a:lnTo>
                <a:lnTo>
                  <a:pt x="9009883" y="5058509"/>
                </a:lnTo>
                <a:lnTo>
                  <a:pt x="9003897" y="5065180"/>
                </a:lnTo>
                <a:lnTo>
                  <a:pt x="8997908" y="5071851"/>
                </a:lnTo>
                <a:lnTo>
                  <a:pt x="8991122" y="5078351"/>
                </a:lnTo>
                <a:lnTo>
                  <a:pt x="8983938" y="5085022"/>
                </a:lnTo>
                <a:lnTo>
                  <a:pt x="8976753" y="5091351"/>
                </a:lnTo>
                <a:lnTo>
                  <a:pt x="8969169" y="5098023"/>
                </a:lnTo>
                <a:lnTo>
                  <a:pt x="8969169" y="5098193"/>
                </a:lnTo>
                <a:lnTo>
                  <a:pt x="8965975" y="5103666"/>
                </a:lnTo>
                <a:lnTo>
                  <a:pt x="8962383" y="5108798"/>
                </a:lnTo>
                <a:lnTo>
                  <a:pt x="8957992" y="5113417"/>
                </a:lnTo>
                <a:lnTo>
                  <a:pt x="8955596" y="5115640"/>
                </a:lnTo>
                <a:lnTo>
                  <a:pt x="8953202" y="5117693"/>
                </a:lnTo>
                <a:lnTo>
                  <a:pt x="8950008" y="5119745"/>
                </a:lnTo>
                <a:lnTo>
                  <a:pt x="8947214" y="5121627"/>
                </a:lnTo>
                <a:lnTo>
                  <a:pt x="8944420" y="5123508"/>
                </a:lnTo>
                <a:lnTo>
                  <a:pt x="8941225" y="5125219"/>
                </a:lnTo>
                <a:lnTo>
                  <a:pt x="8937633" y="5126758"/>
                </a:lnTo>
                <a:lnTo>
                  <a:pt x="8934041" y="5128127"/>
                </a:lnTo>
                <a:lnTo>
                  <a:pt x="8930449" y="5129495"/>
                </a:lnTo>
                <a:lnTo>
                  <a:pt x="8926457" y="5130863"/>
                </a:lnTo>
                <a:lnTo>
                  <a:pt x="8922465" y="5132061"/>
                </a:lnTo>
                <a:lnTo>
                  <a:pt x="8918074" y="5133088"/>
                </a:lnTo>
                <a:lnTo>
                  <a:pt x="8913684" y="5134114"/>
                </a:lnTo>
                <a:lnTo>
                  <a:pt x="8908894" y="5135140"/>
                </a:lnTo>
                <a:lnTo>
                  <a:pt x="8904104" y="5135825"/>
                </a:lnTo>
                <a:lnTo>
                  <a:pt x="8899313" y="5136509"/>
                </a:lnTo>
                <a:lnTo>
                  <a:pt x="8894123" y="5137193"/>
                </a:lnTo>
                <a:lnTo>
                  <a:pt x="8888935" y="5137706"/>
                </a:lnTo>
                <a:lnTo>
                  <a:pt x="8882946" y="5138048"/>
                </a:lnTo>
                <a:lnTo>
                  <a:pt x="8877358" y="5138390"/>
                </a:lnTo>
                <a:lnTo>
                  <a:pt x="8865384" y="5138560"/>
                </a:lnTo>
                <a:lnTo>
                  <a:pt x="8852211" y="5138560"/>
                </a:lnTo>
                <a:lnTo>
                  <a:pt x="8839038" y="5138048"/>
                </a:lnTo>
                <a:lnTo>
                  <a:pt x="8827462" y="5137706"/>
                </a:lnTo>
                <a:lnTo>
                  <a:pt x="8815887" y="5137363"/>
                </a:lnTo>
                <a:lnTo>
                  <a:pt x="8804708" y="5137363"/>
                </a:lnTo>
                <a:lnTo>
                  <a:pt x="8793134" y="5137534"/>
                </a:lnTo>
                <a:lnTo>
                  <a:pt x="8769981" y="5137877"/>
                </a:lnTo>
                <a:lnTo>
                  <a:pt x="8746431" y="5138048"/>
                </a:lnTo>
                <a:lnTo>
                  <a:pt x="8735253" y="5138048"/>
                </a:lnTo>
                <a:lnTo>
                  <a:pt x="8723678" y="5137877"/>
                </a:lnTo>
                <a:lnTo>
                  <a:pt x="8712102" y="5137363"/>
                </a:lnTo>
                <a:lnTo>
                  <a:pt x="8700925" y="5136679"/>
                </a:lnTo>
                <a:lnTo>
                  <a:pt x="8689348" y="5135653"/>
                </a:lnTo>
                <a:lnTo>
                  <a:pt x="8678172" y="5133942"/>
                </a:lnTo>
                <a:lnTo>
                  <a:pt x="8672584" y="5133088"/>
                </a:lnTo>
                <a:lnTo>
                  <a:pt x="8666995" y="5132232"/>
                </a:lnTo>
                <a:lnTo>
                  <a:pt x="8661805" y="5131035"/>
                </a:lnTo>
                <a:lnTo>
                  <a:pt x="8655819" y="5129837"/>
                </a:lnTo>
                <a:lnTo>
                  <a:pt x="8649830" y="5128811"/>
                </a:lnTo>
                <a:lnTo>
                  <a:pt x="8643444" y="5127614"/>
                </a:lnTo>
                <a:lnTo>
                  <a:pt x="8637856" y="5126416"/>
                </a:lnTo>
                <a:lnTo>
                  <a:pt x="8631867" y="5125048"/>
                </a:lnTo>
                <a:lnTo>
                  <a:pt x="8620691" y="5122140"/>
                </a:lnTo>
                <a:lnTo>
                  <a:pt x="8609912" y="5118891"/>
                </a:lnTo>
                <a:lnTo>
                  <a:pt x="8599934" y="5115470"/>
                </a:lnTo>
                <a:lnTo>
                  <a:pt x="8589955" y="5111877"/>
                </a:lnTo>
                <a:lnTo>
                  <a:pt x="8580375" y="5108114"/>
                </a:lnTo>
                <a:lnTo>
                  <a:pt x="8571194" y="5104180"/>
                </a:lnTo>
                <a:lnTo>
                  <a:pt x="8552831" y="5096312"/>
                </a:lnTo>
                <a:lnTo>
                  <a:pt x="8534868" y="5088273"/>
                </a:lnTo>
                <a:lnTo>
                  <a:pt x="8524890" y="5084338"/>
                </a:lnTo>
                <a:lnTo>
                  <a:pt x="8515309" y="5080746"/>
                </a:lnTo>
                <a:lnTo>
                  <a:pt x="8505331" y="5076983"/>
                </a:lnTo>
                <a:lnTo>
                  <a:pt x="8494552" y="5073733"/>
                </a:lnTo>
                <a:lnTo>
                  <a:pt x="8486171" y="5070997"/>
                </a:lnTo>
                <a:lnTo>
                  <a:pt x="8478186" y="5067917"/>
                </a:lnTo>
                <a:lnTo>
                  <a:pt x="8471402" y="5064838"/>
                </a:lnTo>
                <a:lnTo>
                  <a:pt x="8465414" y="5061246"/>
                </a:lnTo>
                <a:lnTo>
                  <a:pt x="8459826" y="5057654"/>
                </a:lnTo>
                <a:lnTo>
                  <a:pt x="8455035" y="5054062"/>
                </a:lnTo>
                <a:lnTo>
                  <a:pt x="8451441" y="5050128"/>
                </a:lnTo>
                <a:lnTo>
                  <a:pt x="8448249" y="5046194"/>
                </a:lnTo>
                <a:lnTo>
                  <a:pt x="8445855" y="5042259"/>
                </a:lnTo>
                <a:lnTo>
                  <a:pt x="8444257" y="5037984"/>
                </a:lnTo>
                <a:lnTo>
                  <a:pt x="8443061" y="5033708"/>
                </a:lnTo>
                <a:lnTo>
                  <a:pt x="8442661" y="5029431"/>
                </a:lnTo>
                <a:lnTo>
                  <a:pt x="8442661" y="5024984"/>
                </a:lnTo>
                <a:lnTo>
                  <a:pt x="8443061" y="5020365"/>
                </a:lnTo>
                <a:lnTo>
                  <a:pt x="8443858" y="5015919"/>
                </a:lnTo>
                <a:lnTo>
                  <a:pt x="8445455" y="5011299"/>
                </a:lnTo>
                <a:lnTo>
                  <a:pt x="8443460" y="4988721"/>
                </a:lnTo>
                <a:lnTo>
                  <a:pt x="8443061" y="4981023"/>
                </a:lnTo>
                <a:lnTo>
                  <a:pt x="8439866" y="4968879"/>
                </a:lnTo>
                <a:lnTo>
                  <a:pt x="8437072" y="4956905"/>
                </a:lnTo>
                <a:lnTo>
                  <a:pt x="8434678" y="4944761"/>
                </a:lnTo>
                <a:lnTo>
                  <a:pt x="8433080" y="4932787"/>
                </a:lnTo>
                <a:lnTo>
                  <a:pt x="8431483" y="4920644"/>
                </a:lnTo>
                <a:lnTo>
                  <a:pt x="8430286" y="4908670"/>
                </a:lnTo>
                <a:lnTo>
                  <a:pt x="8428291" y="4884722"/>
                </a:lnTo>
                <a:lnTo>
                  <a:pt x="8428291" y="4883184"/>
                </a:lnTo>
                <a:lnTo>
                  <a:pt x="8428291" y="4881815"/>
                </a:lnTo>
                <a:lnTo>
                  <a:pt x="8427493" y="4859920"/>
                </a:lnTo>
                <a:lnTo>
                  <a:pt x="8427093" y="4837854"/>
                </a:lnTo>
                <a:lnTo>
                  <a:pt x="8426694" y="4816131"/>
                </a:lnTo>
                <a:lnTo>
                  <a:pt x="8425896" y="4794066"/>
                </a:lnTo>
                <a:lnTo>
                  <a:pt x="8420707" y="4638240"/>
                </a:lnTo>
                <a:lnTo>
                  <a:pt x="8420707" y="4622673"/>
                </a:lnTo>
                <a:lnTo>
                  <a:pt x="8407535" y="4545529"/>
                </a:lnTo>
                <a:lnTo>
                  <a:pt x="8405538" y="4543136"/>
                </a:lnTo>
                <a:lnTo>
                  <a:pt x="8403941" y="4540570"/>
                </a:lnTo>
                <a:lnTo>
                  <a:pt x="8402744" y="4538175"/>
                </a:lnTo>
                <a:lnTo>
                  <a:pt x="8401946" y="4535779"/>
                </a:lnTo>
                <a:lnTo>
                  <a:pt x="8401147" y="4533386"/>
                </a:lnTo>
                <a:lnTo>
                  <a:pt x="8400748" y="4530991"/>
                </a:lnTo>
                <a:lnTo>
                  <a:pt x="8400748" y="4526030"/>
                </a:lnTo>
                <a:lnTo>
                  <a:pt x="8401147" y="4521241"/>
                </a:lnTo>
                <a:lnTo>
                  <a:pt x="8401946" y="4516280"/>
                </a:lnTo>
                <a:lnTo>
                  <a:pt x="8404740" y="4506531"/>
                </a:lnTo>
                <a:lnTo>
                  <a:pt x="8399950" y="4509610"/>
                </a:lnTo>
                <a:lnTo>
                  <a:pt x="8395159" y="4512859"/>
                </a:lnTo>
                <a:lnTo>
                  <a:pt x="8391168" y="4516280"/>
                </a:lnTo>
                <a:lnTo>
                  <a:pt x="8387974" y="4519530"/>
                </a:lnTo>
                <a:lnTo>
                  <a:pt x="8384781" y="4522952"/>
                </a:lnTo>
                <a:lnTo>
                  <a:pt x="8381988" y="4526201"/>
                </a:lnTo>
                <a:lnTo>
                  <a:pt x="8379193" y="4529794"/>
                </a:lnTo>
                <a:lnTo>
                  <a:pt x="8377197" y="4533215"/>
                </a:lnTo>
                <a:lnTo>
                  <a:pt x="8375201" y="4536635"/>
                </a:lnTo>
                <a:lnTo>
                  <a:pt x="8373604" y="4540056"/>
                </a:lnTo>
                <a:lnTo>
                  <a:pt x="8371209" y="4547069"/>
                </a:lnTo>
                <a:lnTo>
                  <a:pt x="8369612" y="4554083"/>
                </a:lnTo>
                <a:lnTo>
                  <a:pt x="8368415" y="4561267"/>
                </a:lnTo>
                <a:lnTo>
                  <a:pt x="8367617" y="4568450"/>
                </a:lnTo>
                <a:lnTo>
                  <a:pt x="8367218" y="4575635"/>
                </a:lnTo>
                <a:lnTo>
                  <a:pt x="8366419" y="4590003"/>
                </a:lnTo>
                <a:lnTo>
                  <a:pt x="8366020" y="4597188"/>
                </a:lnTo>
                <a:lnTo>
                  <a:pt x="8364823" y="4604371"/>
                </a:lnTo>
                <a:lnTo>
                  <a:pt x="8362427" y="4611384"/>
                </a:lnTo>
                <a:lnTo>
                  <a:pt x="8360033" y="4618397"/>
                </a:lnTo>
                <a:lnTo>
                  <a:pt x="8354843" y="4630884"/>
                </a:lnTo>
                <a:lnTo>
                  <a:pt x="8350850" y="4643200"/>
                </a:lnTo>
                <a:lnTo>
                  <a:pt x="8346860" y="4655686"/>
                </a:lnTo>
                <a:lnTo>
                  <a:pt x="8343266" y="4668002"/>
                </a:lnTo>
                <a:lnTo>
                  <a:pt x="8340474" y="4680489"/>
                </a:lnTo>
                <a:lnTo>
                  <a:pt x="8337280" y="4692975"/>
                </a:lnTo>
                <a:lnTo>
                  <a:pt x="8331291" y="4718120"/>
                </a:lnTo>
                <a:lnTo>
                  <a:pt x="8328497" y="4730607"/>
                </a:lnTo>
                <a:lnTo>
                  <a:pt x="8325305" y="4743093"/>
                </a:lnTo>
                <a:lnTo>
                  <a:pt x="8322112" y="4755580"/>
                </a:lnTo>
                <a:lnTo>
                  <a:pt x="8318119" y="4768067"/>
                </a:lnTo>
                <a:lnTo>
                  <a:pt x="8313728" y="4780382"/>
                </a:lnTo>
                <a:lnTo>
                  <a:pt x="8308539" y="4792698"/>
                </a:lnTo>
                <a:lnTo>
                  <a:pt x="8302952" y="4805184"/>
                </a:lnTo>
                <a:lnTo>
                  <a:pt x="8295766" y="4817500"/>
                </a:lnTo>
                <a:lnTo>
                  <a:pt x="8182401" y="5151047"/>
                </a:lnTo>
                <a:lnTo>
                  <a:pt x="8180006" y="5158060"/>
                </a:lnTo>
                <a:lnTo>
                  <a:pt x="8177212" y="5165244"/>
                </a:lnTo>
                <a:lnTo>
                  <a:pt x="8173619" y="5172257"/>
                </a:lnTo>
                <a:lnTo>
                  <a:pt x="8169228" y="5179270"/>
                </a:lnTo>
                <a:lnTo>
                  <a:pt x="8164039" y="5185942"/>
                </a:lnTo>
                <a:lnTo>
                  <a:pt x="8159248" y="5192783"/>
                </a:lnTo>
                <a:lnTo>
                  <a:pt x="8153661" y="5199455"/>
                </a:lnTo>
                <a:lnTo>
                  <a:pt x="8148072" y="5206297"/>
                </a:lnTo>
                <a:lnTo>
                  <a:pt x="8136496" y="5219639"/>
                </a:lnTo>
                <a:lnTo>
                  <a:pt x="8124521" y="5232980"/>
                </a:lnTo>
                <a:lnTo>
                  <a:pt x="8119332" y="5239823"/>
                </a:lnTo>
                <a:lnTo>
                  <a:pt x="8114142" y="5246494"/>
                </a:lnTo>
                <a:lnTo>
                  <a:pt x="8109353" y="5253507"/>
                </a:lnTo>
                <a:lnTo>
                  <a:pt x="8104961" y="5260349"/>
                </a:lnTo>
                <a:lnTo>
                  <a:pt x="8102566" y="5263256"/>
                </a:lnTo>
                <a:lnTo>
                  <a:pt x="8100172" y="5265993"/>
                </a:lnTo>
                <a:lnTo>
                  <a:pt x="8096579" y="5268559"/>
                </a:lnTo>
                <a:lnTo>
                  <a:pt x="8094583" y="5269757"/>
                </a:lnTo>
                <a:lnTo>
                  <a:pt x="8092588" y="5270783"/>
                </a:lnTo>
                <a:lnTo>
                  <a:pt x="8090193" y="5271809"/>
                </a:lnTo>
                <a:lnTo>
                  <a:pt x="8087796" y="5272664"/>
                </a:lnTo>
                <a:lnTo>
                  <a:pt x="8085003" y="5273348"/>
                </a:lnTo>
                <a:lnTo>
                  <a:pt x="8082209" y="5274033"/>
                </a:lnTo>
                <a:lnTo>
                  <a:pt x="8079014" y="5274546"/>
                </a:lnTo>
                <a:lnTo>
                  <a:pt x="8075822" y="5274888"/>
                </a:lnTo>
                <a:lnTo>
                  <a:pt x="8072230" y="5275059"/>
                </a:lnTo>
                <a:lnTo>
                  <a:pt x="8067838" y="5275059"/>
                </a:lnTo>
                <a:lnTo>
                  <a:pt x="8049876" y="5274888"/>
                </a:lnTo>
                <a:lnTo>
                  <a:pt x="8031514" y="5274888"/>
                </a:lnTo>
                <a:lnTo>
                  <a:pt x="8013152" y="5275059"/>
                </a:lnTo>
                <a:lnTo>
                  <a:pt x="7994391" y="5275401"/>
                </a:lnTo>
                <a:lnTo>
                  <a:pt x="7976029" y="5275743"/>
                </a:lnTo>
                <a:lnTo>
                  <a:pt x="7957268" y="5276086"/>
                </a:lnTo>
                <a:lnTo>
                  <a:pt x="7938906" y="5276086"/>
                </a:lnTo>
                <a:lnTo>
                  <a:pt x="7920545" y="5275914"/>
                </a:lnTo>
                <a:lnTo>
                  <a:pt x="7902181" y="5275401"/>
                </a:lnTo>
                <a:lnTo>
                  <a:pt x="7893400" y="5275059"/>
                </a:lnTo>
                <a:lnTo>
                  <a:pt x="7884618" y="5274546"/>
                </a:lnTo>
                <a:lnTo>
                  <a:pt x="7875836" y="5273862"/>
                </a:lnTo>
                <a:lnTo>
                  <a:pt x="7866655" y="5273006"/>
                </a:lnTo>
                <a:lnTo>
                  <a:pt x="7857874" y="5272152"/>
                </a:lnTo>
                <a:lnTo>
                  <a:pt x="7849092" y="5270953"/>
                </a:lnTo>
                <a:lnTo>
                  <a:pt x="7840310" y="5269757"/>
                </a:lnTo>
                <a:lnTo>
                  <a:pt x="7831527" y="5268217"/>
                </a:lnTo>
                <a:lnTo>
                  <a:pt x="7823147" y="5266677"/>
                </a:lnTo>
                <a:lnTo>
                  <a:pt x="7814764" y="5264796"/>
                </a:lnTo>
                <a:lnTo>
                  <a:pt x="7805982" y="5262744"/>
                </a:lnTo>
                <a:lnTo>
                  <a:pt x="7797998" y="5260349"/>
                </a:lnTo>
                <a:lnTo>
                  <a:pt x="7790015" y="5257783"/>
                </a:lnTo>
                <a:lnTo>
                  <a:pt x="7782031" y="5255046"/>
                </a:lnTo>
                <a:lnTo>
                  <a:pt x="7766863" y="5248889"/>
                </a:lnTo>
                <a:lnTo>
                  <a:pt x="7760475" y="5246323"/>
                </a:lnTo>
                <a:lnTo>
                  <a:pt x="7757680" y="5245467"/>
                </a:lnTo>
                <a:lnTo>
                  <a:pt x="7746904" y="5249915"/>
                </a:lnTo>
                <a:lnTo>
                  <a:pt x="7741715" y="5251625"/>
                </a:lnTo>
                <a:lnTo>
                  <a:pt x="7736925" y="5252994"/>
                </a:lnTo>
                <a:lnTo>
                  <a:pt x="7732933" y="5254362"/>
                </a:lnTo>
                <a:lnTo>
                  <a:pt x="7728942" y="5255218"/>
                </a:lnTo>
                <a:lnTo>
                  <a:pt x="7725350" y="5256072"/>
                </a:lnTo>
                <a:lnTo>
                  <a:pt x="7721757" y="5256586"/>
                </a:lnTo>
                <a:lnTo>
                  <a:pt x="7718962" y="5256928"/>
                </a:lnTo>
                <a:lnTo>
                  <a:pt x="7716166" y="5257098"/>
                </a:lnTo>
                <a:lnTo>
                  <a:pt x="7713374" y="5257098"/>
                </a:lnTo>
                <a:lnTo>
                  <a:pt x="7711377" y="5256928"/>
                </a:lnTo>
                <a:lnTo>
                  <a:pt x="7708982" y="5256414"/>
                </a:lnTo>
                <a:lnTo>
                  <a:pt x="7706987" y="5255902"/>
                </a:lnTo>
                <a:lnTo>
                  <a:pt x="7705390" y="5255218"/>
                </a:lnTo>
                <a:lnTo>
                  <a:pt x="7703793" y="5254362"/>
                </a:lnTo>
                <a:lnTo>
                  <a:pt x="7702597" y="5253507"/>
                </a:lnTo>
                <a:lnTo>
                  <a:pt x="7701397" y="5252310"/>
                </a:lnTo>
                <a:lnTo>
                  <a:pt x="7699802" y="5249915"/>
                </a:lnTo>
                <a:lnTo>
                  <a:pt x="7698205" y="5247006"/>
                </a:lnTo>
                <a:lnTo>
                  <a:pt x="7697406" y="5243928"/>
                </a:lnTo>
                <a:lnTo>
                  <a:pt x="7696209" y="5237086"/>
                </a:lnTo>
                <a:lnTo>
                  <a:pt x="7695411" y="5230072"/>
                </a:lnTo>
                <a:lnTo>
                  <a:pt x="7679443" y="5224941"/>
                </a:lnTo>
                <a:lnTo>
                  <a:pt x="7671460" y="5222375"/>
                </a:lnTo>
                <a:lnTo>
                  <a:pt x="7663877" y="5219639"/>
                </a:lnTo>
                <a:lnTo>
                  <a:pt x="7656292" y="5216902"/>
                </a:lnTo>
                <a:lnTo>
                  <a:pt x="7649507" y="5213994"/>
                </a:lnTo>
                <a:lnTo>
                  <a:pt x="7642719" y="5211087"/>
                </a:lnTo>
                <a:lnTo>
                  <a:pt x="7637132" y="5208007"/>
                </a:lnTo>
                <a:lnTo>
                  <a:pt x="7632342" y="5204586"/>
                </a:lnTo>
                <a:lnTo>
                  <a:pt x="7629946" y="5202875"/>
                </a:lnTo>
                <a:lnTo>
                  <a:pt x="7627951" y="5201165"/>
                </a:lnTo>
                <a:lnTo>
                  <a:pt x="7626354" y="5199455"/>
                </a:lnTo>
                <a:lnTo>
                  <a:pt x="7624757" y="5197573"/>
                </a:lnTo>
                <a:lnTo>
                  <a:pt x="7623560" y="5195692"/>
                </a:lnTo>
                <a:lnTo>
                  <a:pt x="7622362" y="5193639"/>
                </a:lnTo>
                <a:lnTo>
                  <a:pt x="7621963" y="5191587"/>
                </a:lnTo>
                <a:lnTo>
                  <a:pt x="7621564" y="5189363"/>
                </a:lnTo>
                <a:lnTo>
                  <a:pt x="7621165" y="5187139"/>
                </a:lnTo>
                <a:lnTo>
                  <a:pt x="7621564" y="5184915"/>
                </a:lnTo>
                <a:lnTo>
                  <a:pt x="7621963" y="5182691"/>
                </a:lnTo>
                <a:lnTo>
                  <a:pt x="7622761" y="5180297"/>
                </a:lnTo>
                <a:lnTo>
                  <a:pt x="7623959" y="5177732"/>
                </a:lnTo>
                <a:lnTo>
                  <a:pt x="7625555" y="5174995"/>
                </a:lnTo>
                <a:lnTo>
                  <a:pt x="7620366" y="5147114"/>
                </a:lnTo>
                <a:lnTo>
                  <a:pt x="7614379" y="5125391"/>
                </a:lnTo>
                <a:lnTo>
                  <a:pt x="7611186" y="5114443"/>
                </a:lnTo>
                <a:lnTo>
                  <a:pt x="7608791" y="5103496"/>
                </a:lnTo>
                <a:lnTo>
                  <a:pt x="7606396" y="5092719"/>
                </a:lnTo>
                <a:lnTo>
                  <a:pt x="7604799" y="5081773"/>
                </a:lnTo>
                <a:lnTo>
                  <a:pt x="7603201" y="5070824"/>
                </a:lnTo>
                <a:lnTo>
                  <a:pt x="7602005" y="5059878"/>
                </a:lnTo>
                <a:lnTo>
                  <a:pt x="7601606" y="5048931"/>
                </a:lnTo>
                <a:lnTo>
                  <a:pt x="7601207" y="5038154"/>
                </a:lnTo>
                <a:lnTo>
                  <a:pt x="7601606" y="5027207"/>
                </a:lnTo>
                <a:lnTo>
                  <a:pt x="7602803" y="5016260"/>
                </a:lnTo>
                <a:lnTo>
                  <a:pt x="7604400" y="5005313"/>
                </a:lnTo>
                <a:lnTo>
                  <a:pt x="7606795" y="4994537"/>
                </a:lnTo>
                <a:lnTo>
                  <a:pt x="7609988" y="4983590"/>
                </a:lnTo>
                <a:lnTo>
                  <a:pt x="7614379" y="4972642"/>
                </a:lnTo>
                <a:lnTo>
                  <a:pt x="7614778" y="4971274"/>
                </a:lnTo>
                <a:lnTo>
                  <a:pt x="7614778" y="4970077"/>
                </a:lnTo>
                <a:lnTo>
                  <a:pt x="7614778" y="4968709"/>
                </a:lnTo>
                <a:lnTo>
                  <a:pt x="7614379" y="4967510"/>
                </a:lnTo>
                <a:lnTo>
                  <a:pt x="7612384" y="4964945"/>
                </a:lnTo>
                <a:lnTo>
                  <a:pt x="7610387" y="4962551"/>
                </a:lnTo>
                <a:lnTo>
                  <a:pt x="7607993" y="4960326"/>
                </a:lnTo>
                <a:lnTo>
                  <a:pt x="7605198" y="4958103"/>
                </a:lnTo>
                <a:lnTo>
                  <a:pt x="7599609" y="4953655"/>
                </a:lnTo>
                <a:lnTo>
                  <a:pt x="7597215" y="4951432"/>
                </a:lnTo>
                <a:lnTo>
                  <a:pt x="7595219" y="4949037"/>
                </a:lnTo>
                <a:lnTo>
                  <a:pt x="7593622" y="4946814"/>
                </a:lnTo>
                <a:lnTo>
                  <a:pt x="7593223" y="4944590"/>
                </a:lnTo>
                <a:lnTo>
                  <a:pt x="7593223" y="4943393"/>
                </a:lnTo>
                <a:lnTo>
                  <a:pt x="7593622" y="4942194"/>
                </a:lnTo>
                <a:lnTo>
                  <a:pt x="7594421" y="4940998"/>
                </a:lnTo>
                <a:lnTo>
                  <a:pt x="7595219" y="4939801"/>
                </a:lnTo>
                <a:lnTo>
                  <a:pt x="7596416" y="4938603"/>
                </a:lnTo>
                <a:lnTo>
                  <a:pt x="7598013" y="4937406"/>
                </a:lnTo>
                <a:lnTo>
                  <a:pt x="7600408" y="4935866"/>
                </a:lnTo>
                <a:lnTo>
                  <a:pt x="7602803" y="4934669"/>
                </a:lnTo>
                <a:lnTo>
                  <a:pt x="7601207" y="4933301"/>
                </a:lnTo>
                <a:lnTo>
                  <a:pt x="7600008" y="4931932"/>
                </a:lnTo>
                <a:lnTo>
                  <a:pt x="7599210" y="4930564"/>
                </a:lnTo>
                <a:lnTo>
                  <a:pt x="7598810" y="4929195"/>
                </a:lnTo>
                <a:lnTo>
                  <a:pt x="7598411" y="4926630"/>
                </a:lnTo>
                <a:lnTo>
                  <a:pt x="7598810" y="4924063"/>
                </a:lnTo>
                <a:lnTo>
                  <a:pt x="7596416" y="4916880"/>
                </a:lnTo>
                <a:lnTo>
                  <a:pt x="7594820" y="4909867"/>
                </a:lnTo>
                <a:lnTo>
                  <a:pt x="7593223" y="4902683"/>
                </a:lnTo>
                <a:lnTo>
                  <a:pt x="7592425" y="4895498"/>
                </a:lnTo>
                <a:lnTo>
                  <a:pt x="7591626" y="4888315"/>
                </a:lnTo>
                <a:lnTo>
                  <a:pt x="7591226" y="4881301"/>
                </a:lnTo>
                <a:lnTo>
                  <a:pt x="7591226" y="4866933"/>
                </a:lnTo>
                <a:lnTo>
                  <a:pt x="7591626" y="4838196"/>
                </a:lnTo>
                <a:lnTo>
                  <a:pt x="7591226" y="4823828"/>
                </a:lnTo>
                <a:lnTo>
                  <a:pt x="7590828" y="4816816"/>
                </a:lnTo>
                <a:lnTo>
                  <a:pt x="7590429" y="4809631"/>
                </a:lnTo>
                <a:lnTo>
                  <a:pt x="7590429" y="4801763"/>
                </a:lnTo>
                <a:lnTo>
                  <a:pt x="7589232" y="4766697"/>
                </a:lnTo>
                <a:lnTo>
                  <a:pt x="7588034" y="4749251"/>
                </a:lnTo>
                <a:lnTo>
                  <a:pt x="7587236" y="4740698"/>
                </a:lnTo>
                <a:lnTo>
                  <a:pt x="7586437" y="4731974"/>
                </a:lnTo>
                <a:lnTo>
                  <a:pt x="7586037" y="4728895"/>
                </a:lnTo>
                <a:lnTo>
                  <a:pt x="7586037" y="4725988"/>
                </a:lnTo>
                <a:lnTo>
                  <a:pt x="7586437" y="4722909"/>
                </a:lnTo>
                <a:lnTo>
                  <a:pt x="7587236" y="4720343"/>
                </a:lnTo>
                <a:lnTo>
                  <a:pt x="7588432" y="4717948"/>
                </a:lnTo>
                <a:lnTo>
                  <a:pt x="7590030" y="4715724"/>
                </a:lnTo>
                <a:lnTo>
                  <a:pt x="7592425" y="4713672"/>
                </a:lnTo>
                <a:lnTo>
                  <a:pt x="7594820" y="4711962"/>
                </a:lnTo>
                <a:lnTo>
                  <a:pt x="7598411" y="4710080"/>
                </a:lnTo>
                <a:lnTo>
                  <a:pt x="7602005" y="4708711"/>
                </a:lnTo>
                <a:lnTo>
                  <a:pt x="7606396" y="4707515"/>
                </a:lnTo>
                <a:lnTo>
                  <a:pt x="7611585" y="4706660"/>
                </a:lnTo>
                <a:lnTo>
                  <a:pt x="7617572" y="4705975"/>
                </a:lnTo>
                <a:lnTo>
                  <a:pt x="7624358" y="4705462"/>
                </a:lnTo>
                <a:lnTo>
                  <a:pt x="7631544" y="4705291"/>
                </a:lnTo>
                <a:lnTo>
                  <a:pt x="7639527" y="4705462"/>
                </a:lnTo>
                <a:lnTo>
                  <a:pt x="7623560" y="4701186"/>
                </a:lnTo>
                <a:lnTo>
                  <a:pt x="7617970" y="4701015"/>
                </a:lnTo>
                <a:lnTo>
                  <a:pt x="7612783" y="4700844"/>
                </a:lnTo>
                <a:lnTo>
                  <a:pt x="7608391" y="4700502"/>
                </a:lnTo>
                <a:lnTo>
                  <a:pt x="7604400" y="4700159"/>
                </a:lnTo>
                <a:lnTo>
                  <a:pt x="7600806" y="4699646"/>
                </a:lnTo>
                <a:lnTo>
                  <a:pt x="7597614" y="4699133"/>
                </a:lnTo>
                <a:lnTo>
                  <a:pt x="7595219" y="4698449"/>
                </a:lnTo>
                <a:lnTo>
                  <a:pt x="7592824" y="4697593"/>
                </a:lnTo>
                <a:lnTo>
                  <a:pt x="7591226" y="4696739"/>
                </a:lnTo>
                <a:lnTo>
                  <a:pt x="7589631" y="4695711"/>
                </a:lnTo>
                <a:lnTo>
                  <a:pt x="7588432" y="4694856"/>
                </a:lnTo>
                <a:lnTo>
                  <a:pt x="7587236" y="4693831"/>
                </a:lnTo>
                <a:lnTo>
                  <a:pt x="7586837" y="4692804"/>
                </a:lnTo>
                <a:lnTo>
                  <a:pt x="7586437" y="4691607"/>
                </a:lnTo>
                <a:lnTo>
                  <a:pt x="7586037" y="4689383"/>
                </a:lnTo>
                <a:lnTo>
                  <a:pt x="7586437" y="4686817"/>
                </a:lnTo>
                <a:lnTo>
                  <a:pt x="7587236" y="4684422"/>
                </a:lnTo>
                <a:lnTo>
                  <a:pt x="7589232" y="4678949"/>
                </a:lnTo>
                <a:lnTo>
                  <a:pt x="7590030" y="4676554"/>
                </a:lnTo>
                <a:lnTo>
                  <a:pt x="7590429" y="4673988"/>
                </a:lnTo>
                <a:lnTo>
                  <a:pt x="7590030" y="4671765"/>
                </a:lnTo>
                <a:lnTo>
                  <a:pt x="7589631" y="4670567"/>
                </a:lnTo>
                <a:lnTo>
                  <a:pt x="7589232" y="4669542"/>
                </a:lnTo>
                <a:lnTo>
                  <a:pt x="7586037" y="4653975"/>
                </a:lnTo>
                <a:lnTo>
                  <a:pt x="7581247" y="4656370"/>
                </a:lnTo>
                <a:lnTo>
                  <a:pt x="7576058" y="4658594"/>
                </a:lnTo>
                <a:lnTo>
                  <a:pt x="7572067" y="4660989"/>
                </a:lnTo>
                <a:lnTo>
                  <a:pt x="7568475" y="4663383"/>
                </a:lnTo>
                <a:lnTo>
                  <a:pt x="7564881" y="4665778"/>
                </a:lnTo>
                <a:lnTo>
                  <a:pt x="7561687" y="4668344"/>
                </a:lnTo>
                <a:lnTo>
                  <a:pt x="7558894" y="4671080"/>
                </a:lnTo>
                <a:lnTo>
                  <a:pt x="7556499" y="4673647"/>
                </a:lnTo>
                <a:lnTo>
                  <a:pt x="7554103" y="4676212"/>
                </a:lnTo>
                <a:lnTo>
                  <a:pt x="7552108" y="4678949"/>
                </a:lnTo>
                <a:lnTo>
                  <a:pt x="7548517" y="4684422"/>
                </a:lnTo>
                <a:lnTo>
                  <a:pt x="7545322" y="4690067"/>
                </a:lnTo>
                <a:lnTo>
                  <a:pt x="7542528" y="4695541"/>
                </a:lnTo>
                <a:lnTo>
                  <a:pt x="7538137" y="4707001"/>
                </a:lnTo>
                <a:lnTo>
                  <a:pt x="7535742" y="4712646"/>
                </a:lnTo>
                <a:lnTo>
                  <a:pt x="7532949" y="4718290"/>
                </a:lnTo>
                <a:lnTo>
                  <a:pt x="7529754" y="4723764"/>
                </a:lnTo>
                <a:lnTo>
                  <a:pt x="7525763" y="4729238"/>
                </a:lnTo>
                <a:lnTo>
                  <a:pt x="7523368" y="4731803"/>
                </a:lnTo>
                <a:lnTo>
                  <a:pt x="7520573" y="4734369"/>
                </a:lnTo>
                <a:lnTo>
                  <a:pt x="7517779" y="4736935"/>
                </a:lnTo>
                <a:lnTo>
                  <a:pt x="7514188" y="4739672"/>
                </a:lnTo>
                <a:lnTo>
                  <a:pt x="7512990" y="4742921"/>
                </a:lnTo>
                <a:lnTo>
                  <a:pt x="7511393" y="4746172"/>
                </a:lnTo>
                <a:lnTo>
                  <a:pt x="7509397" y="4749421"/>
                </a:lnTo>
                <a:lnTo>
                  <a:pt x="7507002" y="4752501"/>
                </a:lnTo>
                <a:lnTo>
                  <a:pt x="7504607" y="4755750"/>
                </a:lnTo>
                <a:lnTo>
                  <a:pt x="7501812" y="4758658"/>
                </a:lnTo>
                <a:lnTo>
                  <a:pt x="7498619" y="4761566"/>
                </a:lnTo>
                <a:lnTo>
                  <a:pt x="7495426" y="4764474"/>
                </a:lnTo>
                <a:lnTo>
                  <a:pt x="7491834" y="4767382"/>
                </a:lnTo>
                <a:lnTo>
                  <a:pt x="7488240" y="4770289"/>
                </a:lnTo>
                <a:lnTo>
                  <a:pt x="7479459" y="4775764"/>
                </a:lnTo>
                <a:lnTo>
                  <a:pt x="7470677" y="4781066"/>
                </a:lnTo>
                <a:lnTo>
                  <a:pt x="7461097" y="4786369"/>
                </a:lnTo>
                <a:lnTo>
                  <a:pt x="7455908" y="4787566"/>
                </a:lnTo>
                <a:lnTo>
                  <a:pt x="7451117" y="4788592"/>
                </a:lnTo>
                <a:lnTo>
                  <a:pt x="7445529" y="4789447"/>
                </a:lnTo>
                <a:lnTo>
                  <a:pt x="7440340" y="4790132"/>
                </a:lnTo>
                <a:lnTo>
                  <a:pt x="7435151" y="4790645"/>
                </a:lnTo>
                <a:lnTo>
                  <a:pt x="7430360" y="4791158"/>
                </a:lnTo>
                <a:lnTo>
                  <a:pt x="7425172" y="4791500"/>
                </a:lnTo>
                <a:lnTo>
                  <a:pt x="7419982" y="4791671"/>
                </a:lnTo>
                <a:lnTo>
                  <a:pt x="7409603" y="4791842"/>
                </a:lnTo>
                <a:lnTo>
                  <a:pt x="7399624" y="4791671"/>
                </a:lnTo>
                <a:lnTo>
                  <a:pt x="7389645" y="4791158"/>
                </a:lnTo>
                <a:lnTo>
                  <a:pt x="7379267" y="4790645"/>
                </a:lnTo>
                <a:lnTo>
                  <a:pt x="7369287" y="4789789"/>
                </a:lnTo>
                <a:lnTo>
                  <a:pt x="7358909" y="4788763"/>
                </a:lnTo>
                <a:lnTo>
                  <a:pt x="7338551" y="4786882"/>
                </a:lnTo>
                <a:lnTo>
                  <a:pt x="7328571" y="4786027"/>
                </a:lnTo>
                <a:lnTo>
                  <a:pt x="7318194" y="4785342"/>
                </a:lnTo>
                <a:lnTo>
                  <a:pt x="7308214" y="4784829"/>
                </a:lnTo>
                <a:lnTo>
                  <a:pt x="7297836" y="4784658"/>
                </a:lnTo>
                <a:lnTo>
                  <a:pt x="7287456" y="4785171"/>
                </a:lnTo>
                <a:lnTo>
                  <a:pt x="7276679" y="4785513"/>
                </a:lnTo>
                <a:lnTo>
                  <a:pt x="7265902" y="4785513"/>
                </a:lnTo>
                <a:lnTo>
                  <a:pt x="7255124" y="4785342"/>
                </a:lnTo>
                <a:lnTo>
                  <a:pt x="7243549" y="4784829"/>
                </a:lnTo>
                <a:lnTo>
                  <a:pt x="7232372" y="4784144"/>
                </a:lnTo>
                <a:lnTo>
                  <a:pt x="7221595" y="4783289"/>
                </a:lnTo>
                <a:lnTo>
                  <a:pt x="7210018" y="4782092"/>
                </a:lnTo>
                <a:lnTo>
                  <a:pt x="7198840" y="4780553"/>
                </a:lnTo>
                <a:lnTo>
                  <a:pt x="7187266" y="4779013"/>
                </a:lnTo>
                <a:lnTo>
                  <a:pt x="7176487" y="4777303"/>
                </a:lnTo>
                <a:lnTo>
                  <a:pt x="7165710" y="4775421"/>
                </a:lnTo>
                <a:lnTo>
                  <a:pt x="7154533" y="4773369"/>
                </a:lnTo>
                <a:lnTo>
                  <a:pt x="7143756" y="4771144"/>
                </a:lnTo>
                <a:lnTo>
                  <a:pt x="7133377" y="4768751"/>
                </a:lnTo>
                <a:lnTo>
                  <a:pt x="7123399" y="4765843"/>
                </a:lnTo>
                <a:lnTo>
                  <a:pt x="7113018" y="4763105"/>
                </a:lnTo>
                <a:lnTo>
                  <a:pt x="7103039" y="4760369"/>
                </a:lnTo>
                <a:lnTo>
                  <a:pt x="7093459" y="4757290"/>
                </a:lnTo>
                <a:lnTo>
                  <a:pt x="7084278" y="4754211"/>
                </a:lnTo>
                <a:lnTo>
                  <a:pt x="7075098" y="4750790"/>
                </a:lnTo>
                <a:lnTo>
                  <a:pt x="7066715" y="4747369"/>
                </a:lnTo>
                <a:lnTo>
                  <a:pt x="7058731" y="4743948"/>
                </a:lnTo>
                <a:lnTo>
                  <a:pt x="7050748" y="4740356"/>
                </a:lnTo>
                <a:lnTo>
                  <a:pt x="7043563" y="4736422"/>
                </a:lnTo>
                <a:lnTo>
                  <a:pt x="7036777" y="4732659"/>
                </a:lnTo>
                <a:lnTo>
                  <a:pt x="7030391" y="4728895"/>
                </a:lnTo>
                <a:lnTo>
                  <a:pt x="7024402" y="4724790"/>
                </a:lnTo>
                <a:lnTo>
                  <a:pt x="7019214" y="4720856"/>
                </a:lnTo>
                <a:lnTo>
                  <a:pt x="7014823" y="4716751"/>
                </a:lnTo>
                <a:lnTo>
                  <a:pt x="7010832" y="4712646"/>
                </a:lnTo>
                <a:lnTo>
                  <a:pt x="7007238" y="4708370"/>
                </a:lnTo>
                <a:lnTo>
                  <a:pt x="7004843" y="4707001"/>
                </a:lnTo>
                <a:lnTo>
                  <a:pt x="7003246" y="4705462"/>
                </a:lnTo>
                <a:lnTo>
                  <a:pt x="7002847" y="4703922"/>
                </a:lnTo>
                <a:lnTo>
                  <a:pt x="7003246" y="4702212"/>
                </a:lnTo>
                <a:lnTo>
                  <a:pt x="6999655" y="4699988"/>
                </a:lnTo>
                <a:lnTo>
                  <a:pt x="6996461" y="4697422"/>
                </a:lnTo>
                <a:lnTo>
                  <a:pt x="6994066" y="4694856"/>
                </a:lnTo>
                <a:lnTo>
                  <a:pt x="6992071" y="4692120"/>
                </a:lnTo>
                <a:lnTo>
                  <a:pt x="6990473" y="4689383"/>
                </a:lnTo>
                <a:lnTo>
                  <a:pt x="6989675" y="4686646"/>
                </a:lnTo>
                <a:lnTo>
                  <a:pt x="6988077" y="4680489"/>
                </a:lnTo>
                <a:lnTo>
                  <a:pt x="6986481" y="4674331"/>
                </a:lnTo>
                <a:lnTo>
                  <a:pt x="6985682" y="4670909"/>
                </a:lnTo>
                <a:lnTo>
                  <a:pt x="6984486" y="4667318"/>
                </a:lnTo>
                <a:lnTo>
                  <a:pt x="6982889" y="4663896"/>
                </a:lnTo>
                <a:lnTo>
                  <a:pt x="6980893" y="4660305"/>
                </a:lnTo>
                <a:lnTo>
                  <a:pt x="6978099" y="4656713"/>
                </a:lnTo>
                <a:lnTo>
                  <a:pt x="6974906" y="4652607"/>
                </a:lnTo>
                <a:lnTo>
                  <a:pt x="6970116" y="4661502"/>
                </a:lnTo>
                <a:lnTo>
                  <a:pt x="6965725" y="4670226"/>
                </a:lnTo>
                <a:lnTo>
                  <a:pt x="6956943" y="4687159"/>
                </a:lnTo>
                <a:lnTo>
                  <a:pt x="6948958" y="4703580"/>
                </a:lnTo>
                <a:lnTo>
                  <a:pt x="6941374" y="4719488"/>
                </a:lnTo>
                <a:lnTo>
                  <a:pt x="6937384" y="4727356"/>
                </a:lnTo>
                <a:lnTo>
                  <a:pt x="6932993" y="4735054"/>
                </a:lnTo>
                <a:lnTo>
                  <a:pt x="6928203" y="4742751"/>
                </a:lnTo>
                <a:lnTo>
                  <a:pt x="6923013" y="4750276"/>
                </a:lnTo>
                <a:lnTo>
                  <a:pt x="6917824" y="4757632"/>
                </a:lnTo>
                <a:lnTo>
                  <a:pt x="6912235" y="4764987"/>
                </a:lnTo>
                <a:lnTo>
                  <a:pt x="6905849" y="4772342"/>
                </a:lnTo>
                <a:lnTo>
                  <a:pt x="6899063" y="4779355"/>
                </a:lnTo>
                <a:lnTo>
                  <a:pt x="6808052" y="4934840"/>
                </a:lnTo>
                <a:lnTo>
                  <a:pt x="6808451" y="4934840"/>
                </a:lnTo>
                <a:lnTo>
                  <a:pt x="6806853" y="4940485"/>
                </a:lnTo>
                <a:lnTo>
                  <a:pt x="6805258" y="4946130"/>
                </a:lnTo>
                <a:lnTo>
                  <a:pt x="6800867" y="4957248"/>
                </a:lnTo>
                <a:lnTo>
                  <a:pt x="6795678" y="4968366"/>
                </a:lnTo>
                <a:lnTo>
                  <a:pt x="6789689" y="4979143"/>
                </a:lnTo>
                <a:lnTo>
                  <a:pt x="6783303" y="4989918"/>
                </a:lnTo>
                <a:lnTo>
                  <a:pt x="6776118" y="5000695"/>
                </a:lnTo>
                <a:lnTo>
                  <a:pt x="6768134" y="5011299"/>
                </a:lnTo>
                <a:lnTo>
                  <a:pt x="6759354" y="5021733"/>
                </a:lnTo>
                <a:lnTo>
                  <a:pt x="6750570" y="5032167"/>
                </a:lnTo>
                <a:lnTo>
                  <a:pt x="6741390" y="5042601"/>
                </a:lnTo>
                <a:lnTo>
                  <a:pt x="6731410" y="5053035"/>
                </a:lnTo>
                <a:lnTo>
                  <a:pt x="6721431" y="5063299"/>
                </a:lnTo>
                <a:lnTo>
                  <a:pt x="6700675" y="5083995"/>
                </a:lnTo>
                <a:lnTo>
                  <a:pt x="6679118" y="5104351"/>
                </a:lnTo>
                <a:lnTo>
                  <a:pt x="6677122" y="5106232"/>
                </a:lnTo>
                <a:lnTo>
                  <a:pt x="6674727" y="5108114"/>
                </a:lnTo>
                <a:lnTo>
                  <a:pt x="6672333" y="5109311"/>
                </a:lnTo>
                <a:lnTo>
                  <a:pt x="6670337" y="5110337"/>
                </a:lnTo>
                <a:lnTo>
                  <a:pt x="6667942" y="5111192"/>
                </a:lnTo>
                <a:lnTo>
                  <a:pt x="6664749" y="5111706"/>
                </a:lnTo>
                <a:lnTo>
                  <a:pt x="6662354" y="5112048"/>
                </a:lnTo>
                <a:lnTo>
                  <a:pt x="6659957" y="5112219"/>
                </a:lnTo>
                <a:lnTo>
                  <a:pt x="6657563" y="5112390"/>
                </a:lnTo>
                <a:lnTo>
                  <a:pt x="6654769" y="5112390"/>
                </a:lnTo>
                <a:lnTo>
                  <a:pt x="6649580" y="5112048"/>
                </a:lnTo>
                <a:lnTo>
                  <a:pt x="6643593" y="5111706"/>
                </a:lnTo>
                <a:lnTo>
                  <a:pt x="6638003" y="5111535"/>
                </a:lnTo>
                <a:lnTo>
                  <a:pt x="6611659" y="5111706"/>
                </a:lnTo>
                <a:lnTo>
                  <a:pt x="6585713" y="5112048"/>
                </a:lnTo>
                <a:lnTo>
                  <a:pt x="6533821" y="5112732"/>
                </a:lnTo>
                <a:lnTo>
                  <a:pt x="6510668" y="5113587"/>
                </a:lnTo>
                <a:lnTo>
                  <a:pt x="6498693" y="5114100"/>
                </a:lnTo>
                <a:lnTo>
                  <a:pt x="6487118" y="5114614"/>
                </a:lnTo>
                <a:lnTo>
                  <a:pt x="6475541" y="5114785"/>
                </a:lnTo>
                <a:lnTo>
                  <a:pt x="6463964" y="5114785"/>
                </a:lnTo>
                <a:lnTo>
                  <a:pt x="6453188" y="5114614"/>
                </a:lnTo>
                <a:lnTo>
                  <a:pt x="6442410" y="5113930"/>
                </a:lnTo>
                <a:lnTo>
                  <a:pt x="6436821" y="5113587"/>
                </a:lnTo>
                <a:lnTo>
                  <a:pt x="6431633" y="5112903"/>
                </a:lnTo>
                <a:lnTo>
                  <a:pt x="6426443" y="5112219"/>
                </a:lnTo>
                <a:lnTo>
                  <a:pt x="6421653" y="5111535"/>
                </a:lnTo>
                <a:lnTo>
                  <a:pt x="6416464" y="5110509"/>
                </a:lnTo>
                <a:lnTo>
                  <a:pt x="6411674" y="5109482"/>
                </a:lnTo>
                <a:lnTo>
                  <a:pt x="6407282" y="5108285"/>
                </a:lnTo>
                <a:lnTo>
                  <a:pt x="6402492" y="5106916"/>
                </a:lnTo>
                <a:lnTo>
                  <a:pt x="6398103" y="5105206"/>
                </a:lnTo>
                <a:lnTo>
                  <a:pt x="6393711" y="5103496"/>
                </a:lnTo>
                <a:lnTo>
                  <a:pt x="6389719" y="5101614"/>
                </a:lnTo>
                <a:lnTo>
                  <a:pt x="6385726" y="5099561"/>
                </a:lnTo>
                <a:lnTo>
                  <a:pt x="6381736" y="5097338"/>
                </a:lnTo>
                <a:lnTo>
                  <a:pt x="6378142" y="5094772"/>
                </a:lnTo>
                <a:lnTo>
                  <a:pt x="6374551" y="5091864"/>
                </a:lnTo>
                <a:lnTo>
                  <a:pt x="6370959" y="5089127"/>
                </a:lnTo>
                <a:lnTo>
                  <a:pt x="6367765" y="5089127"/>
                </a:lnTo>
                <a:lnTo>
                  <a:pt x="6364172" y="5089469"/>
                </a:lnTo>
                <a:lnTo>
                  <a:pt x="6360979" y="5089811"/>
                </a:lnTo>
                <a:lnTo>
                  <a:pt x="6357387" y="5090325"/>
                </a:lnTo>
                <a:lnTo>
                  <a:pt x="6350998" y="5091522"/>
                </a:lnTo>
                <a:lnTo>
                  <a:pt x="6344613" y="5093061"/>
                </a:lnTo>
                <a:lnTo>
                  <a:pt x="6337827" y="5094772"/>
                </a:lnTo>
                <a:lnTo>
                  <a:pt x="6331839" y="5096482"/>
                </a:lnTo>
                <a:lnTo>
                  <a:pt x="6325453" y="5098192"/>
                </a:lnTo>
                <a:lnTo>
                  <a:pt x="6319066" y="5099733"/>
                </a:lnTo>
                <a:lnTo>
                  <a:pt x="6312679" y="5101101"/>
                </a:lnTo>
                <a:lnTo>
                  <a:pt x="6305893" y="5102298"/>
                </a:lnTo>
                <a:lnTo>
                  <a:pt x="6302300" y="5102641"/>
                </a:lnTo>
                <a:lnTo>
                  <a:pt x="6299107" y="5102982"/>
                </a:lnTo>
                <a:lnTo>
                  <a:pt x="6295515" y="5103153"/>
                </a:lnTo>
                <a:lnTo>
                  <a:pt x="6292320" y="5103325"/>
                </a:lnTo>
                <a:lnTo>
                  <a:pt x="6288728" y="5103153"/>
                </a:lnTo>
                <a:lnTo>
                  <a:pt x="6285136" y="5102982"/>
                </a:lnTo>
                <a:lnTo>
                  <a:pt x="6281544" y="5102641"/>
                </a:lnTo>
                <a:lnTo>
                  <a:pt x="6277552" y="5102128"/>
                </a:lnTo>
                <a:lnTo>
                  <a:pt x="6273560" y="5101443"/>
                </a:lnTo>
                <a:lnTo>
                  <a:pt x="6269568" y="5100417"/>
                </a:lnTo>
                <a:lnTo>
                  <a:pt x="6265577" y="5099390"/>
                </a:lnTo>
                <a:lnTo>
                  <a:pt x="6261585" y="5098023"/>
                </a:lnTo>
                <a:lnTo>
                  <a:pt x="6255998" y="5099733"/>
                </a:lnTo>
                <a:lnTo>
                  <a:pt x="6250009" y="5101443"/>
                </a:lnTo>
                <a:lnTo>
                  <a:pt x="6247215" y="5102298"/>
                </a:lnTo>
                <a:lnTo>
                  <a:pt x="6244820" y="5103325"/>
                </a:lnTo>
                <a:lnTo>
                  <a:pt x="6242824" y="5104351"/>
                </a:lnTo>
                <a:lnTo>
                  <a:pt x="6241627" y="5105377"/>
                </a:lnTo>
                <a:lnTo>
                  <a:pt x="6230450" y="5116838"/>
                </a:lnTo>
                <a:lnTo>
                  <a:pt x="6220471" y="5126758"/>
                </a:lnTo>
                <a:lnTo>
                  <a:pt x="6211689" y="5135482"/>
                </a:lnTo>
                <a:lnTo>
                  <a:pt x="6202908" y="5142665"/>
                </a:lnTo>
                <a:lnTo>
                  <a:pt x="6198915" y="5145916"/>
                </a:lnTo>
                <a:lnTo>
                  <a:pt x="6194923" y="5148824"/>
                </a:lnTo>
                <a:lnTo>
                  <a:pt x="6190931" y="5151732"/>
                </a:lnTo>
                <a:lnTo>
                  <a:pt x="6186540" y="5154126"/>
                </a:lnTo>
                <a:lnTo>
                  <a:pt x="6182149" y="5156350"/>
                </a:lnTo>
                <a:lnTo>
                  <a:pt x="6177759" y="5158231"/>
                </a:lnTo>
                <a:lnTo>
                  <a:pt x="6172570" y="5159942"/>
                </a:lnTo>
                <a:lnTo>
                  <a:pt x="6167780" y="5161481"/>
                </a:lnTo>
                <a:lnTo>
                  <a:pt x="6162590" y="5162850"/>
                </a:lnTo>
                <a:lnTo>
                  <a:pt x="6157401" y="5164218"/>
                </a:lnTo>
                <a:lnTo>
                  <a:pt x="6151414" y="5165244"/>
                </a:lnTo>
                <a:lnTo>
                  <a:pt x="6145425" y="5165929"/>
                </a:lnTo>
                <a:lnTo>
                  <a:pt x="6138240" y="5166613"/>
                </a:lnTo>
                <a:lnTo>
                  <a:pt x="6131056" y="5167127"/>
                </a:lnTo>
                <a:lnTo>
                  <a:pt x="6123472" y="5167640"/>
                </a:lnTo>
                <a:lnTo>
                  <a:pt x="6115487" y="5167810"/>
                </a:lnTo>
                <a:lnTo>
                  <a:pt x="6106308" y="5167981"/>
                </a:lnTo>
                <a:lnTo>
                  <a:pt x="6097126" y="5168153"/>
                </a:lnTo>
                <a:lnTo>
                  <a:pt x="6095684" y="5168141"/>
                </a:lnTo>
                <a:lnTo>
                  <a:pt x="6095684" y="5446739"/>
                </a:lnTo>
                <a:lnTo>
                  <a:pt x="6094968" y="5447477"/>
                </a:lnTo>
                <a:lnTo>
                  <a:pt x="6092246" y="5450084"/>
                </a:lnTo>
                <a:lnTo>
                  <a:pt x="5683209" y="5450084"/>
                </a:lnTo>
                <a:lnTo>
                  <a:pt x="5680628" y="5448504"/>
                </a:lnTo>
                <a:lnTo>
                  <a:pt x="5677435" y="5446964"/>
                </a:lnTo>
                <a:lnTo>
                  <a:pt x="5673841" y="5445424"/>
                </a:lnTo>
                <a:lnTo>
                  <a:pt x="5669850" y="5444056"/>
                </a:lnTo>
                <a:lnTo>
                  <a:pt x="5661070" y="5441491"/>
                </a:lnTo>
                <a:lnTo>
                  <a:pt x="5651887" y="5438924"/>
                </a:lnTo>
                <a:lnTo>
                  <a:pt x="5642307" y="5436359"/>
                </a:lnTo>
                <a:lnTo>
                  <a:pt x="5633525" y="5433794"/>
                </a:lnTo>
                <a:lnTo>
                  <a:pt x="5629134" y="5432424"/>
                </a:lnTo>
                <a:lnTo>
                  <a:pt x="5625145" y="5430714"/>
                </a:lnTo>
                <a:lnTo>
                  <a:pt x="5621550" y="5429175"/>
                </a:lnTo>
                <a:lnTo>
                  <a:pt x="5618357" y="5427635"/>
                </a:lnTo>
                <a:lnTo>
                  <a:pt x="5615962" y="5425753"/>
                </a:lnTo>
                <a:lnTo>
                  <a:pt x="5613566" y="5423872"/>
                </a:lnTo>
                <a:lnTo>
                  <a:pt x="5611970" y="5421991"/>
                </a:lnTo>
                <a:lnTo>
                  <a:pt x="5611171" y="5419767"/>
                </a:lnTo>
                <a:lnTo>
                  <a:pt x="5610772" y="5417372"/>
                </a:lnTo>
                <a:lnTo>
                  <a:pt x="5611171" y="5414807"/>
                </a:lnTo>
                <a:lnTo>
                  <a:pt x="5612369" y="5412070"/>
                </a:lnTo>
                <a:lnTo>
                  <a:pt x="5614764" y="5409333"/>
                </a:lnTo>
                <a:lnTo>
                  <a:pt x="5609576" y="5398556"/>
                </a:lnTo>
                <a:lnTo>
                  <a:pt x="5605583" y="5387952"/>
                </a:lnTo>
                <a:lnTo>
                  <a:pt x="5601592" y="5377518"/>
                </a:lnTo>
                <a:lnTo>
                  <a:pt x="5598398" y="5366742"/>
                </a:lnTo>
                <a:lnTo>
                  <a:pt x="5596003" y="5356136"/>
                </a:lnTo>
                <a:lnTo>
                  <a:pt x="5595204" y="5350834"/>
                </a:lnTo>
                <a:lnTo>
                  <a:pt x="5594805" y="5345361"/>
                </a:lnTo>
                <a:lnTo>
                  <a:pt x="5594406" y="5340058"/>
                </a:lnTo>
                <a:lnTo>
                  <a:pt x="5594406" y="5334584"/>
                </a:lnTo>
                <a:lnTo>
                  <a:pt x="5594805" y="5329111"/>
                </a:lnTo>
                <a:lnTo>
                  <a:pt x="5595204" y="5323808"/>
                </a:lnTo>
                <a:lnTo>
                  <a:pt x="5592011" y="5312689"/>
                </a:lnTo>
                <a:lnTo>
                  <a:pt x="5589218" y="5301571"/>
                </a:lnTo>
                <a:lnTo>
                  <a:pt x="5586822" y="5290625"/>
                </a:lnTo>
                <a:lnTo>
                  <a:pt x="5585226" y="5279506"/>
                </a:lnTo>
                <a:lnTo>
                  <a:pt x="5583630" y="5268388"/>
                </a:lnTo>
                <a:lnTo>
                  <a:pt x="5582433" y="5257270"/>
                </a:lnTo>
                <a:lnTo>
                  <a:pt x="5582033" y="5246152"/>
                </a:lnTo>
                <a:lnTo>
                  <a:pt x="5581234" y="5235204"/>
                </a:lnTo>
                <a:lnTo>
                  <a:pt x="5580437" y="5212967"/>
                </a:lnTo>
                <a:lnTo>
                  <a:pt x="5580037" y="5190560"/>
                </a:lnTo>
                <a:lnTo>
                  <a:pt x="5579237" y="5168494"/>
                </a:lnTo>
                <a:lnTo>
                  <a:pt x="5578439" y="5157376"/>
                </a:lnTo>
                <a:lnTo>
                  <a:pt x="5577242" y="5146087"/>
                </a:lnTo>
                <a:lnTo>
                  <a:pt x="5560476" y="4918590"/>
                </a:lnTo>
                <a:lnTo>
                  <a:pt x="5542514" y="4918420"/>
                </a:lnTo>
                <a:lnTo>
                  <a:pt x="5534530" y="4933471"/>
                </a:lnTo>
                <a:lnTo>
                  <a:pt x="5526547" y="4948695"/>
                </a:lnTo>
                <a:lnTo>
                  <a:pt x="5519362" y="4963748"/>
                </a:lnTo>
                <a:lnTo>
                  <a:pt x="5512178" y="4978971"/>
                </a:lnTo>
                <a:lnTo>
                  <a:pt x="5483837" y="5039694"/>
                </a:lnTo>
                <a:lnTo>
                  <a:pt x="5476651" y="5054917"/>
                </a:lnTo>
                <a:lnTo>
                  <a:pt x="5469466" y="5069969"/>
                </a:lnTo>
                <a:lnTo>
                  <a:pt x="5461083" y="5085193"/>
                </a:lnTo>
                <a:lnTo>
                  <a:pt x="5453099" y="5100245"/>
                </a:lnTo>
                <a:lnTo>
                  <a:pt x="5444716" y="5115127"/>
                </a:lnTo>
                <a:lnTo>
                  <a:pt x="5435138" y="5130179"/>
                </a:lnTo>
                <a:lnTo>
                  <a:pt x="5425157" y="5145061"/>
                </a:lnTo>
                <a:lnTo>
                  <a:pt x="5414780" y="5159942"/>
                </a:lnTo>
                <a:lnTo>
                  <a:pt x="5415977" y="5166271"/>
                </a:lnTo>
                <a:lnTo>
                  <a:pt x="5416377" y="5172257"/>
                </a:lnTo>
                <a:lnTo>
                  <a:pt x="5415977" y="5178587"/>
                </a:lnTo>
                <a:lnTo>
                  <a:pt x="5414380" y="5184573"/>
                </a:lnTo>
                <a:lnTo>
                  <a:pt x="5412385" y="5190560"/>
                </a:lnTo>
                <a:lnTo>
                  <a:pt x="5409590" y="5196718"/>
                </a:lnTo>
                <a:lnTo>
                  <a:pt x="5405598" y="5202704"/>
                </a:lnTo>
                <a:lnTo>
                  <a:pt x="5400010" y="5208691"/>
                </a:lnTo>
                <a:lnTo>
                  <a:pt x="5400408" y="5210915"/>
                </a:lnTo>
                <a:lnTo>
                  <a:pt x="5400408" y="5213139"/>
                </a:lnTo>
                <a:lnTo>
                  <a:pt x="5400010" y="5215192"/>
                </a:lnTo>
                <a:lnTo>
                  <a:pt x="5399610" y="5217414"/>
                </a:lnTo>
                <a:lnTo>
                  <a:pt x="5398413" y="5219467"/>
                </a:lnTo>
                <a:lnTo>
                  <a:pt x="5397216" y="5221521"/>
                </a:lnTo>
                <a:lnTo>
                  <a:pt x="5395620" y="5223573"/>
                </a:lnTo>
                <a:lnTo>
                  <a:pt x="5394023" y="5225454"/>
                </a:lnTo>
                <a:lnTo>
                  <a:pt x="5390031" y="5229217"/>
                </a:lnTo>
                <a:lnTo>
                  <a:pt x="5385241" y="5232809"/>
                </a:lnTo>
                <a:lnTo>
                  <a:pt x="5380051" y="5236572"/>
                </a:lnTo>
                <a:lnTo>
                  <a:pt x="5374862" y="5240165"/>
                </a:lnTo>
                <a:lnTo>
                  <a:pt x="5368875" y="5243757"/>
                </a:lnTo>
                <a:lnTo>
                  <a:pt x="5363685" y="5247520"/>
                </a:lnTo>
                <a:lnTo>
                  <a:pt x="5358895" y="5251283"/>
                </a:lnTo>
                <a:lnTo>
                  <a:pt x="5354505" y="5255217"/>
                </a:lnTo>
                <a:lnTo>
                  <a:pt x="5351313" y="5259151"/>
                </a:lnTo>
                <a:lnTo>
                  <a:pt x="5349714" y="5261204"/>
                </a:lnTo>
                <a:lnTo>
                  <a:pt x="5348517" y="5263428"/>
                </a:lnTo>
                <a:lnTo>
                  <a:pt x="5347717" y="5265652"/>
                </a:lnTo>
                <a:lnTo>
                  <a:pt x="5346919" y="5267703"/>
                </a:lnTo>
                <a:lnTo>
                  <a:pt x="5346919" y="5270098"/>
                </a:lnTo>
                <a:lnTo>
                  <a:pt x="5346919" y="5272322"/>
                </a:lnTo>
                <a:lnTo>
                  <a:pt x="5346919" y="5274375"/>
                </a:lnTo>
                <a:lnTo>
                  <a:pt x="5346122" y="5276086"/>
                </a:lnTo>
                <a:lnTo>
                  <a:pt x="5344525" y="5277624"/>
                </a:lnTo>
                <a:lnTo>
                  <a:pt x="5342529" y="5278651"/>
                </a:lnTo>
                <a:lnTo>
                  <a:pt x="5339734" y="5279506"/>
                </a:lnTo>
                <a:lnTo>
                  <a:pt x="5336541" y="5279848"/>
                </a:lnTo>
                <a:lnTo>
                  <a:pt x="5333349" y="5280191"/>
                </a:lnTo>
                <a:lnTo>
                  <a:pt x="5329357" y="5280361"/>
                </a:lnTo>
                <a:lnTo>
                  <a:pt x="5325365" y="5280191"/>
                </a:lnTo>
                <a:lnTo>
                  <a:pt x="5321372" y="5280191"/>
                </a:lnTo>
                <a:lnTo>
                  <a:pt x="5312990" y="5279676"/>
                </a:lnTo>
                <a:lnTo>
                  <a:pt x="5304208" y="5279164"/>
                </a:lnTo>
                <a:lnTo>
                  <a:pt x="5296625" y="5278822"/>
                </a:lnTo>
                <a:lnTo>
                  <a:pt x="5245929" y="5278651"/>
                </a:lnTo>
                <a:lnTo>
                  <a:pt x="5194836" y="5278480"/>
                </a:lnTo>
                <a:lnTo>
                  <a:pt x="5092647" y="5278308"/>
                </a:lnTo>
                <a:lnTo>
                  <a:pt x="5095042" y="5283097"/>
                </a:lnTo>
                <a:lnTo>
                  <a:pt x="5095441" y="5285151"/>
                </a:lnTo>
                <a:lnTo>
                  <a:pt x="5095841" y="5287032"/>
                </a:lnTo>
                <a:lnTo>
                  <a:pt x="5095841" y="5288572"/>
                </a:lnTo>
                <a:lnTo>
                  <a:pt x="5095841" y="5290110"/>
                </a:lnTo>
                <a:lnTo>
                  <a:pt x="5095042" y="5291480"/>
                </a:lnTo>
                <a:lnTo>
                  <a:pt x="5094244" y="5292677"/>
                </a:lnTo>
                <a:lnTo>
                  <a:pt x="5093446" y="5293532"/>
                </a:lnTo>
                <a:lnTo>
                  <a:pt x="5091848" y="5294387"/>
                </a:lnTo>
                <a:lnTo>
                  <a:pt x="5090651" y="5295072"/>
                </a:lnTo>
                <a:lnTo>
                  <a:pt x="5089055" y="5295585"/>
                </a:lnTo>
                <a:lnTo>
                  <a:pt x="5087059" y="5295927"/>
                </a:lnTo>
                <a:lnTo>
                  <a:pt x="5085063" y="5296269"/>
                </a:lnTo>
                <a:lnTo>
                  <a:pt x="5083067" y="5296439"/>
                </a:lnTo>
                <a:lnTo>
                  <a:pt x="5080672" y="5296611"/>
                </a:lnTo>
                <a:lnTo>
                  <a:pt x="5075483" y="5296611"/>
                </a:lnTo>
                <a:lnTo>
                  <a:pt x="5069894" y="5296269"/>
                </a:lnTo>
                <a:lnTo>
                  <a:pt x="5064306" y="5295757"/>
                </a:lnTo>
                <a:lnTo>
                  <a:pt x="5058717" y="5295242"/>
                </a:lnTo>
                <a:lnTo>
                  <a:pt x="5047141" y="5294216"/>
                </a:lnTo>
                <a:lnTo>
                  <a:pt x="5041554" y="5293874"/>
                </a:lnTo>
                <a:lnTo>
                  <a:pt x="5036365" y="5293703"/>
                </a:lnTo>
                <a:lnTo>
                  <a:pt x="5022393" y="5294046"/>
                </a:lnTo>
                <a:lnTo>
                  <a:pt x="5008023" y="5294730"/>
                </a:lnTo>
                <a:lnTo>
                  <a:pt x="4993653" y="5295757"/>
                </a:lnTo>
                <a:lnTo>
                  <a:pt x="4979682" y="5296953"/>
                </a:lnTo>
                <a:lnTo>
                  <a:pt x="4950943" y="5299177"/>
                </a:lnTo>
                <a:lnTo>
                  <a:pt x="4936571" y="5300032"/>
                </a:lnTo>
                <a:lnTo>
                  <a:pt x="4922200" y="5300716"/>
                </a:lnTo>
                <a:lnTo>
                  <a:pt x="4915415" y="5300887"/>
                </a:lnTo>
                <a:lnTo>
                  <a:pt x="4907832" y="5301059"/>
                </a:lnTo>
                <a:lnTo>
                  <a:pt x="4901044" y="5301059"/>
                </a:lnTo>
                <a:lnTo>
                  <a:pt x="4894259" y="5300887"/>
                </a:lnTo>
                <a:lnTo>
                  <a:pt x="4887074" y="5300545"/>
                </a:lnTo>
                <a:lnTo>
                  <a:pt x="4879888" y="5300203"/>
                </a:lnTo>
                <a:lnTo>
                  <a:pt x="4873103" y="5299519"/>
                </a:lnTo>
                <a:lnTo>
                  <a:pt x="4866317" y="5298834"/>
                </a:lnTo>
                <a:lnTo>
                  <a:pt x="4859530" y="5297808"/>
                </a:lnTo>
                <a:lnTo>
                  <a:pt x="4852745" y="5296782"/>
                </a:lnTo>
                <a:lnTo>
                  <a:pt x="4845959" y="5295414"/>
                </a:lnTo>
                <a:lnTo>
                  <a:pt x="4839173" y="5293874"/>
                </a:lnTo>
                <a:lnTo>
                  <a:pt x="4832388" y="5291993"/>
                </a:lnTo>
                <a:lnTo>
                  <a:pt x="4826000" y="5289769"/>
                </a:lnTo>
                <a:lnTo>
                  <a:pt x="4819614" y="5287545"/>
                </a:lnTo>
                <a:lnTo>
                  <a:pt x="4812828" y="5284980"/>
                </a:lnTo>
                <a:lnTo>
                  <a:pt x="4784087" y="5275059"/>
                </a:lnTo>
                <a:lnTo>
                  <a:pt x="4776105" y="5276598"/>
                </a:lnTo>
                <a:lnTo>
                  <a:pt x="4768120" y="5277796"/>
                </a:lnTo>
                <a:lnTo>
                  <a:pt x="4760936" y="5278651"/>
                </a:lnTo>
                <a:lnTo>
                  <a:pt x="4753351" y="5279335"/>
                </a:lnTo>
                <a:lnTo>
                  <a:pt x="4745766" y="5279676"/>
                </a:lnTo>
                <a:lnTo>
                  <a:pt x="4738981" y="5280019"/>
                </a:lnTo>
                <a:lnTo>
                  <a:pt x="4732196" y="5280019"/>
                </a:lnTo>
                <a:lnTo>
                  <a:pt x="4725409" y="5279848"/>
                </a:lnTo>
                <a:lnTo>
                  <a:pt x="4719022" y="5279506"/>
                </a:lnTo>
                <a:lnTo>
                  <a:pt x="4712236" y="5278992"/>
                </a:lnTo>
                <a:lnTo>
                  <a:pt x="4706250" y="5278308"/>
                </a:lnTo>
                <a:lnTo>
                  <a:pt x="4700261" y="5277282"/>
                </a:lnTo>
                <a:lnTo>
                  <a:pt x="4694674" y="5275914"/>
                </a:lnTo>
                <a:lnTo>
                  <a:pt x="4689483" y="5274546"/>
                </a:lnTo>
                <a:lnTo>
                  <a:pt x="4683896" y="5273178"/>
                </a:lnTo>
                <a:lnTo>
                  <a:pt x="4678706" y="5271467"/>
                </a:lnTo>
                <a:lnTo>
                  <a:pt x="4674315" y="5269585"/>
                </a:lnTo>
                <a:lnTo>
                  <a:pt x="4669924" y="5267532"/>
                </a:lnTo>
                <a:lnTo>
                  <a:pt x="4665533" y="5265309"/>
                </a:lnTo>
                <a:lnTo>
                  <a:pt x="4661941" y="5262744"/>
                </a:lnTo>
                <a:lnTo>
                  <a:pt x="4658348" y="5260006"/>
                </a:lnTo>
                <a:lnTo>
                  <a:pt x="4654757" y="5257270"/>
                </a:lnTo>
                <a:lnTo>
                  <a:pt x="4651562" y="5254362"/>
                </a:lnTo>
                <a:lnTo>
                  <a:pt x="4648768" y="5251283"/>
                </a:lnTo>
                <a:lnTo>
                  <a:pt x="4646374" y="5247862"/>
                </a:lnTo>
                <a:lnTo>
                  <a:pt x="4644378" y="5244441"/>
                </a:lnTo>
                <a:lnTo>
                  <a:pt x="4642382" y="5241020"/>
                </a:lnTo>
                <a:lnTo>
                  <a:pt x="4640785" y="5237256"/>
                </a:lnTo>
                <a:lnTo>
                  <a:pt x="4639986" y="5233323"/>
                </a:lnTo>
                <a:lnTo>
                  <a:pt x="4639188" y="5229217"/>
                </a:lnTo>
                <a:lnTo>
                  <a:pt x="4638789" y="5225111"/>
                </a:lnTo>
                <a:lnTo>
                  <a:pt x="4638789" y="5220836"/>
                </a:lnTo>
                <a:lnTo>
                  <a:pt x="4636394" y="5217072"/>
                </a:lnTo>
                <a:lnTo>
                  <a:pt x="4633999" y="5213481"/>
                </a:lnTo>
                <a:lnTo>
                  <a:pt x="4632402" y="5209718"/>
                </a:lnTo>
                <a:lnTo>
                  <a:pt x="4631204" y="5206126"/>
                </a:lnTo>
                <a:lnTo>
                  <a:pt x="4630805" y="5202191"/>
                </a:lnTo>
                <a:lnTo>
                  <a:pt x="4631204" y="5198599"/>
                </a:lnTo>
                <a:lnTo>
                  <a:pt x="4631603" y="5196718"/>
                </a:lnTo>
                <a:lnTo>
                  <a:pt x="4632402" y="5194836"/>
                </a:lnTo>
                <a:lnTo>
                  <a:pt x="4633599" y="5192955"/>
                </a:lnTo>
                <a:lnTo>
                  <a:pt x="4634798" y="5190902"/>
                </a:lnTo>
                <a:lnTo>
                  <a:pt x="4631603" y="5187139"/>
                </a:lnTo>
                <a:lnTo>
                  <a:pt x="4628810" y="5183375"/>
                </a:lnTo>
                <a:lnTo>
                  <a:pt x="4627213" y="5179442"/>
                </a:lnTo>
                <a:lnTo>
                  <a:pt x="4626414" y="5177561"/>
                </a:lnTo>
                <a:lnTo>
                  <a:pt x="4626015" y="5175507"/>
                </a:lnTo>
                <a:lnTo>
                  <a:pt x="4625617" y="5173626"/>
                </a:lnTo>
                <a:lnTo>
                  <a:pt x="4626015" y="5171573"/>
                </a:lnTo>
                <a:lnTo>
                  <a:pt x="4626414" y="5169692"/>
                </a:lnTo>
                <a:lnTo>
                  <a:pt x="4626814" y="5167810"/>
                </a:lnTo>
                <a:lnTo>
                  <a:pt x="4628011" y="5165929"/>
                </a:lnTo>
                <a:lnTo>
                  <a:pt x="4629607" y="5163876"/>
                </a:lnTo>
                <a:lnTo>
                  <a:pt x="4631603" y="5161823"/>
                </a:lnTo>
                <a:lnTo>
                  <a:pt x="4633999" y="5159942"/>
                </a:lnTo>
                <a:lnTo>
                  <a:pt x="4615237" y="5113416"/>
                </a:lnTo>
                <a:lnTo>
                  <a:pt x="4606456" y="5113416"/>
                </a:lnTo>
                <a:lnTo>
                  <a:pt x="4597275" y="5113074"/>
                </a:lnTo>
                <a:lnTo>
                  <a:pt x="4525025" y="5237770"/>
                </a:lnTo>
                <a:lnTo>
                  <a:pt x="4518239" y="5247862"/>
                </a:lnTo>
                <a:lnTo>
                  <a:pt x="4512251" y="5258296"/>
                </a:lnTo>
                <a:lnTo>
                  <a:pt x="4500677" y="5278992"/>
                </a:lnTo>
                <a:lnTo>
                  <a:pt x="4489498" y="5299519"/>
                </a:lnTo>
                <a:lnTo>
                  <a:pt x="4477124" y="5320216"/>
                </a:lnTo>
                <a:lnTo>
                  <a:pt x="4471137" y="5330308"/>
                </a:lnTo>
                <a:lnTo>
                  <a:pt x="4464350" y="5340570"/>
                </a:lnTo>
                <a:lnTo>
                  <a:pt x="4457165" y="5350834"/>
                </a:lnTo>
                <a:lnTo>
                  <a:pt x="4449182" y="5360754"/>
                </a:lnTo>
                <a:lnTo>
                  <a:pt x="4441198" y="5370847"/>
                </a:lnTo>
                <a:lnTo>
                  <a:pt x="4432018" y="5380768"/>
                </a:lnTo>
                <a:lnTo>
                  <a:pt x="4422039" y="5390688"/>
                </a:lnTo>
                <a:lnTo>
                  <a:pt x="4411659" y="5400267"/>
                </a:lnTo>
                <a:lnTo>
                  <a:pt x="4409265" y="5405057"/>
                </a:lnTo>
                <a:lnTo>
                  <a:pt x="4406471" y="5409504"/>
                </a:lnTo>
                <a:lnTo>
                  <a:pt x="4403279" y="5413610"/>
                </a:lnTo>
                <a:lnTo>
                  <a:pt x="4399684" y="5417714"/>
                </a:lnTo>
                <a:lnTo>
                  <a:pt x="4395693" y="5421135"/>
                </a:lnTo>
                <a:lnTo>
                  <a:pt x="4391303" y="5424386"/>
                </a:lnTo>
                <a:lnTo>
                  <a:pt x="4388109" y="5425753"/>
                </a:lnTo>
                <a:lnTo>
                  <a:pt x="4385315" y="5427122"/>
                </a:lnTo>
                <a:lnTo>
                  <a:pt x="4382520" y="5428490"/>
                </a:lnTo>
                <a:lnTo>
                  <a:pt x="4379726" y="5429689"/>
                </a:lnTo>
                <a:lnTo>
                  <a:pt x="4376533" y="5430714"/>
                </a:lnTo>
                <a:lnTo>
                  <a:pt x="4372940" y="5431741"/>
                </a:lnTo>
                <a:lnTo>
                  <a:pt x="4369747" y="5432596"/>
                </a:lnTo>
                <a:lnTo>
                  <a:pt x="4365755" y="5433451"/>
                </a:lnTo>
                <a:lnTo>
                  <a:pt x="4361763" y="5433964"/>
                </a:lnTo>
                <a:lnTo>
                  <a:pt x="4357373" y="5434478"/>
                </a:lnTo>
                <a:lnTo>
                  <a:pt x="4352982" y="5434990"/>
                </a:lnTo>
                <a:lnTo>
                  <a:pt x="4348591" y="5435162"/>
                </a:lnTo>
                <a:lnTo>
                  <a:pt x="4343800" y="5435332"/>
                </a:lnTo>
                <a:lnTo>
                  <a:pt x="4338611" y="5435332"/>
                </a:lnTo>
                <a:lnTo>
                  <a:pt x="4333422" y="5435162"/>
                </a:lnTo>
                <a:lnTo>
                  <a:pt x="4327834" y="5434990"/>
                </a:lnTo>
                <a:lnTo>
                  <a:pt x="4321846" y="5434478"/>
                </a:lnTo>
                <a:lnTo>
                  <a:pt x="4315860" y="5433964"/>
                </a:lnTo>
                <a:lnTo>
                  <a:pt x="4309472" y="5433280"/>
                </a:lnTo>
                <a:lnTo>
                  <a:pt x="4303084" y="5432424"/>
                </a:lnTo>
                <a:lnTo>
                  <a:pt x="4297896" y="5431911"/>
                </a:lnTo>
                <a:lnTo>
                  <a:pt x="4293106" y="5431227"/>
                </a:lnTo>
                <a:lnTo>
                  <a:pt x="4287518" y="5430885"/>
                </a:lnTo>
                <a:lnTo>
                  <a:pt x="4282328" y="5430714"/>
                </a:lnTo>
                <a:lnTo>
                  <a:pt x="4271551" y="5430543"/>
                </a:lnTo>
                <a:lnTo>
                  <a:pt x="4260772" y="5430543"/>
                </a:lnTo>
                <a:lnTo>
                  <a:pt x="4238419" y="5431227"/>
                </a:lnTo>
                <a:lnTo>
                  <a:pt x="4226843" y="5431399"/>
                </a:lnTo>
                <a:lnTo>
                  <a:pt x="4216464" y="5431741"/>
                </a:lnTo>
                <a:lnTo>
                  <a:pt x="4203292" y="5432767"/>
                </a:lnTo>
                <a:lnTo>
                  <a:pt x="4190119" y="5433451"/>
                </a:lnTo>
                <a:lnTo>
                  <a:pt x="4177746" y="5433622"/>
                </a:lnTo>
                <a:lnTo>
                  <a:pt x="4165770" y="5433451"/>
                </a:lnTo>
                <a:lnTo>
                  <a:pt x="4153395" y="5432938"/>
                </a:lnTo>
                <a:lnTo>
                  <a:pt x="4142219" y="5432083"/>
                </a:lnTo>
                <a:lnTo>
                  <a:pt x="4131441" y="5430543"/>
                </a:lnTo>
                <a:lnTo>
                  <a:pt x="4120265" y="5428833"/>
                </a:lnTo>
                <a:lnTo>
                  <a:pt x="4110285" y="5426780"/>
                </a:lnTo>
                <a:lnTo>
                  <a:pt x="4100307" y="5424386"/>
                </a:lnTo>
                <a:lnTo>
                  <a:pt x="4090725" y="5421649"/>
                </a:lnTo>
                <a:lnTo>
                  <a:pt x="4081545" y="5418570"/>
                </a:lnTo>
                <a:lnTo>
                  <a:pt x="4072763" y="5414807"/>
                </a:lnTo>
                <a:lnTo>
                  <a:pt x="4064380" y="5411043"/>
                </a:lnTo>
                <a:lnTo>
                  <a:pt x="4055599" y="5406768"/>
                </a:lnTo>
                <a:lnTo>
                  <a:pt x="4048014" y="5401977"/>
                </a:lnTo>
                <a:lnTo>
                  <a:pt x="4042427" y="5405399"/>
                </a:lnTo>
                <a:lnTo>
                  <a:pt x="4036040" y="5408820"/>
                </a:lnTo>
                <a:lnTo>
                  <a:pt x="4028853" y="5412070"/>
                </a:lnTo>
                <a:lnTo>
                  <a:pt x="4025661" y="5413438"/>
                </a:lnTo>
                <a:lnTo>
                  <a:pt x="4022069" y="5414635"/>
                </a:lnTo>
                <a:lnTo>
                  <a:pt x="4018476" y="5415833"/>
                </a:lnTo>
                <a:lnTo>
                  <a:pt x="4014883" y="5416517"/>
                </a:lnTo>
                <a:lnTo>
                  <a:pt x="4011290" y="5417030"/>
                </a:lnTo>
                <a:lnTo>
                  <a:pt x="4007698" y="5417030"/>
                </a:lnTo>
                <a:lnTo>
                  <a:pt x="4005703" y="5417030"/>
                </a:lnTo>
                <a:lnTo>
                  <a:pt x="4004106" y="5416859"/>
                </a:lnTo>
                <a:lnTo>
                  <a:pt x="4002509" y="5416517"/>
                </a:lnTo>
                <a:lnTo>
                  <a:pt x="4000513" y="5416004"/>
                </a:lnTo>
                <a:lnTo>
                  <a:pt x="3998516" y="5415491"/>
                </a:lnTo>
                <a:lnTo>
                  <a:pt x="3996921" y="5414807"/>
                </a:lnTo>
                <a:lnTo>
                  <a:pt x="3993727" y="5413096"/>
                </a:lnTo>
                <a:lnTo>
                  <a:pt x="3990534" y="5411386"/>
                </a:lnTo>
                <a:lnTo>
                  <a:pt x="3987341" y="5409504"/>
                </a:lnTo>
                <a:lnTo>
                  <a:pt x="3980156" y="5406084"/>
                </a:lnTo>
                <a:lnTo>
                  <a:pt x="3972172" y="5402662"/>
                </a:lnTo>
                <a:lnTo>
                  <a:pt x="3963390" y="5399412"/>
                </a:lnTo>
                <a:lnTo>
                  <a:pt x="3946625" y="5392740"/>
                </a:lnTo>
                <a:lnTo>
                  <a:pt x="3938242" y="5389149"/>
                </a:lnTo>
                <a:lnTo>
                  <a:pt x="3930658" y="5385727"/>
                </a:lnTo>
                <a:lnTo>
                  <a:pt x="3927066" y="5383847"/>
                </a:lnTo>
                <a:lnTo>
                  <a:pt x="3923872" y="5381965"/>
                </a:lnTo>
                <a:lnTo>
                  <a:pt x="3921077" y="5380083"/>
                </a:lnTo>
                <a:lnTo>
                  <a:pt x="3918683" y="5378030"/>
                </a:lnTo>
                <a:lnTo>
                  <a:pt x="3916287" y="5375978"/>
                </a:lnTo>
                <a:lnTo>
                  <a:pt x="3914691" y="5373755"/>
                </a:lnTo>
                <a:lnTo>
                  <a:pt x="3913094" y="5371531"/>
                </a:lnTo>
                <a:lnTo>
                  <a:pt x="3911897" y="5369307"/>
                </a:lnTo>
                <a:lnTo>
                  <a:pt x="3911498" y="5366912"/>
                </a:lnTo>
                <a:lnTo>
                  <a:pt x="3911498" y="5364518"/>
                </a:lnTo>
                <a:lnTo>
                  <a:pt x="3911897" y="5361952"/>
                </a:lnTo>
                <a:lnTo>
                  <a:pt x="3913094" y="5359045"/>
                </a:lnTo>
                <a:lnTo>
                  <a:pt x="3914691" y="5356308"/>
                </a:lnTo>
                <a:lnTo>
                  <a:pt x="3917086" y="5353400"/>
                </a:lnTo>
                <a:lnTo>
                  <a:pt x="3919881" y="5350492"/>
                </a:lnTo>
                <a:lnTo>
                  <a:pt x="3923473" y="5347412"/>
                </a:lnTo>
                <a:lnTo>
                  <a:pt x="3920280" y="5344334"/>
                </a:lnTo>
                <a:lnTo>
                  <a:pt x="3917485" y="5341597"/>
                </a:lnTo>
                <a:lnTo>
                  <a:pt x="3914691" y="5338861"/>
                </a:lnTo>
                <a:lnTo>
                  <a:pt x="3912296" y="5336123"/>
                </a:lnTo>
                <a:lnTo>
                  <a:pt x="3908304" y="5330136"/>
                </a:lnTo>
                <a:lnTo>
                  <a:pt x="3904712" y="5324492"/>
                </a:lnTo>
                <a:lnTo>
                  <a:pt x="3902316" y="5318506"/>
                </a:lnTo>
                <a:lnTo>
                  <a:pt x="3899522" y="5312689"/>
                </a:lnTo>
                <a:lnTo>
                  <a:pt x="3898324" y="5306875"/>
                </a:lnTo>
                <a:lnTo>
                  <a:pt x="3897126" y="5300887"/>
                </a:lnTo>
                <a:lnTo>
                  <a:pt x="3895530" y="5288914"/>
                </a:lnTo>
                <a:lnTo>
                  <a:pt x="3893934" y="5277282"/>
                </a:lnTo>
                <a:lnTo>
                  <a:pt x="3893136" y="5271125"/>
                </a:lnTo>
                <a:lnTo>
                  <a:pt x="3892338" y="5265309"/>
                </a:lnTo>
                <a:lnTo>
                  <a:pt x="3891140" y="5259322"/>
                </a:lnTo>
                <a:lnTo>
                  <a:pt x="3889145" y="5253507"/>
                </a:lnTo>
                <a:lnTo>
                  <a:pt x="3867589" y="5252138"/>
                </a:lnTo>
                <a:lnTo>
                  <a:pt x="3852421" y="5253507"/>
                </a:lnTo>
                <a:lnTo>
                  <a:pt x="3837252" y="5254875"/>
                </a:lnTo>
                <a:lnTo>
                  <a:pt x="3821684" y="5255901"/>
                </a:lnTo>
                <a:lnTo>
                  <a:pt x="3806515" y="5256585"/>
                </a:lnTo>
                <a:lnTo>
                  <a:pt x="3798531" y="5256928"/>
                </a:lnTo>
                <a:lnTo>
                  <a:pt x="3790948" y="5256928"/>
                </a:lnTo>
                <a:lnTo>
                  <a:pt x="3783363" y="5256928"/>
                </a:lnTo>
                <a:lnTo>
                  <a:pt x="3775779" y="5256585"/>
                </a:lnTo>
                <a:lnTo>
                  <a:pt x="3767796" y="5256243"/>
                </a:lnTo>
                <a:lnTo>
                  <a:pt x="3760211" y="5255730"/>
                </a:lnTo>
                <a:lnTo>
                  <a:pt x="3752627" y="5254875"/>
                </a:lnTo>
                <a:lnTo>
                  <a:pt x="3744643" y="5253849"/>
                </a:lnTo>
                <a:lnTo>
                  <a:pt x="3740253" y="5254875"/>
                </a:lnTo>
                <a:lnTo>
                  <a:pt x="3735063" y="5255730"/>
                </a:lnTo>
                <a:lnTo>
                  <a:pt x="3730673" y="5256243"/>
                </a:lnTo>
                <a:lnTo>
                  <a:pt x="3726281" y="5256756"/>
                </a:lnTo>
                <a:lnTo>
                  <a:pt x="3721492" y="5256928"/>
                </a:lnTo>
                <a:lnTo>
                  <a:pt x="3717101" y="5257098"/>
                </a:lnTo>
                <a:lnTo>
                  <a:pt x="3712710" y="5257098"/>
                </a:lnTo>
                <a:lnTo>
                  <a:pt x="3707920" y="5256928"/>
                </a:lnTo>
                <a:lnTo>
                  <a:pt x="3698739" y="5256243"/>
                </a:lnTo>
                <a:lnTo>
                  <a:pt x="3689557" y="5255388"/>
                </a:lnTo>
                <a:lnTo>
                  <a:pt x="3671196" y="5253335"/>
                </a:lnTo>
                <a:lnTo>
                  <a:pt x="3653633" y="5252480"/>
                </a:lnTo>
                <a:lnTo>
                  <a:pt x="3636069" y="5251283"/>
                </a:lnTo>
                <a:lnTo>
                  <a:pt x="3627287" y="5250427"/>
                </a:lnTo>
                <a:lnTo>
                  <a:pt x="3618905" y="5249573"/>
                </a:lnTo>
                <a:lnTo>
                  <a:pt x="3610920" y="5248546"/>
                </a:lnTo>
                <a:lnTo>
                  <a:pt x="3602139" y="5247178"/>
                </a:lnTo>
                <a:lnTo>
                  <a:pt x="3594554" y="5245980"/>
                </a:lnTo>
                <a:lnTo>
                  <a:pt x="3586572" y="5244441"/>
                </a:lnTo>
                <a:lnTo>
                  <a:pt x="3579386" y="5242560"/>
                </a:lnTo>
                <a:lnTo>
                  <a:pt x="3571403" y="5240506"/>
                </a:lnTo>
                <a:lnTo>
                  <a:pt x="3564617" y="5238283"/>
                </a:lnTo>
                <a:lnTo>
                  <a:pt x="3557831" y="5235717"/>
                </a:lnTo>
                <a:lnTo>
                  <a:pt x="3551844" y="5232639"/>
                </a:lnTo>
                <a:lnTo>
                  <a:pt x="3545856" y="5229559"/>
                </a:lnTo>
                <a:lnTo>
                  <a:pt x="3544659" y="5229731"/>
                </a:lnTo>
                <a:lnTo>
                  <a:pt x="3543461" y="5229901"/>
                </a:lnTo>
                <a:lnTo>
                  <a:pt x="3542264" y="5229901"/>
                </a:lnTo>
                <a:lnTo>
                  <a:pt x="3540667" y="5229901"/>
                </a:lnTo>
                <a:lnTo>
                  <a:pt x="3538671" y="5229388"/>
                </a:lnTo>
                <a:lnTo>
                  <a:pt x="3536276" y="5228704"/>
                </a:lnTo>
                <a:lnTo>
                  <a:pt x="3534280" y="5227849"/>
                </a:lnTo>
                <a:lnTo>
                  <a:pt x="3532284" y="5226822"/>
                </a:lnTo>
                <a:lnTo>
                  <a:pt x="3528292" y="5224770"/>
                </a:lnTo>
                <a:lnTo>
                  <a:pt x="3526297" y="5223744"/>
                </a:lnTo>
                <a:lnTo>
                  <a:pt x="3523901" y="5223060"/>
                </a:lnTo>
                <a:lnTo>
                  <a:pt x="3521906" y="5222717"/>
                </a:lnTo>
                <a:lnTo>
                  <a:pt x="3520708" y="5222717"/>
                </a:lnTo>
                <a:lnTo>
                  <a:pt x="3519910" y="5222717"/>
                </a:lnTo>
                <a:lnTo>
                  <a:pt x="3518713" y="5222889"/>
                </a:lnTo>
                <a:lnTo>
                  <a:pt x="3517516" y="5223060"/>
                </a:lnTo>
                <a:lnTo>
                  <a:pt x="3515119" y="5224086"/>
                </a:lnTo>
                <a:lnTo>
                  <a:pt x="3512724" y="5225626"/>
                </a:lnTo>
                <a:lnTo>
                  <a:pt x="3510330" y="5228020"/>
                </a:lnTo>
                <a:lnTo>
                  <a:pt x="3507536" y="5229901"/>
                </a:lnTo>
                <a:lnTo>
                  <a:pt x="3505140" y="5231612"/>
                </a:lnTo>
                <a:lnTo>
                  <a:pt x="3501947" y="5233151"/>
                </a:lnTo>
                <a:lnTo>
                  <a:pt x="3498754" y="5234691"/>
                </a:lnTo>
                <a:lnTo>
                  <a:pt x="3495560" y="5235888"/>
                </a:lnTo>
                <a:lnTo>
                  <a:pt x="3491968" y="5236915"/>
                </a:lnTo>
                <a:lnTo>
                  <a:pt x="3488375" y="5237598"/>
                </a:lnTo>
                <a:lnTo>
                  <a:pt x="3484783" y="5238112"/>
                </a:lnTo>
                <a:lnTo>
                  <a:pt x="3481589" y="5238455"/>
                </a:lnTo>
                <a:lnTo>
                  <a:pt x="3477997" y="5238455"/>
                </a:lnTo>
                <a:lnTo>
                  <a:pt x="3474803" y="5238283"/>
                </a:lnTo>
                <a:lnTo>
                  <a:pt x="3472009" y="5237940"/>
                </a:lnTo>
                <a:lnTo>
                  <a:pt x="3469614" y="5237428"/>
                </a:lnTo>
                <a:lnTo>
                  <a:pt x="3467618" y="5236572"/>
                </a:lnTo>
                <a:lnTo>
                  <a:pt x="3466421" y="5235375"/>
                </a:lnTo>
                <a:lnTo>
                  <a:pt x="3465623" y="5234007"/>
                </a:lnTo>
                <a:lnTo>
                  <a:pt x="3464825" y="5231954"/>
                </a:lnTo>
                <a:lnTo>
                  <a:pt x="3464026" y="5230072"/>
                </a:lnTo>
                <a:lnTo>
                  <a:pt x="3462429" y="5228191"/>
                </a:lnTo>
                <a:lnTo>
                  <a:pt x="3461232" y="5226310"/>
                </a:lnTo>
                <a:lnTo>
                  <a:pt x="3457640" y="5223060"/>
                </a:lnTo>
                <a:lnTo>
                  <a:pt x="3453248" y="5219638"/>
                </a:lnTo>
                <a:lnTo>
                  <a:pt x="3448458" y="5216560"/>
                </a:lnTo>
                <a:lnTo>
                  <a:pt x="3442471" y="5213652"/>
                </a:lnTo>
                <a:lnTo>
                  <a:pt x="3431294" y="5208007"/>
                </a:lnTo>
                <a:lnTo>
                  <a:pt x="3426104" y="5205099"/>
                </a:lnTo>
                <a:lnTo>
                  <a:pt x="3420516" y="5202191"/>
                </a:lnTo>
                <a:lnTo>
                  <a:pt x="3415726" y="5199283"/>
                </a:lnTo>
                <a:lnTo>
                  <a:pt x="3411335" y="5196204"/>
                </a:lnTo>
                <a:lnTo>
                  <a:pt x="3407343" y="5192955"/>
                </a:lnTo>
                <a:lnTo>
                  <a:pt x="3405747" y="5191244"/>
                </a:lnTo>
                <a:lnTo>
                  <a:pt x="3404549" y="5189534"/>
                </a:lnTo>
                <a:lnTo>
                  <a:pt x="3403751" y="5187652"/>
                </a:lnTo>
                <a:lnTo>
                  <a:pt x="3402953" y="5185942"/>
                </a:lnTo>
                <a:lnTo>
                  <a:pt x="3402554" y="5183889"/>
                </a:lnTo>
                <a:lnTo>
                  <a:pt x="3402153" y="5182007"/>
                </a:lnTo>
                <a:lnTo>
                  <a:pt x="3398960" y="5167810"/>
                </a:lnTo>
                <a:lnTo>
                  <a:pt x="3396964" y="5136850"/>
                </a:lnTo>
                <a:lnTo>
                  <a:pt x="3380598" y="5097680"/>
                </a:lnTo>
                <a:lnTo>
                  <a:pt x="3365430" y="5097166"/>
                </a:lnTo>
                <a:lnTo>
                  <a:pt x="3350262" y="5096824"/>
                </a:lnTo>
                <a:lnTo>
                  <a:pt x="3334295" y="5096653"/>
                </a:lnTo>
                <a:lnTo>
                  <a:pt x="3319126" y="5096824"/>
                </a:lnTo>
                <a:lnTo>
                  <a:pt x="3287991" y="5096996"/>
                </a:lnTo>
                <a:lnTo>
                  <a:pt x="3272024" y="5096824"/>
                </a:lnTo>
                <a:lnTo>
                  <a:pt x="3256855" y="5096653"/>
                </a:lnTo>
                <a:lnTo>
                  <a:pt x="3241687" y="5095969"/>
                </a:lnTo>
                <a:lnTo>
                  <a:pt x="3234103" y="5095456"/>
                </a:lnTo>
                <a:lnTo>
                  <a:pt x="3226917" y="5094772"/>
                </a:lnTo>
                <a:lnTo>
                  <a:pt x="3219732" y="5094087"/>
                </a:lnTo>
                <a:lnTo>
                  <a:pt x="3212148" y="5093232"/>
                </a:lnTo>
                <a:lnTo>
                  <a:pt x="3204962" y="5092035"/>
                </a:lnTo>
                <a:lnTo>
                  <a:pt x="3197778" y="5090838"/>
                </a:lnTo>
                <a:lnTo>
                  <a:pt x="3190993" y="5089469"/>
                </a:lnTo>
                <a:lnTo>
                  <a:pt x="3184206" y="5087930"/>
                </a:lnTo>
                <a:lnTo>
                  <a:pt x="3177021" y="5086219"/>
                </a:lnTo>
                <a:lnTo>
                  <a:pt x="3170633" y="5084167"/>
                </a:lnTo>
                <a:lnTo>
                  <a:pt x="3164248" y="5081942"/>
                </a:lnTo>
                <a:lnTo>
                  <a:pt x="3157861" y="5079549"/>
                </a:lnTo>
                <a:lnTo>
                  <a:pt x="3151474" y="5076640"/>
                </a:lnTo>
                <a:lnTo>
                  <a:pt x="3145087" y="5073733"/>
                </a:lnTo>
                <a:lnTo>
                  <a:pt x="3136305" y="5074588"/>
                </a:lnTo>
                <a:lnTo>
                  <a:pt x="3128322" y="5075272"/>
                </a:lnTo>
                <a:lnTo>
                  <a:pt x="3120339" y="5075785"/>
                </a:lnTo>
                <a:lnTo>
                  <a:pt x="3112754" y="5075956"/>
                </a:lnTo>
                <a:lnTo>
                  <a:pt x="3105569" y="5075956"/>
                </a:lnTo>
                <a:lnTo>
                  <a:pt x="3098783" y="5075614"/>
                </a:lnTo>
                <a:lnTo>
                  <a:pt x="3092796" y="5075272"/>
                </a:lnTo>
                <a:lnTo>
                  <a:pt x="3086808" y="5074588"/>
                </a:lnTo>
                <a:lnTo>
                  <a:pt x="3080820" y="5073733"/>
                </a:lnTo>
                <a:lnTo>
                  <a:pt x="3075632" y="5072707"/>
                </a:lnTo>
                <a:lnTo>
                  <a:pt x="3070442" y="5071508"/>
                </a:lnTo>
                <a:lnTo>
                  <a:pt x="3066051" y="5070312"/>
                </a:lnTo>
                <a:lnTo>
                  <a:pt x="3061660" y="5068772"/>
                </a:lnTo>
                <a:lnTo>
                  <a:pt x="3057270" y="5067233"/>
                </a:lnTo>
                <a:lnTo>
                  <a:pt x="3053277" y="5065522"/>
                </a:lnTo>
                <a:lnTo>
                  <a:pt x="3049286" y="5063469"/>
                </a:lnTo>
                <a:lnTo>
                  <a:pt x="3045693" y="5061588"/>
                </a:lnTo>
                <a:lnTo>
                  <a:pt x="3042101" y="5059536"/>
                </a:lnTo>
                <a:lnTo>
                  <a:pt x="3036113" y="5055259"/>
                </a:lnTo>
                <a:lnTo>
                  <a:pt x="3030126" y="5050640"/>
                </a:lnTo>
                <a:lnTo>
                  <a:pt x="3024537" y="5045680"/>
                </a:lnTo>
                <a:lnTo>
                  <a:pt x="3013760" y="5035759"/>
                </a:lnTo>
                <a:lnTo>
                  <a:pt x="3008570" y="5030799"/>
                </a:lnTo>
                <a:lnTo>
                  <a:pt x="3002983" y="5026181"/>
                </a:lnTo>
                <a:lnTo>
                  <a:pt x="2978633" y="4974866"/>
                </a:lnTo>
                <a:lnTo>
                  <a:pt x="2944703" y="4981023"/>
                </a:lnTo>
                <a:lnTo>
                  <a:pt x="2942708" y="4984445"/>
                </a:lnTo>
                <a:lnTo>
                  <a:pt x="2941510" y="4988036"/>
                </a:lnTo>
                <a:lnTo>
                  <a:pt x="2941909" y="4995563"/>
                </a:lnTo>
                <a:lnTo>
                  <a:pt x="2941111" y="5002747"/>
                </a:lnTo>
                <a:lnTo>
                  <a:pt x="2939913" y="5010102"/>
                </a:lnTo>
                <a:lnTo>
                  <a:pt x="2937916" y="5017115"/>
                </a:lnTo>
                <a:lnTo>
                  <a:pt x="2935522" y="5024299"/>
                </a:lnTo>
                <a:lnTo>
                  <a:pt x="2932329" y="5031141"/>
                </a:lnTo>
                <a:lnTo>
                  <a:pt x="2928337" y="5038154"/>
                </a:lnTo>
                <a:lnTo>
                  <a:pt x="2923947" y="5044996"/>
                </a:lnTo>
                <a:lnTo>
                  <a:pt x="2918756" y="5051838"/>
                </a:lnTo>
                <a:lnTo>
                  <a:pt x="2913567" y="5058509"/>
                </a:lnTo>
                <a:lnTo>
                  <a:pt x="2907580" y="5065180"/>
                </a:lnTo>
                <a:lnTo>
                  <a:pt x="2901593" y="5071851"/>
                </a:lnTo>
                <a:lnTo>
                  <a:pt x="2894806" y="5078351"/>
                </a:lnTo>
                <a:lnTo>
                  <a:pt x="2887622" y="5085022"/>
                </a:lnTo>
                <a:lnTo>
                  <a:pt x="2880436" y="5091351"/>
                </a:lnTo>
                <a:lnTo>
                  <a:pt x="2872852" y="5098023"/>
                </a:lnTo>
                <a:lnTo>
                  <a:pt x="2872852" y="5098192"/>
                </a:lnTo>
                <a:lnTo>
                  <a:pt x="2869659" y="5103666"/>
                </a:lnTo>
                <a:lnTo>
                  <a:pt x="2866066" y="5108798"/>
                </a:lnTo>
                <a:lnTo>
                  <a:pt x="2861675" y="5113416"/>
                </a:lnTo>
                <a:lnTo>
                  <a:pt x="2859279" y="5115640"/>
                </a:lnTo>
                <a:lnTo>
                  <a:pt x="2856885" y="5117692"/>
                </a:lnTo>
                <a:lnTo>
                  <a:pt x="2853692" y="5119745"/>
                </a:lnTo>
                <a:lnTo>
                  <a:pt x="2850897" y="5121627"/>
                </a:lnTo>
                <a:lnTo>
                  <a:pt x="2848103" y="5123508"/>
                </a:lnTo>
                <a:lnTo>
                  <a:pt x="2844911" y="5125219"/>
                </a:lnTo>
                <a:lnTo>
                  <a:pt x="2841317" y="5126758"/>
                </a:lnTo>
                <a:lnTo>
                  <a:pt x="2837725" y="5128126"/>
                </a:lnTo>
                <a:lnTo>
                  <a:pt x="2834133" y="5129494"/>
                </a:lnTo>
                <a:lnTo>
                  <a:pt x="2830141" y="5130863"/>
                </a:lnTo>
                <a:lnTo>
                  <a:pt x="2826150" y="5132061"/>
                </a:lnTo>
                <a:lnTo>
                  <a:pt x="2821757" y="5133087"/>
                </a:lnTo>
                <a:lnTo>
                  <a:pt x="2817367" y="5134114"/>
                </a:lnTo>
                <a:lnTo>
                  <a:pt x="2812577" y="5135140"/>
                </a:lnTo>
                <a:lnTo>
                  <a:pt x="2807788" y="5135823"/>
                </a:lnTo>
                <a:lnTo>
                  <a:pt x="2802996" y="5136508"/>
                </a:lnTo>
                <a:lnTo>
                  <a:pt x="2797807" y="5137192"/>
                </a:lnTo>
                <a:lnTo>
                  <a:pt x="2792619" y="5137706"/>
                </a:lnTo>
                <a:lnTo>
                  <a:pt x="2786631" y="5138048"/>
                </a:lnTo>
                <a:lnTo>
                  <a:pt x="2781043" y="5138389"/>
                </a:lnTo>
                <a:lnTo>
                  <a:pt x="2769067" y="5138560"/>
                </a:lnTo>
                <a:lnTo>
                  <a:pt x="2755895" y="5138560"/>
                </a:lnTo>
                <a:lnTo>
                  <a:pt x="2742721" y="5138048"/>
                </a:lnTo>
                <a:lnTo>
                  <a:pt x="2731146" y="5137706"/>
                </a:lnTo>
                <a:lnTo>
                  <a:pt x="2719570" y="5137363"/>
                </a:lnTo>
                <a:lnTo>
                  <a:pt x="2708393" y="5137363"/>
                </a:lnTo>
                <a:lnTo>
                  <a:pt x="2696817" y="5137534"/>
                </a:lnTo>
                <a:lnTo>
                  <a:pt x="2673665" y="5137876"/>
                </a:lnTo>
                <a:lnTo>
                  <a:pt x="2650114" y="5138048"/>
                </a:lnTo>
                <a:lnTo>
                  <a:pt x="2638937" y="5138048"/>
                </a:lnTo>
                <a:lnTo>
                  <a:pt x="2627361" y="5137876"/>
                </a:lnTo>
                <a:lnTo>
                  <a:pt x="2615786" y="5137363"/>
                </a:lnTo>
                <a:lnTo>
                  <a:pt x="2604609" y="5136679"/>
                </a:lnTo>
                <a:lnTo>
                  <a:pt x="2593033" y="5135653"/>
                </a:lnTo>
                <a:lnTo>
                  <a:pt x="2581856" y="5133942"/>
                </a:lnTo>
                <a:lnTo>
                  <a:pt x="2576267" y="5133087"/>
                </a:lnTo>
                <a:lnTo>
                  <a:pt x="2570679" y="5132232"/>
                </a:lnTo>
                <a:lnTo>
                  <a:pt x="2565489" y="5131035"/>
                </a:lnTo>
                <a:lnTo>
                  <a:pt x="2559503" y="5129837"/>
                </a:lnTo>
                <a:lnTo>
                  <a:pt x="2553515" y="5128810"/>
                </a:lnTo>
                <a:lnTo>
                  <a:pt x="2547127" y="5127614"/>
                </a:lnTo>
                <a:lnTo>
                  <a:pt x="2541539" y="5126416"/>
                </a:lnTo>
                <a:lnTo>
                  <a:pt x="2535552" y="5125048"/>
                </a:lnTo>
                <a:lnTo>
                  <a:pt x="2524375" y="5122140"/>
                </a:lnTo>
                <a:lnTo>
                  <a:pt x="2513597" y="5118890"/>
                </a:lnTo>
                <a:lnTo>
                  <a:pt x="2503618" y="5115469"/>
                </a:lnTo>
                <a:lnTo>
                  <a:pt x="2493638" y="5111877"/>
                </a:lnTo>
                <a:lnTo>
                  <a:pt x="2484059" y="5108114"/>
                </a:lnTo>
                <a:lnTo>
                  <a:pt x="2474877" y="5104179"/>
                </a:lnTo>
                <a:lnTo>
                  <a:pt x="2456515" y="5096312"/>
                </a:lnTo>
                <a:lnTo>
                  <a:pt x="2438553" y="5088272"/>
                </a:lnTo>
                <a:lnTo>
                  <a:pt x="2428574" y="5084338"/>
                </a:lnTo>
                <a:lnTo>
                  <a:pt x="2418994" y="5080746"/>
                </a:lnTo>
                <a:lnTo>
                  <a:pt x="2409015" y="5076982"/>
                </a:lnTo>
                <a:lnTo>
                  <a:pt x="2398236" y="5073733"/>
                </a:lnTo>
                <a:lnTo>
                  <a:pt x="2389854" y="5070996"/>
                </a:lnTo>
                <a:lnTo>
                  <a:pt x="2381870" y="5067917"/>
                </a:lnTo>
                <a:lnTo>
                  <a:pt x="2375085" y="5064838"/>
                </a:lnTo>
                <a:lnTo>
                  <a:pt x="2369097" y="5061246"/>
                </a:lnTo>
                <a:lnTo>
                  <a:pt x="2363509" y="5057654"/>
                </a:lnTo>
                <a:lnTo>
                  <a:pt x="2358718" y="5054061"/>
                </a:lnTo>
                <a:lnTo>
                  <a:pt x="2355125" y="5050128"/>
                </a:lnTo>
                <a:lnTo>
                  <a:pt x="2351932" y="5046194"/>
                </a:lnTo>
                <a:lnTo>
                  <a:pt x="2349538" y="5042259"/>
                </a:lnTo>
                <a:lnTo>
                  <a:pt x="2347941" y="5037983"/>
                </a:lnTo>
                <a:lnTo>
                  <a:pt x="2346744" y="5033708"/>
                </a:lnTo>
                <a:lnTo>
                  <a:pt x="2346344" y="5029431"/>
                </a:lnTo>
                <a:lnTo>
                  <a:pt x="2346344" y="5024984"/>
                </a:lnTo>
                <a:lnTo>
                  <a:pt x="2346744" y="5020364"/>
                </a:lnTo>
                <a:lnTo>
                  <a:pt x="2347542" y="5015918"/>
                </a:lnTo>
                <a:lnTo>
                  <a:pt x="2349139" y="5011299"/>
                </a:lnTo>
                <a:lnTo>
                  <a:pt x="2347143" y="4988721"/>
                </a:lnTo>
                <a:lnTo>
                  <a:pt x="2346744" y="4981023"/>
                </a:lnTo>
                <a:lnTo>
                  <a:pt x="2343550" y="4968878"/>
                </a:lnTo>
                <a:lnTo>
                  <a:pt x="2340755" y="4956905"/>
                </a:lnTo>
                <a:lnTo>
                  <a:pt x="2338362" y="4944761"/>
                </a:lnTo>
                <a:lnTo>
                  <a:pt x="2336763" y="4932787"/>
                </a:lnTo>
                <a:lnTo>
                  <a:pt x="2335167" y="4920642"/>
                </a:lnTo>
                <a:lnTo>
                  <a:pt x="2333970" y="4908669"/>
                </a:lnTo>
                <a:lnTo>
                  <a:pt x="2331974" y="4884722"/>
                </a:lnTo>
                <a:lnTo>
                  <a:pt x="2331974" y="4883183"/>
                </a:lnTo>
                <a:lnTo>
                  <a:pt x="2331974" y="4881815"/>
                </a:lnTo>
                <a:lnTo>
                  <a:pt x="2331176" y="4859920"/>
                </a:lnTo>
                <a:lnTo>
                  <a:pt x="2330777" y="4837854"/>
                </a:lnTo>
                <a:lnTo>
                  <a:pt x="2330378" y="4816131"/>
                </a:lnTo>
                <a:lnTo>
                  <a:pt x="2329579" y="4794065"/>
                </a:lnTo>
                <a:lnTo>
                  <a:pt x="2324390" y="4638239"/>
                </a:lnTo>
                <a:lnTo>
                  <a:pt x="2324390" y="4622673"/>
                </a:lnTo>
                <a:lnTo>
                  <a:pt x="2311217" y="4545529"/>
                </a:lnTo>
                <a:lnTo>
                  <a:pt x="2309221" y="4543136"/>
                </a:lnTo>
                <a:lnTo>
                  <a:pt x="2307625" y="4540569"/>
                </a:lnTo>
                <a:lnTo>
                  <a:pt x="2306427" y="4538174"/>
                </a:lnTo>
                <a:lnTo>
                  <a:pt x="2305629" y="4535779"/>
                </a:lnTo>
                <a:lnTo>
                  <a:pt x="2304831" y="4533384"/>
                </a:lnTo>
                <a:lnTo>
                  <a:pt x="2304432" y="4530991"/>
                </a:lnTo>
                <a:lnTo>
                  <a:pt x="2304432" y="4526030"/>
                </a:lnTo>
                <a:lnTo>
                  <a:pt x="2304831" y="4521241"/>
                </a:lnTo>
                <a:lnTo>
                  <a:pt x="2305629" y="4516280"/>
                </a:lnTo>
                <a:lnTo>
                  <a:pt x="2308423" y="4506531"/>
                </a:lnTo>
                <a:lnTo>
                  <a:pt x="2303633" y="4509610"/>
                </a:lnTo>
                <a:lnTo>
                  <a:pt x="2298843" y="4512859"/>
                </a:lnTo>
                <a:lnTo>
                  <a:pt x="2294851" y="4516280"/>
                </a:lnTo>
                <a:lnTo>
                  <a:pt x="2291657" y="4519530"/>
                </a:lnTo>
                <a:lnTo>
                  <a:pt x="2288464" y="4522950"/>
                </a:lnTo>
                <a:lnTo>
                  <a:pt x="2285671" y="4526201"/>
                </a:lnTo>
                <a:lnTo>
                  <a:pt x="2282875" y="4529793"/>
                </a:lnTo>
                <a:lnTo>
                  <a:pt x="2280879" y="4533215"/>
                </a:lnTo>
                <a:lnTo>
                  <a:pt x="2278885" y="4536635"/>
                </a:lnTo>
                <a:lnTo>
                  <a:pt x="2277287" y="4540056"/>
                </a:lnTo>
                <a:lnTo>
                  <a:pt x="2274892" y="4547069"/>
                </a:lnTo>
                <a:lnTo>
                  <a:pt x="2273295" y="4554083"/>
                </a:lnTo>
                <a:lnTo>
                  <a:pt x="2272098" y="4561266"/>
                </a:lnTo>
                <a:lnTo>
                  <a:pt x="2271300" y="4568450"/>
                </a:lnTo>
                <a:lnTo>
                  <a:pt x="2270901" y="4575635"/>
                </a:lnTo>
                <a:lnTo>
                  <a:pt x="2270103" y="4590002"/>
                </a:lnTo>
                <a:lnTo>
                  <a:pt x="2269703" y="4597187"/>
                </a:lnTo>
                <a:lnTo>
                  <a:pt x="2268506" y="4604371"/>
                </a:lnTo>
                <a:lnTo>
                  <a:pt x="2266111" y="4611384"/>
                </a:lnTo>
                <a:lnTo>
                  <a:pt x="2263716" y="4618397"/>
                </a:lnTo>
                <a:lnTo>
                  <a:pt x="2258526" y="4630884"/>
                </a:lnTo>
                <a:lnTo>
                  <a:pt x="2254534" y="4643199"/>
                </a:lnTo>
                <a:lnTo>
                  <a:pt x="2250543" y="4655686"/>
                </a:lnTo>
                <a:lnTo>
                  <a:pt x="2246950" y="4668002"/>
                </a:lnTo>
                <a:lnTo>
                  <a:pt x="2244157" y="4680489"/>
                </a:lnTo>
                <a:lnTo>
                  <a:pt x="2240963" y="4692975"/>
                </a:lnTo>
                <a:lnTo>
                  <a:pt x="2234975" y="4718119"/>
                </a:lnTo>
                <a:lnTo>
                  <a:pt x="2232181" y="4730606"/>
                </a:lnTo>
                <a:lnTo>
                  <a:pt x="2228988" y="4743093"/>
                </a:lnTo>
                <a:lnTo>
                  <a:pt x="2225795" y="4755579"/>
                </a:lnTo>
                <a:lnTo>
                  <a:pt x="2221802" y="4768067"/>
                </a:lnTo>
                <a:lnTo>
                  <a:pt x="2217412" y="4780382"/>
                </a:lnTo>
                <a:lnTo>
                  <a:pt x="2212222" y="4792697"/>
                </a:lnTo>
                <a:lnTo>
                  <a:pt x="2206635" y="4805184"/>
                </a:lnTo>
                <a:lnTo>
                  <a:pt x="2199449" y="4817500"/>
                </a:lnTo>
                <a:lnTo>
                  <a:pt x="2086084" y="5151047"/>
                </a:lnTo>
                <a:lnTo>
                  <a:pt x="2083689" y="5158060"/>
                </a:lnTo>
                <a:lnTo>
                  <a:pt x="2080895" y="5165244"/>
                </a:lnTo>
                <a:lnTo>
                  <a:pt x="2077302" y="5172257"/>
                </a:lnTo>
                <a:lnTo>
                  <a:pt x="2072912" y="5179270"/>
                </a:lnTo>
                <a:lnTo>
                  <a:pt x="2067722" y="5185942"/>
                </a:lnTo>
                <a:lnTo>
                  <a:pt x="2062932" y="5192783"/>
                </a:lnTo>
                <a:lnTo>
                  <a:pt x="2057344" y="5199455"/>
                </a:lnTo>
                <a:lnTo>
                  <a:pt x="2051756" y="5206296"/>
                </a:lnTo>
                <a:lnTo>
                  <a:pt x="2040179" y="5219638"/>
                </a:lnTo>
                <a:lnTo>
                  <a:pt x="2028204" y="5232980"/>
                </a:lnTo>
                <a:lnTo>
                  <a:pt x="2023015" y="5239822"/>
                </a:lnTo>
                <a:lnTo>
                  <a:pt x="2017826" y="5246494"/>
                </a:lnTo>
                <a:lnTo>
                  <a:pt x="2013036" y="5253507"/>
                </a:lnTo>
                <a:lnTo>
                  <a:pt x="2008644" y="5260349"/>
                </a:lnTo>
                <a:lnTo>
                  <a:pt x="2006249" y="5263256"/>
                </a:lnTo>
                <a:lnTo>
                  <a:pt x="2003855" y="5265993"/>
                </a:lnTo>
                <a:lnTo>
                  <a:pt x="2000262" y="5268559"/>
                </a:lnTo>
                <a:lnTo>
                  <a:pt x="1998266" y="5269757"/>
                </a:lnTo>
                <a:lnTo>
                  <a:pt x="1996271" y="5270783"/>
                </a:lnTo>
                <a:lnTo>
                  <a:pt x="1993876" y="5271808"/>
                </a:lnTo>
                <a:lnTo>
                  <a:pt x="1991480" y="5272664"/>
                </a:lnTo>
                <a:lnTo>
                  <a:pt x="1988686" y="5273348"/>
                </a:lnTo>
                <a:lnTo>
                  <a:pt x="1985892" y="5274032"/>
                </a:lnTo>
                <a:lnTo>
                  <a:pt x="1982698" y="5274546"/>
                </a:lnTo>
                <a:lnTo>
                  <a:pt x="1979505" y="5274888"/>
                </a:lnTo>
                <a:lnTo>
                  <a:pt x="1975913" y="5275059"/>
                </a:lnTo>
                <a:lnTo>
                  <a:pt x="1971521" y="5275059"/>
                </a:lnTo>
                <a:lnTo>
                  <a:pt x="1953558" y="5274888"/>
                </a:lnTo>
                <a:lnTo>
                  <a:pt x="1935197" y="5274888"/>
                </a:lnTo>
                <a:lnTo>
                  <a:pt x="1916836" y="5275059"/>
                </a:lnTo>
                <a:lnTo>
                  <a:pt x="1898075" y="5275401"/>
                </a:lnTo>
                <a:lnTo>
                  <a:pt x="1879713" y="5275743"/>
                </a:lnTo>
                <a:lnTo>
                  <a:pt x="1860952" y="5276086"/>
                </a:lnTo>
                <a:lnTo>
                  <a:pt x="1842590" y="5276086"/>
                </a:lnTo>
                <a:lnTo>
                  <a:pt x="1824228" y="5275914"/>
                </a:lnTo>
                <a:lnTo>
                  <a:pt x="1805865" y="5275401"/>
                </a:lnTo>
                <a:lnTo>
                  <a:pt x="1797083" y="5275059"/>
                </a:lnTo>
                <a:lnTo>
                  <a:pt x="1788301" y="5274546"/>
                </a:lnTo>
                <a:lnTo>
                  <a:pt x="1779519" y="5273862"/>
                </a:lnTo>
                <a:lnTo>
                  <a:pt x="1770339" y="5273006"/>
                </a:lnTo>
                <a:lnTo>
                  <a:pt x="1761557" y="5272151"/>
                </a:lnTo>
                <a:lnTo>
                  <a:pt x="1752775" y="5270953"/>
                </a:lnTo>
                <a:lnTo>
                  <a:pt x="1743994" y="5269757"/>
                </a:lnTo>
                <a:lnTo>
                  <a:pt x="1735211" y="5268217"/>
                </a:lnTo>
                <a:lnTo>
                  <a:pt x="1726830" y="5266677"/>
                </a:lnTo>
                <a:lnTo>
                  <a:pt x="1718447" y="5264796"/>
                </a:lnTo>
                <a:lnTo>
                  <a:pt x="1709665" y="5262744"/>
                </a:lnTo>
                <a:lnTo>
                  <a:pt x="1701682" y="5260349"/>
                </a:lnTo>
                <a:lnTo>
                  <a:pt x="1693698" y="5257783"/>
                </a:lnTo>
                <a:lnTo>
                  <a:pt x="1685715" y="5255046"/>
                </a:lnTo>
                <a:lnTo>
                  <a:pt x="1670546" y="5248888"/>
                </a:lnTo>
                <a:lnTo>
                  <a:pt x="1664158" y="5246322"/>
                </a:lnTo>
                <a:lnTo>
                  <a:pt x="1661365" y="5245467"/>
                </a:lnTo>
                <a:lnTo>
                  <a:pt x="1650588" y="5249915"/>
                </a:lnTo>
                <a:lnTo>
                  <a:pt x="1645397" y="5251625"/>
                </a:lnTo>
                <a:lnTo>
                  <a:pt x="1640608" y="5252992"/>
                </a:lnTo>
                <a:lnTo>
                  <a:pt x="1636616" y="5254362"/>
                </a:lnTo>
                <a:lnTo>
                  <a:pt x="1632625" y="5255217"/>
                </a:lnTo>
                <a:lnTo>
                  <a:pt x="1629033" y="5256072"/>
                </a:lnTo>
                <a:lnTo>
                  <a:pt x="1625439" y="5256585"/>
                </a:lnTo>
                <a:lnTo>
                  <a:pt x="1622645" y="5256928"/>
                </a:lnTo>
                <a:lnTo>
                  <a:pt x="1619851" y="5257098"/>
                </a:lnTo>
                <a:lnTo>
                  <a:pt x="1617057" y="5257098"/>
                </a:lnTo>
                <a:lnTo>
                  <a:pt x="1615061" y="5256928"/>
                </a:lnTo>
                <a:lnTo>
                  <a:pt x="1612667" y="5256414"/>
                </a:lnTo>
                <a:lnTo>
                  <a:pt x="1610670" y="5255901"/>
                </a:lnTo>
                <a:lnTo>
                  <a:pt x="1609073" y="5255217"/>
                </a:lnTo>
                <a:lnTo>
                  <a:pt x="1607477" y="5254362"/>
                </a:lnTo>
                <a:lnTo>
                  <a:pt x="1606279" y="5253507"/>
                </a:lnTo>
                <a:lnTo>
                  <a:pt x="1605082" y="5252309"/>
                </a:lnTo>
                <a:lnTo>
                  <a:pt x="1603485" y="5249915"/>
                </a:lnTo>
                <a:lnTo>
                  <a:pt x="1601888" y="5247006"/>
                </a:lnTo>
                <a:lnTo>
                  <a:pt x="1601090" y="5243928"/>
                </a:lnTo>
                <a:lnTo>
                  <a:pt x="1599892" y="5237086"/>
                </a:lnTo>
                <a:lnTo>
                  <a:pt x="1599094" y="5230072"/>
                </a:lnTo>
                <a:lnTo>
                  <a:pt x="1583127" y="5224941"/>
                </a:lnTo>
                <a:lnTo>
                  <a:pt x="1575144" y="5222375"/>
                </a:lnTo>
                <a:lnTo>
                  <a:pt x="1567561" y="5219638"/>
                </a:lnTo>
                <a:lnTo>
                  <a:pt x="1559976" y="5216902"/>
                </a:lnTo>
                <a:lnTo>
                  <a:pt x="1553190" y="5213993"/>
                </a:lnTo>
                <a:lnTo>
                  <a:pt x="1546403" y="5211086"/>
                </a:lnTo>
                <a:lnTo>
                  <a:pt x="1540815" y="5208007"/>
                </a:lnTo>
                <a:lnTo>
                  <a:pt x="1536025" y="5204586"/>
                </a:lnTo>
                <a:lnTo>
                  <a:pt x="1533631" y="5202875"/>
                </a:lnTo>
                <a:lnTo>
                  <a:pt x="1531635" y="5201165"/>
                </a:lnTo>
                <a:lnTo>
                  <a:pt x="1530038" y="5199455"/>
                </a:lnTo>
                <a:lnTo>
                  <a:pt x="1528440" y="5197573"/>
                </a:lnTo>
                <a:lnTo>
                  <a:pt x="1527243" y="5195691"/>
                </a:lnTo>
                <a:lnTo>
                  <a:pt x="1526046" y="5193639"/>
                </a:lnTo>
                <a:lnTo>
                  <a:pt x="1525646" y="5191586"/>
                </a:lnTo>
                <a:lnTo>
                  <a:pt x="1525247" y="5189363"/>
                </a:lnTo>
                <a:lnTo>
                  <a:pt x="1524848" y="5187139"/>
                </a:lnTo>
                <a:lnTo>
                  <a:pt x="1525247" y="5184915"/>
                </a:lnTo>
                <a:lnTo>
                  <a:pt x="1525646" y="5182691"/>
                </a:lnTo>
                <a:lnTo>
                  <a:pt x="1526445" y="5180296"/>
                </a:lnTo>
                <a:lnTo>
                  <a:pt x="1527643" y="5177731"/>
                </a:lnTo>
                <a:lnTo>
                  <a:pt x="1529238" y="5174994"/>
                </a:lnTo>
                <a:lnTo>
                  <a:pt x="1524050" y="5147113"/>
                </a:lnTo>
                <a:lnTo>
                  <a:pt x="1518062" y="5125389"/>
                </a:lnTo>
                <a:lnTo>
                  <a:pt x="1514870" y="5114443"/>
                </a:lnTo>
                <a:lnTo>
                  <a:pt x="1512474" y="5103496"/>
                </a:lnTo>
                <a:lnTo>
                  <a:pt x="1510078" y="5092719"/>
                </a:lnTo>
                <a:lnTo>
                  <a:pt x="1508482" y="5081772"/>
                </a:lnTo>
                <a:lnTo>
                  <a:pt x="1506885" y="5070824"/>
                </a:lnTo>
                <a:lnTo>
                  <a:pt x="1505688" y="5059878"/>
                </a:lnTo>
                <a:lnTo>
                  <a:pt x="1505289" y="5048931"/>
                </a:lnTo>
                <a:lnTo>
                  <a:pt x="1504890" y="5038154"/>
                </a:lnTo>
                <a:lnTo>
                  <a:pt x="1505289" y="5027207"/>
                </a:lnTo>
                <a:lnTo>
                  <a:pt x="1506486" y="5016260"/>
                </a:lnTo>
                <a:lnTo>
                  <a:pt x="1508083" y="5005313"/>
                </a:lnTo>
                <a:lnTo>
                  <a:pt x="1510478" y="4994537"/>
                </a:lnTo>
                <a:lnTo>
                  <a:pt x="1513671" y="4983589"/>
                </a:lnTo>
                <a:lnTo>
                  <a:pt x="1518062" y="4972642"/>
                </a:lnTo>
                <a:lnTo>
                  <a:pt x="1518462" y="4971274"/>
                </a:lnTo>
                <a:lnTo>
                  <a:pt x="1518462" y="4970076"/>
                </a:lnTo>
                <a:lnTo>
                  <a:pt x="1518462" y="4968709"/>
                </a:lnTo>
                <a:lnTo>
                  <a:pt x="1518062" y="4967510"/>
                </a:lnTo>
                <a:lnTo>
                  <a:pt x="1516067" y="4964945"/>
                </a:lnTo>
                <a:lnTo>
                  <a:pt x="1514071" y="4962550"/>
                </a:lnTo>
                <a:lnTo>
                  <a:pt x="1511676" y="4960326"/>
                </a:lnTo>
                <a:lnTo>
                  <a:pt x="1508881" y="4958103"/>
                </a:lnTo>
                <a:lnTo>
                  <a:pt x="1503293" y="4953655"/>
                </a:lnTo>
                <a:lnTo>
                  <a:pt x="1500898" y="4951432"/>
                </a:lnTo>
                <a:lnTo>
                  <a:pt x="1498902" y="4949037"/>
                </a:lnTo>
                <a:lnTo>
                  <a:pt x="1497306" y="4946814"/>
                </a:lnTo>
                <a:lnTo>
                  <a:pt x="1496907" y="4944590"/>
                </a:lnTo>
                <a:lnTo>
                  <a:pt x="1496907" y="4943393"/>
                </a:lnTo>
                <a:lnTo>
                  <a:pt x="1497306" y="4942194"/>
                </a:lnTo>
                <a:lnTo>
                  <a:pt x="1498104" y="4940998"/>
                </a:lnTo>
                <a:lnTo>
                  <a:pt x="1498902" y="4939801"/>
                </a:lnTo>
                <a:lnTo>
                  <a:pt x="1500100" y="4938603"/>
                </a:lnTo>
                <a:lnTo>
                  <a:pt x="1501696" y="4937406"/>
                </a:lnTo>
                <a:lnTo>
                  <a:pt x="1504091" y="4935866"/>
                </a:lnTo>
                <a:lnTo>
                  <a:pt x="1506486" y="4934669"/>
                </a:lnTo>
                <a:lnTo>
                  <a:pt x="1504890" y="4933301"/>
                </a:lnTo>
                <a:lnTo>
                  <a:pt x="1503692" y="4931932"/>
                </a:lnTo>
                <a:lnTo>
                  <a:pt x="1502893" y="4930564"/>
                </a:lnTo>
                <a:lnTo>
                  <a:pt x="1502494" y="4929195"/>
                </a:lnTo>
                <a:lnTo>
                  <a:pt x="1502095" y="4926630"/>
                </a:lnTo>
                <a:lnTo>
                  <a:pt x="1502494" y="4924063"/>
                </a:lnTo>
                <a:lnTo>
                  <a:pt x="1500100" y="4916880"/>
                </a:lnTo>
                <a:lnTo>
                  <a:pt x="1498503" y="4909867"/>
                </a:lnTo>
                <a:lnTo>
                  <a:pt x="1496907" y="4902683"/>
                </a:lnTo>
                <a:lnTo>
                  <a:pt x="1496109" y="4895498"/>
                </a:lnTo>
                <a:lnTo>
                  <a:pt x="1495309" y="4888315"/>
                </a:lnTo>
                <a:lnTo>
                  <a:pt x="1494910" y="4881301"/>
                </a:lnTo>
                <a:lnTo>
                  <a:pt x="1494910" y="4866933"/>
                </a:lnTo>
                <a:lnTo>
                  <a:pt x="1495309" y="4838196"/>
                </a:lnTo>
                <a:lnTo>
                  <a:pt x="1494910" y="4823828"/>
                </a:lnTo>
                <a:lnTo>
                  <a:pt x="1494511" y="4816816"/>
                </a:lnTo>
                <a:lnTo>
                  <a:pt x="1494112" y="4809631"/>
                </a:lnTo>
                <a:lnTo>
                  <a:pt x="1494112" y="4801763"/>
                </a:lnTo>
                <a:lnTo>
                  <a:pt x="1492915" y="4766697"/>
                </a:lnTo>
                <a:lnTo>
                  <a:pt x="1491717" y="4749251"/>
                </a:lnTo>
                <a:lnTo>
                  <a:pt x="1490919" y="4740698"/>
                </a:lnTo>
                <a:lnTo>
                  <a:pt x="1490120" y="4731974"/>
                </a:lnTo>
                <a:lnTo>
                  <a:pt x="1489721" y="4728895"/>
                </a:lnTo>
                <a:lnTo>
                  <a:pt x="1489721" y="4725988"/>
                </a:lnTo>
                <a:lnTo>
                  <a:pt x="1490120" y="4722909"/>
                </a:lnTo>
                <a:lnTo>
                  <a:pt x="1490919" y="4720343"/>
                </a:lnTo>
                <a:lnTo>
                  <a:pt x="1492117" y="4717948"/>
                </a:lnTo>
                <a:lnTo>
                  <a:pt x="1493713" y="4715724"/>
                </a:lnTo>
                <a:lnTo>
                  <a:pt x="1496109" y="4713672"/>
                </a:lnTo>
                <a:lnTo>
                  <a:pt x="1498503" y="4711962"/>
                </a:lnTo>
                <a:lnTo>
                  <a:pt x="1502095" y="4710080"/>
                </a:lnTo>
                <a:lnTo>
                  <a:pt x="1505688" y="4708711"/>
                </a:lnTo>
                <a:lnTo>
                  <a:pt x="1510078" y="4707514"/>
                </a:lnTo>
                <a:lnTo>
                  <a:pt x="1515269" y="4706660"/>
                </a:lnTo>
                <a:lnTo>
                  <a:pt x="1521255" y="4705975"/>
                </a:lnTo>
                <a:lnTo>
                  <a:pt x="1528041" y="4705462"/>
                </a:lnTo>
                <a:lnTo>
                  <a:pt x="1535227" y="4705290"/>
                </a:lnTo>
                <a:lnTo>
                  <a:pt x="1543210" y="4705462"/>
                </a:lnTo>
                <a:lnTo>
                  <a:pt x="1527243" y="4701185"/>
                </a:lnTo>
                <a:lnTo>
                  <a:pt x="1521654" y="4701014"/>
                </a:lnTo>
                <a:lnTo>
                  <a:pt x="1516466" y="4700844"/>
                </a:lnTo>
                <a:lnTo>
                  <a:pt x="1512075" y="4700501"/>
                </a:lnTo>
                <a:lnTo>
                  <a:pt x="1508083" y="4700159"/>
                </a:lnTo>
                <a:lnTo>
                  <a:pt x="1504490" y="4699646"/>
                </a:lnTo>
                <a:lnTo>
                  <a:pt x="1501297" y="4699133"/>
                </a:lnTo>
                <a:lnTo>
                  <a:pt x="1498902" y="4698449"/>
                </a:lnTo>
                <a:lnTo>
                  <a:pt x="1496508" y="4697593"/>
                </a:lnTo>
                <a:lnTo>
                  <a:pt x="1494910" y="4696739"/>
                </a:lnTo>
                <a:lnTo>
                  <a:pt x="1493314" y="4695711"/>
                </a:lnTo>
                <a:lnTo>
                  <a:pt x="1492117" y="4694856"/>
                </a:lnTo>
                <a:lnTo>
                  <a:pt x="1490919" y="4693831"/>
                </a:lnTo>
                <a:lnTo>
                  <a:pt x="1490520" y="4692804"/>
                </a:lnTo>
                <a:lnTo>
                  <a:pt x="1490120" y="4691607"/>
                </a:lnTo>
                <a:lnTo>
                  <a:pt x="1489721" y="4689383"/>
                </a:lnTo>
                <a:lnTo>
                  <a:pt x="1490120" y="4686817"/>
                </a:lnTo>
                <a:lnTo>
                  <a:pt x="1490919" y="4684422"/>
                </a:lnTo>
                <a:lnTo>
                  <a:pt x="1492915" y="4678949"/>
                </a:lnTo>
                <a:lnTo>
                  <a:pt x="1493713" y="4676554"/>
                </a:lnTo>
                <a:lnTo>
                  <a:pt x="1494112" y="4673988"/>
                </a:lnTo>
                <a:lnTo>
                  <a:pt x="1493713" y="4671765"/>
                </a:lnTo>
                <a:lnTo>
                  <a:pt x="1493314" y="4670567"/>
                </a:lnTo>
                <a:lnTo>
                  <a:pt x="1492915" y="4669542"/>
                </a:lnTo>
                <a:lnTo>
                  <a:pt x="1489721" y="4653975"/>
                </a:lnTo>
                <a:lnTo>
                  <a:pt x="1484931" y="4656370"/>
                </a:lnTo>
                <a:lnTo>
                  <a:pt x="1479742" y="4658594"/>
                </a:lnTo>
                <a:lnTo>
                  <a:pt x="1475750" y="4660989"/>
                </a:lnTo>
                <a:lnTo>
                  <a:pt x="1472158" y="4663383"/>
                </a:lnTo>
                <a:lnTo>
                  <a:pt x="1468564" y="4665778"/>
                </a:lnTo>
                <a:lnTo>
                  <a:pt x="1465371" y="4668344"/>
                </a:lnTo>
                <a:lnTo>
                  <a:pt x="1462578" y="4671080"/>
                </a:lnTo>
                <a:lnTo>
                  <a:pt x="1460182" y="4673647"/>
                </a:lnTo>
                <a:lnTo>
                  <a:pt x="1457787" y="4676212"/>
                </a:lnTo>
                <a:lnTo>
                  <a:pt x="1455792" y="4678949"/>
                </a:lnTo>
                <a:lnTo>
                  <a:pt x="1452200" y="4684422"/>
                </a:lnTo>
                <a:lnTo>
                  <a:pt x="1449005" y="4690067"/>
                </a:lnTo>
                <a:lnTo>
                  <a:pt x="1446211" y="4695541"/>
                </a:lnTo>
                <a:lnTo>
                  <a:pt x="1441820" y="4707001"/>
                </a:lnTo>
                <a:lnTo>
                  <a:pt x="1439426" y="4712646"/>
                </a:lnTo>
                <a:lnTo>
                  <a:pt x="1436632" y="4718290"/>
                </a:lnTo>
                <a:lnTo>
                  <a:pt x="1433438" y="4723764"/>
                </a:lnTo>
                <a:lnTo>
                  <a:pt x="1429446" y="4729238"/>
                </a:lnTo>
                <a:lnTo>
                  <a:pt x="1427051" y="4731803"/>
                </a:lnTo>
                <a:lnTo>
                  <a:pt x="1424257" y="4734369"/>
                </a:lnTo>
                <a:lnTo>
                  <a:pt x="1421463" y="4736935"/>
                </a:lnTo>
                <a:lnTo>
                  <a:pt x="1417871" y="4739672"/>
                </a:lnTo>
                <a:lnTo>
                  <a:pt x="1416673" y="4742921"/>
                </a:lnTo>
                <a:lnTo>
                  <a:pt x="1415076" y="4746172"/>
                </a:lnTo>
                <a:lnTo>
                  <a:pt x="1413081" y="4749421"/>
                </a:lnTo>
                <a:lnTo>
                  <a:pt x="1410685" y="4752501"/>
                </a:lnTo>
                <a:lnTo>
                  <a:pt x="1408290" y="4755750"/>
                </a:lnTo>
                <a:lnTo>
                  <a:pt x="1405496" y="4758658"/>
                </a:lnTo>
                <a:lnTo>
                  <a:pt x="1402303" y="4761566"/>
                </a:lnTo>
                <a:lnTo>
                  <a:pt x="1399110" y="4764474"/>
                </a:lnTo>
                <a:lnTo>
                  <a:pt x="1395517" y="4767382"/>
                </a:lnTo>
                <a:lnTo>
                  <a:pt x="1391924" y="4770289"/>
                </a:lnTo>
                <a:lnTo>
                  <a:pt x="1383143" y="4775764"/>
                </a:lnTo>
                <a:lnTo>
                  <a:pt x="1374360" y="4781066"/>
                </a:lnTo>
                <a:lnTo>
                  <a:pt x="1364781" y="4786369"/>
                </a:lnTo>
                <a:lnTo>
                  <a:pt x="1359591" y="4787566"/>
                </a:lnTo>
                <a:lnTo>
                  <a:pt x="1354801" y="4788592"/>
                </a:lnTo>
                <a:lnTo>
                  <a:pt x="1349213" y="4789447"/>
                </a:lnTo>
                <a:lnTo>
                  <a:pt x="1344023" y="4790132"/>
                </a:lnTo>
                <a:lnTo>
                  <a:pt x="1338835" y="4790645"/>
                </a:lnTo>
                <a:lnTo>
                  <a:pt x="1334044" y="4791158"/>
                </a:lnTo>
                <a:lnTo>
                  <a:pt x="1328855" y="4791500"/>
                </a:lnTo>
                <a:lnTo>
                  <a:pt x="1323666" y="4791671"/>
                </a:lnTo>
                <a:lnTo>
                  <a:pt x="1313287" y="4791842"/>
                </a:lnTo>
                <a:lnTo>
                  <a:pt x="1303308" y="4791671"/>
                </a:lnTo>
                <a:lnTo>
                  <a:pt x="1293329" y="4791158"/>
                </a:lnTo>
                <a:lnTo>
                  <a:pt x="1282950" y="4790645"/>
                </a:lnTo>
                <a:lnTo>
                  <a:pt x="1272970" y="4789789"/>
                </a:lnTo>
                <a:lnTo>
                  <a:pt x="1262593" y="4788763"/>
                </a:lnTo>
                <a:lnTo>
                  <a:pt x="1242235" y="4786882"/>
                </a:lnTo>
                <a:lnTo>
                  <a:pt x="1232255" y="4786027"/>
                </a:lnTo>
                <a:lnTo>
                  <a:pt x="1221878" y="4785342"/>
                </a:lnTo>
                <a:lnTo>
                  <a:pt x="1211897" y="4784829"/>
                </a:lnTo>
                <a:lnTo>
                  <a:pt x="1201519" y="4784658"/>
                </a:lnTo>
                <a:lnTo>
                  <a:pt x="1191140" y="4785171"/>
                </a:lnTo>
                <a:lnTo>
                  <a:pt x="1180363" y="4785513"/>
                </a:lnTo>
                <a:lnTo>
                  <a:pt x="1169586" y="4785513"/>
                </a:lnTo>
                <a:lnTo>
                  <a:pt x="1158807" y="4785342"/>
                </a:lnTo>
                <a:lnTo>
                  <a:pt x="1147232" y="4784829"/>
                </a:lnTo>
                <a:lnTo>
                  <a:pt x="1136055" y="4784144"/>
                </a:lnTo>
                <a:lnTo>
                  <a:pt x="1125278" y="4783289"/>
                </a:lnTo>
                <a:lnTo>
                  <a:pt x="1113701" y="4782092"/>
                </a:lnTo>
                <a:lnTo>
                  <a:pt x="1102524" y="4780553"/>
                </a:lnTo>
                <a:lnTo>
                  <a:pt x="1090949" y="4779013"/>
                </a:lnTo>
                <a:lnTo>
                  <a:pt x="1080171" y="4777303"/>
                </a:lnTo>
                <a:lnTo>
                  <a:pt x="1069393" y="4775421"/>
                </a:lnTo>
                <a:lnTo>
                  <a:pt x="1058216" y="4773369"/>
                </a:lnTo>
                <a:lnTo>
                  <a:pt x="1047438" y="4771144"/>
                </a:lnTo>
                <a:lnTo>
                  <a:pt x="1037060" y="4768751"/>
                </a:lnTo>
                <a:lnTo>
                  <a:pt x="1027081" y="4765843"/>
                </a:lnTo>
                <a:lnTo>
                  <a:pt x="1016702" y="4763105"/>
                </a:lnTo>
                <a:lnTo>
                  <a:pt x="1006723" y="4760369"/>
                </a:lnTo>
                <a:lnTo>
                  <a:pt x="997143" y="4757290"/>
                </a:lnTo>
                <a:lnTo>
                  <a:pt x="987961" y="4754211"/>
                </a:lnTo>
                <a:lnTo>
                  <a:pt x="978781" y="4750790"/>
                </a:lnTo>
                <a:lnTo>
                  <a:pt x="970398" y="4747369"/>
                </a:lnTo>
                <a:lnTo>
                  <a:pt x="962415" y="4743948"/>
                </a:lnTo>
                <a:lnTo>
                  <a:pt x="954432" y="4740356"/>
                </a:lnTo>
                <a:lnTo>
                  <a:pt x="947247" y="4736422"/>
                </a:lnTo>
                <a:lnTo>
                  <a:pt x="940461" y="4732659"/>
                </a:lnTo>
                <a:lnTo>
                  <a:pt x="934074" y="4728895"/>
                </a:lnTo>
                <a:lnTo>
                  <a:pt x="928086" y="4724790"/>
                </a:lnTo>
                <a:lnTo>
                  <a:pt x="922897" y="4720856"/>
                </a:lnTo>
                <a:lnTo>
                  <a:pt x="918506" y="4716751"/>
                </a:lnTo>
                <a:lnTo>
                  <a:pt x="914515" y="4712646"/>
                </a:lnTo>
                <a:lnTo>
                  <a:pt x="910921" y="4708370"/>
                </a:lnTo>
                <a:lnTo>
                  <a:pt x="908526" y="4707001"/>
                </a:lnTo>
                <a:lnTo>
                  <a:pt x="906930" y="4705462"/>
                </a:lnTo>
                <a:lnTo>
                  <a:pt x="906531" y="4703922"/>
                </a:lnTo>
                <a:lnTo>
                  <a:pt x="906930" y="4702212"/>
                </a:lnTo>
                <a:lnTo>
                  <a:pt x="903338" y="4699988"/>
                </a:lnTo>
                <a:lnTo>
                  <a:pt x="900144" y="4697422"/>
                </a:lnTo>
                <a:lnTo>
                  <a:pt x="897749" y="4694856"/>
                </a:lnTo>
                <a:lnTo>
                  <a:pt x="895754" y="4692120"/>
                </a:lnTo>
                <a:lnTo>
                  <a:pt x="894157" y="4689383"/>
                </a:lnTo>
                <a:lnTo>
                  <a:pt x="893357" y="4686646"/>
                </a:lnTo>
                <a:lnTo>
                  <a:pt x="891762" y="4680489"/>
                </a:lnTo>
                <a:lnTo>
                  <a:pt x="890164" y="4674331"/>
                </a:lnTo>
                <a:lnTo>
                  <a:pt x="889366" y="4670909"/>
                </a:lnTo>
                <a:lnTo>
                  <a:pt x="888169" y="4667318"/>
                </a:lnTo>
                <a:lnTo>
                  <a:pt x="886572" y="4663896"/>
                </a:lnTo>
                <a:lnTo>
                  <a:pt x="884577" y="4660305"/>
                </a:lnTo>
                <a:lnTo>
                  <a:pt x="881782" y="4656713"/>
                </a:lnTo>
                <a:lnTo>
                  <a:pt x="878589" y="4652607"/>
                </a:lnTo>
                <a:lnTo>
                  <a:pt x="873798" y="4661502"/>
                </a:lnTo>
                <a:lnTo>
                  <a:pt x="869408" y="4670226"/>
                </a:lnTo>
                <a:lnTo>
                  <a:pt x="860626" y="4687159"/>
                </a:lnTo>
                <a:lnTo>
                  <a:pt x="852642" y="4703580"/>
                </a:lnTo>
                <a:lnTo>
                  <a:pt x="845058" y="4719488"/>
                </a:lnTo>
                <a:lnTo>
                  <a:pt x="841067" y="4727356"/>
                </a:lnTo>
                <a:lnTo>
                  <a:pt x="836676" y="4735054"/>
                </a:lnTo>
                <a:lnTo>
                  <a:pt x="831886" y="4742751"/>
                </a:lnTo>
                <a:lnTo>
                  <a:pt x="826696" y="4750276"/>
                </a:lnTo>
                <a:lnTo>
                  <a:pt x="821507" y="4757632"/>
                </a:lnTo>
                <a:lnTo>
                  <a:pt x="815920" y="4764987"/>
                </a:lnTo>
                <a:lnTo>
                  <a:pt x="809532" y="4772342"/>
                </a:lnTo>
                <a:lnTo>
                  <a:pt x="802746" y="4779355"/>
                </a:lnTo>
                <a:lnTo>
                  <a:pt x="711735" y="4934840"/>
                </a:lnTo>
                <a:lnTo>
                  <a:pt x="712134" y="4934840"/>
                </a:lnTo>
                <a:lnTo>
                  <a:pt x="710538" y="4940485"/>
                </a:lnTo>
                <a:lnTo>
                  <a:pt x="708941" y="4946130"/>
                </a:lnTo>
                <a:lnTo>
                  <a:pt x="704550" y="4957248"/>
                </a:lnTo>
                <a:lnTo>
                  <a:pt x="699362" y="4968366"/>
                </a:lnTo>
                <a:lnTo>
                  <a:pt x="693373" y="4979143"/>
                </a:lnTo>
                <a:lnTo>
                  <a:pt x="686986" y="4989918"/>
                </a:lnTo>
                <a:lnTo>
                  <a:pt x="679801" y="5000695"/>
                </a:lnTo>
                <a:lnTo>
                  <a:pt x="671817" y="5011299"/>
                </a:lnTo>
                <a:lnTo>
                  <a:pt x="663037" y="5021733"/>
                </a:lnTo>
                <a:lnTo>
                  <a:pt x="654255" y="5032167"/>
                </a:lnTo>
                <a:lnTo>
                  <a:pt x="645073" y="5042601"/>
                </a:lnTo>
                <a:lnTo>
                  <a:pt x="635094" y="5053035"/>
                </a:lnTo>
                <a:lnTo>
                  <a:pt x="625115" y="5063299"/>
                </a:lnTo>
                <a:lnTo>
                  <a:pt x="604358" y="5083995"/>
                </a:lnTo>
                <a:lnTo>
                  <a:pt x="582803" y="5104351"/>
                </a:lnTo>
                <a:lnTo>
                  <a:pt x="580806" y="5106232"/>
                </a:lnTo>
                <a:lnTo>
                  <a:pt x="578411" y="5108114"/>
                </a:lnTo>
                <a:lnTo>
                  <a:pt x="576017" y="5109311"/>
                </a:lnTo>
                <a:lnTo>
                  <a:pt x="574020" y="5110337"/>
                </a:lnTo>
                <a:lnTo>
                  <a:pt x="571626" y="5111192"/>
                </a:lnTo>
                <a:lnTo>
                  <a:pt x="568433" y="5111706"/>
                </a:lnTo>
                <a:lnTo>
                  <a:pt x="566037" y="5112048"/>
                </a:lnTo>
                <a:lnTo>
                  <a:pt x="563642" y="5112219"/>
                </a:lnTo>
                <a:lnTo>
                  <a:pt x="561247" y="5112390"/>
                </a:lnTo>
                <a:lnTo>
                  <a:pt x="558453" y="5112390"/>
                </a:lnTo>
                <a:lnTo>
                  <a:pt x="553264" y="5112048"/>
                </a:lnTo>
                <a:lnTo>
                  <a:pt x="547276" y="5111706"/>
                </a:lnTo>
                <a:lnTo>
                  <a:pt x="541688" y="5111535"/>
                </a:lnTo>
                <a:lnTo>
                  <a:pt x="515343" y="5111706"/>
                </a:lnTo>
                <a:lnTo>
                  <a:pt x="489397" y="5112048"/>
                </a:lnTo>
                <a:lnTo>
                  <a:pt x="437504" y="5112732"/>
                </a:lnTo>
                <a:lnTo>
                  <a:pt x="414352" y="5113587"/>
                </a:lnTo>
                <a:lnTo>
                  <a:pt x="402377" y="5114100"/>
                </a:lnTo>
                <a:lnTo>
                  <a:pt x="390800" y="5114614"/>
                </a:lnTo>
                <a:lnTo>
                  <a:pt x="379224" y="5114785"/>
                </a:lnTo>
                <a:lnTo>
                  <a:pt x="367648" y="5114785"/>
                </a:lnTo>
                <a:lnTo>
                  <a:pt x="356871" y="5114614"/>
                </a:lnTo>
                <a:lnTo>
                  <a:pt x="346094" y="5113930"/>
                </a:lnTo>
                <a:lnTo>
                  <a:pt x="340505" y="5113587"/>
                </a:lnTo>
                <a:lnTo>
                  <a:pt x="335317" y="5112903"/>
                </a:lnTo>
                <a:lnTo>
                  <a:pt x="330126" y="5112219"/>
                </a:lnTo>
                <a:lnTo>
                  <a:pt x="325336" y="5111535"/>
                </a:lnTo>
                <a:lnTo>
                  <a:pt x="320148" y="5110509"/>
                </a:lnTo>
                <a:lnTo>
                  <a:pt x="315357" y="5109482"/>
                </a:lnTo>
                <a:lnTo>
                  <a:pt x="310966" y="5108285"/>
                </a:lnTo>
                <a:lnTo>
                  <a:pt x="306176" y="5106916"/>
                </a:lnTo>
                <a:lnTo>
                  <a:pt x="301786" y="5105206"/>
                </a:lnTo>
                <a:lnTo>
                  <a:pt x="297395" y="5103496"/>
                </a:lnTo>
                <a:lnTo>
                  <a:pt x="293403" y="5101614"/>
                </a:lnTo>
                <a:lnTo>
                  <a:pt x="289411" y="5099561"/>
                </a:lnTo>
                <a:lnTo>
                  <a:pt x="285419" y="5097338"/>
                </a:lnTo>
                <a:lnTo>
                  <a:pt x="281827" y="5094772"/>
                </a:lnTo>
                <a:lnTo>
                  <a:pt x="278235" y="5091864"/>
                </a:lnTo>
                <a:lnTo>
                  <a:pt x="274643" y="5089127"/>
                </a:lnTo>
                <a:lnTo>
                  <a:pt x="271448" y="5089127"/>
                </a:lnTo>
                <a:lnTo>
                  <a:pt x="267856" y="5089469"/>
                </a:lnTo>
                <a:lnTo>
                  <a:pt x="264663" y="5089811"/>
                </a:lnTo>
                <a:lnTo>
                  <a:pt x="261070" y="5090325"/>
                </a:lnTo>
                <a:lnTo>
                  <a:pt x="254683" y="5091522"/>
                </a:lnTo>
                <a:lnTo>
                  <a:pt x="248297" y="5093061"/>
                </a:lnTo>
                <a:lnTo>
                  <a:pt x="241511" y="5094772"/>
                </a:lnTo>
                <a:lnTo>
                  <a:pt x="235523" y="5096482"/>
                </a:lnTo>
                <a:lnTo>
                  <a:pt x="229136" y="5098192"/>
                </a:lnTo>
                <a:lnTo>
                  <a:pt x="222750" y="5099733"/>
                </a:lnTo>
                <a:lnTo>
                  <a:pt x="216363" y="5101101"/>
                </a:lnTo>
                <a:lnTo>
                  <a:pt x="209576" y="5102298"/>
                </a:lnTo>
                <a:lnTo>
                  <a:pt x="205984" y="5102641"/>
                </a:lnTo>
                <a:lnTo>
                  <a:pt x="202791" y="5102982"/>
                </a:lnTo>
                <a:lnTo>
                  <a:pt x="199198" y="5103153"/>
                </a:lnTo>
                <a:lnTo>
                  <a:pt x="196006" y="5103325"/>
                </a:lnTo>
                <a:lnTo>
                  <a:pt x="192412" y="5103153"/>
                </a:lnTo>
                <a:lnTo>
                  <a:pt x="188820" y="5102982"/>
                </a:lnTo>
                <a:lnTo>
                  <a:pt x="185228" y="5102641"/>
                </a:lnTo>
                <a:lnTo>
                  <a:pt x="181236" y="5102128"/>
                </a:lnTo>
                <a:lnTo>
                  <a:pt x="177244" y="5101443"/>
                </a:lnTo>
                <a:lnTo>
                  <a:pt x="173252" y="5100417"/>
                </a:lnTo>
                <a:lnTo>
                  <a:pt x="169260" y="5099390"/>
                </a:lnTo>
                <a:lnTo>
                  <a:pt x="165268" y="5098023"/>
                </a:lnTo>
                <a:lnTo>
                  <a:pt x="159681" y="5099733"/>
                </a:lnTo>
                <a:lnTo>
                  <a:pt x="153692" y="5101443"/>
                </a:lnTo>
                <a:lnTo>
                  <a:pt x="150899" y="5102298"/>
                </a:lnTo>
                <a:lnTo>
                  <a:pt x="148503" y="5103325"/>
                </a:lnTo>
                <a:lnTo>
                  <a:pt x="146507" y="5104351"/>
                </a:lnTo>
                <a:lnTo>
                  <a:pt x="145310" y="5105377"/>
                </a:lnTo>
                <a:lnTo>
                  <a:pt x="134133" y="5116838"/>
                </a:lnTo>
                <a:lnTo>
                  <a:pt x="124154" y="5126758"/>
                </a:lnTo>
                <a:lnTo>
                  <a:pt x="115372" y="5135482"/>
                </a:lnTo>
                <a:lnTo>
                  <a:pt x="106591" y="5142665"/>
                </a:lnTo>
                <a:lnTo>
                  <a:pt x="102599" y="5145916"/>
                </a:lnTo>
                <a:lnTo>
                  <a:pt x="98607" y="5148824"/>
                </a:lnTo>
                <a:lnTo>
                  <a:pt x="94615" y="5151732"/>
                </a:lnTo>
                <a:lnTo>
                  <a:pt x="90224" y="5154126"/>
                </a:lnTo>
                <a:lnTo>
                  <a:pt x="85833" y="5156350"/>
                </a:lnTo>
                <a:lnTo>
                  <a:pt x="81442" y="5158231"/>
                </a:lnTo>
                <a:lnTo>
                  <a:pt x="76253" y="5159942"/>
                </a:lnTo>
                <a:lnTo>
                  <a:pt x="71463" y="5161481"/>
                </a:lnTo>
                <a:lnTo>
                  <a:pt x="66274" y="5162850"/>
                </a:lnTo>
                <a:lnTo>
                  <a:pt x="61086" y="5164218"/>
                </a:lnTo>
                <a:lnTo>
                  <a:pt x="55097" y="5165244"/>
                </a:lnTo>
                <a:lnTo>
                  <a:pt x="49110" y="5165929"/>
                </a:lnTo>
                <a:lnTo>
                  <a:pt x="41925" y="5166613"/>
                </a:lnTo>
                <a:lnTo>
                  <a:pt x="34740" y="5167127"/>
                </a:lnTo>
                <a:lnTo>
                  <a:pt x="27156" y="5167640"/>
                </a:lnTo>
                <a:lnTo>
                  <a:pt x="19172" y="5167810"/>
                </a:lnTo>
                <a:lnTo>
                  <a:pt x="9991" y="5167981"/>
                </a:lnTo>
                <a:lnTo>
                  <a:pt x="810" y="5168153"/>
                </a:lnTo>
                <a:lnTo>
                  <a:pt x="0" y="5168146"/>
                </a:lnTo>
                <a:lnTo>
                  <a:pt x="0" y="90978"/>
                </a:lnTo>
                <a:lnTo>
                  <a:pt x="83" y="90815"/>
                </a:lnTo>
                <a:lnTo>
                  <a:pt x="6870" y="78446"/>
                </a:lnTo>
                <a:lnTo>
                  <a:pt x="12458" y="65751"/>
                </a:lnTo>
                <a:lnTo>
                  <a:pt x="17646" y="53057"/>
                </a:lnTo>
                <a:lnTo>
                  <a:pt x="20042" y="46872"/>
                </a:lnTo>
                <a:lnTo>
                  <a:pt x="22038" y="40037"/>
                </a:lnTo>
                <a:lnTo>
                  <a:pt x="23635" y="33852"/>
                </a:lnTo>
                <a:lnTo>
                  <a:pt x="24832" y="27342"/>
                </a:lnTo>
                <a:lnTo>
                  <a:pt x="26030" y="20507"/>
                </a:lnTo>
                <a:lnTo>
                  <a:pt x="26828" y="13997"/>
                </a:lnTo>
                <a:lnTo>
                  <a:pt x="26828" y="12369"/>
                </a:lnTo>
                <a:lnTo>
                  <a:pt x="27627" y="10742"/>
                </a:lnTo>
                <a:lnTo>
                  <a:pt x="28824" y="9439"/>
                </a:lnTo>
                <a:lnTo>
                  <a:pt x="30022" y="7813"/>
                </a:lnTo>
                <a:lnTo>
                  <a:pt x="33215" y="5209"/>
                </a:lnTo>
                <a:lnTo>
                  <a:pt x="36807" y="3255"/>
                </a:lnTo>
                <a:lnTo>
                  <a:pt x="39601" y="2279"/>
                </a:lnTo>
                <a:lnTo>
                  <a:pt x="43593" y="1303"/>
                </a:lnTo>
                <a:lnTo>
                  <a:pt x="48783" y="651"/>
                </a:lnTo>
                <a:lnTo>
                  <a:pt x="54371" y="326"/>
                </a:lnTo>
                <a:close/>
              </a:path>
            </a:pathLst>
          </a:custGeom>
          <a:solidFill>
            <a:schemeClr val="accent3">
              <a:lumMod val="75000"/>
              <a:alpha val="5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bwMode="blackGray"/>
        <p:txBody>
          <a:bodyPr/>
          <a:lstStyle/>
          <a:p>
            <a:r>
              <a:rPr lang="en-US" dirty="0"/>
              <a:t>YOUR TITLE</a:t>
            </a:r>
            <a:br>
              <a:rPr lang="en-US" dirty="0"/>
            </a:br>
            <a:r>
              <a:rPr lang="en-US" dirty="0"/>
              <a:t>GOES HERE</a:t>
            </a:r>
          </a:p>
        </p:txBody>
      </p:sp>
      <p:cxnSp>
        <p:nvCxnSpPr>
          <p:cNvPr id="14" name="Straight Connector 13">
            <a:extLst>
              <a:ext uri="{FF2B5EF4-FFF2-40B4-BE49-F238E27FC236}">
                <a16:creationId xmlns:a16="http://schemas.microsoft.com/office/drawing/2014/main" id="{3FEF4EBC-B646-41B8-852F-28E73136DE22}"/>
              </a:ext>
              <a:ext uri="{C183D7F6-B498-43B3-948B-1728B52AA6E4}">
                <adec:decorative xmlns:adec="http://schemas.microsoft.com/office/drawing/2017/decorative" val="1"/>
              </a:ext>
            </a:extLst>
          </p:cNvPr>
          <p:cNvCxnSpPr>
            <a:cxnSpLocks/>
          </p:cNvCxnSpPr>
          <p:nvPr/>
        </p:nvCxnSpPr>
        <p:spPr>
          <a:xfrm>
            <a:off x="6644481" y="4498257"/>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idx="1"/>
          </p:nvPr>
        </p:nvSpPr>
        <p:spPr/>
        <p:txBody>
          <a:bodyPr>
            <a:normAutofit/>
          </a:bodyPr>
          <a:lstStyle/>
          <a:p>
            <a:r>
              <a:rPr lang="en-US" dirty="0"/>
              <a:t>SUBTITLE GOES HERE</a:t>
            </a:r>
          </a:p>
        </p:txBody>
      </p:sp>
      <p:sp>
        <p:nvSpPr>
          <p:cNvPr id="23" name="Slide Number Placeholder 22">
            <a:extLst>
              <a:ext uri="{FF2B5EF4-FFF2-40B4-BE49-F238E27FC236}">
                <a16:creationId xmlns:a16="http://schemas.microsoft.com/office/drawing/2014/main" id="{C0F1EA83-36D1-42E1-BECF-55759DD79FBC}"/>
              </a:ext>
            </a:extLst>
          </p:cNvPr>
          <p:cNvSpPr>
            <a:spLocks noGrp="1"/>
          </p:cNvSpPr>
          <p:nvPr>
            <p:ph type="sldNum" sz="quarter" idx="15"/>
          </p:nvPr>
        </p:nvSpPr>
        <p:spPr>
          <a:xfrm>
            <a:off x="9125680" y="6356350"/>
            <a:ext cx="2743200" cy="365125"/>
          </a:xfrm>
        </p:spPr>
        <p:txBody>
          <a:bodyPr/>
          <a:lstStyle/>
          <a:p>
            <a:fld id="{45C00377-489B-40EC-B059-26BDDD2E89B9}" type="slidenum">
              <a:rPr lang="en-US" smtClean="0"/>
              <a:t>2</a:t>
            </a:fld>
            <a:endParaRPr lang="en-US" dirty="0"/>
          </a:p>
        </p:txBody>
      </p:sp>
    </p:spTree>
    <p:extLst>
      <p:ext uri="{BB962C8B-B14F-4D97-AF65-F5344CB8AC3E}">
        <p14:creationId xmlns:p14="http://schemas.microsoft.com/office/powerpoint/2010/main" val="69752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r>
              <a:rPr lang="en-US" dirty="0"/>
              <a:t>SUBTITLE GOES HERE</a:t>
            </a:r>
          </a:p>
        </p:txBody>
      </p:sp>
      <p:pic>
        <p:nvPicPr>
          <p:cNvPr id="7" name="Picture Placeholder 6" descr="Two people with snowboards on chair lift">
            <a:extLst>
              <a:ext uri="{FF2B5EF4-FFF2-40B4-BE49-F238E27FC236}">
                <a16:creationId xmlns:a16="http://schemas.microsoft.com/office/drawing/2014/main" id="{E7663A1E-6847-5740-83FF-8196E22DB5B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2200" r="2200"/>
          <a:stretch/>
        </p:blipFill>
        <p:spPr/>
      </p:pic>
      <p:sp>
        <p:nvSpPr>
          <p:cNvPr id="4" name="Title 3"/>
          <p:cNvSpPr>
            <a:spLocks noGrp="1"/>
          </p:cNvSpPr>
          <p:nvPr>
            <p:ph type="title"/>
          </p:nvPr>
        </p:nvSpPr>
        <p:spPr/>
        <p:txBody>
          <a:bodyPr/>
          <a:lstStyle/>
          <a:p>
            <a:r>
              <a:rPr lang="en-US" dirty="0"/>
              <a:t>DIVIDER SLIDE  TITLE</a:t>
            </a:r>
          </a:p>
        </p:txBody>
      </p:sp>
      <p:sp>
        <p:nvSpPr>
          <p:cNvPr id="15" name="Slide Number Placeholder 14">
            <a:extLst>
              <a:ext uri="{FF2B5EF4-FFF2-40B4-BE49-F238E27FC236}">
                <a16:creationId xmlns:a16="http://schemas.microsoft.com/office/drawing/2014/main" id="{2B784538-C749-415A-AF1E-CD280823EEE0}"/>
              </a:ext>
            </a:extLst>
          </p:cNvPr>
          <p:cNvSpPr>
            <a:spLocks noGrp="1"/>
          </p:cNvSpPr>
          <p:nvPr>
            <p:ph type="sldNum" sz="quarter" idx="15"/>
          </p:nvPr>
        </p:nvSpPr>
        <p:spPr/>
        <p:txBody>
          <a:bodyPr/>
          <a:lstStyle/>
          <a:p>
            <a:fld id="{45C00377-489B-40EC-B059-26BDDD2E89B9}" type="slidenum">
              <a:rPr lang="en-US" smtClean="0"/>
              <a:pPr/>
              <a:t>3</a:t>
            </a:fld>
            <a:endParaRPr lang="en-US" dirty="0"/>
          </a:p>
        </p:txBody>
      </p:sp>
    </p:spTree>
    <p:extLst>
      <p:ext uri="{BB962C8B-B14F-4D97-AF65-F5344CB8AC3E}">
        <p14:creationId xmlns:p14="http://schemas.microsoft.com/office/powerpoint/2010/main" val="92354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Title GOES HERE</a:t>
            </a:r>
          </a:p>
        </p:txBody>
      </p:sp>
      <p:sp>
        <p:nvSpPr>
          <p:cNvPr id="8" name="Text Placeholder 7"/>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a:t>
            </a:r>
          </a:p>
          <a:p>
            <a:r>
              <a:rPr lang="en-US" dirty="0"/>
              <a:t>Quisque et orci purus. Proin dolor mi, ultrices sit amet ipsum placerat, congue mattis turpis. Donec vestibulum eros eget mauris dignissim, ut ultricies dolor viverra. Phasellus efficitur ante nec sem convallis, in ornare est accumsan.</a:t>
            </a:r>
          </a:p>
        </p:txBody>
      </p:sp>
      <p:sp>
        <p:nvSpPr>
          <p:cNvPr id="16" name="Slide Number Placeholder 7">
            <a:extLst>
              <a:ext uri="{FF2B5EF4-FFF2-40B4-BE49-F238E27FC236}">
                <a16:creationId xmlns:a16="http://schemas.microsoft.com/office/drawing/2014/main" id="{4E853D09-2599-405C-AD24-D93FEBFCE788}"/>
              </a:ext>
            </a:extLst>
          </p:cNvPr>
          <p:cNvSpPr>
            <a:spLocks noGrp="1"/>
          </p:cNvSpPr>
          <p:nvPr>
            <p:ph type="sldNum" sz="quarter" idx="12"/>
          </p:nvPr>
        </p:nvSpPr>
        <p:spPr/>
        <p:txBody>
          <a:bodyPr/>
          <a:lstStyle/>
          <a:p>
            <a:fld id="{8C2E478F-E849-4A8C-AF1F-CBCC78A7CBFA}" type="slidenum">
              <a:rPr lang="en-US" smtClean="0"/>
              <a:pPr/>
              <a:t>4</a:t>
            </a:fld>
            <a:endParaRPr lang="en-US" dirty="0"/>
          </a:p>
        </p:txBody>
      </p:sp>
      <p:pic>
        <p:nvPicPr>
          <p:cNvPr id="7" name="Picture Placeholder 6" descr="Snowboarder glasses, two phones, pinecones, and pineneedles">
            <a:extLst>
              <a:ext uri="{FF2B5EF4-FFF2-40B4-BE49-F238E27FC236}">
                <a16:creationId xmlns:a16="http://schemas.microsoft.com/office/drawing/2014/main" id="{D662FAC5-0BC5-3A42-B5EC-06C23DD29F93}"/>
              </a:ext>
            </a:extLst>
          </p:cNvPr>
          <p:cNvPicPr>
            <a:picLocks noGrp="1" noChangeAspect="1"/>
          </p:cNvPicPr>
          <p:nvPr>
            <p:ph type="pic" sz="quarter" idx="1"/>
          </p:nvPr>
        </p:nvPicPr>
        <p:blipFill>
          <a:blip r:embed="rId3" cstate="screen">
            <a:extLst>
              <a:ext uri="{28A0092B-C50C-407E-A947-70E740481C1C}">
                <a14:useLocalDpi xmlns:a14="http://schemas.microsoft.com/office/drawing/2010/main"/>
              </a:ext>
            </a:extLst>
          </a:blip>
          <a:srcRect t="201" b="201"/>
          <a:stretch>
            <a:fillRect/>
          </a:stretch>
        </p:blipFill>
        <p:spPr/>
      </p:pic>
    </p:spTree>
    <p:extLst>
      <p:ext uri="{BB962C8B-B14F-4D97-AF65-F5344CB8AC3E}">
        <p14:creationId xmlns:p14="http://schemas.microsoft.com/office/powerpoint/2010/main" val="56294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erial view of snow-covered trees">
            <a:extLst>
              <a:ext uri="{FF2B5EF4-FFF2-40B4-BE49-F238E27FC236}">
                <a16:creationId xmlns:a16="http://schemas.microsoft.com/office/drawing/2014/main" id="{87E2FD8D-4CC8-2243-A18C-29E6CDCD4D4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7" r="7"/>
          <a:stretch>
            <a:fillRect/>
          </a:stretch>
        </p:blipFill>
        <p:spPr/>
      </p:pic>
      <p:sp>
        <p:nvSpPr>
          <p:cNvPr id="4" name="Title 3"/>
          <p:cNvSpPr>
            <a:spLocks noGrp="1"/>
          </p:cNvSpPr>
          <p:nvPr>
            <p:ph type="title"/>
          </p:nvPr>
        </p:nvSpPr>
        <p:spPr/>
        <p:txBody>
          <a:bodyPr/>
          <a:lstStyle/>
          <a:p>
            <a:r>
              <a:rPr lang="en-US" dirty="0"/>
              <a:t>Another title</a:t>
            </a:r>
            <a:br>
              <a:rPr lang="en-US" dirty="0"/>
            </a:br>
            <a:r>
              <a:rPr lang="en-US" dirty="0"/>
              <a:t>GOES HERE</a:t>
            </a:r>
          </a:p>
        </p:txBody>
      </p:sp>
      <p:sp>
        <p:nvSpPr>
          <p:cNvPr id="8" name="Text Placeholder 7"/>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a:t>
            </a:r>
          </a:p>
          <a:p>
            <a:r>
              <a:rPr lang="en-US" dirty="0"/>
              <a:t>Quisque et orci purus. Proin dolor mi, ultrices sit amet ipsum placerat, congue mattis turpis. Donec vestibulum eros eget mauris dignissim, ut ultricies dolor viverra. Phasellus efficitur ante nec sem convallis, in ornare est accumsan.</a:t>
            </a: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145131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a:xfrm>
            <a:off x="838200" y="428534"/>
            <a:ext cx="10515600" cy="637198"/>
          </a:xfrm>
        </p:spPr>
        <p:txBody>
          <a:bodyPr>
            <a:normAutofit/>
          </a:bodyPr>
          <a:lstStyle/>
          <a:p>
            <a:r>
              <a:rPr lang="en-US" dirty="0"/>
              <a:t>YET ANOTHER TITLE GOES HERE</a:t>
            </a:r>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p:txBody>
          <a:bodyPr>
            <a:normAutofit fontScale="92500" lnSpcReduction="10000"/>
          </a:bodyPr>
          <a:lstStyle/>
          <a:p>
            <a:r>
              <a:rPr lang="en-US" dirty="0"/>
              <a:t>COMPARISON POINT 1</a:t>
            </a: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p:txBody>
          <a:bodyPr/>
          <a:lstStyle/>
          <a:p>
            <a:pPr marL="0" indent="0">
              <a:lnSpc>
                <a:spcPct val="100000"/>
              </a:lnSpc>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maximus.Quisque et orci purus. Proin dolor mi, ultrices sit amet ipsum placerat, congue mattis turpis. Donec vestibulum eros eget mauris dignissim, ut ultricies dolor viverra. Phasellus efficitur ante nec sem convallis, in ornare est accumsan.</a:t>
            </a:r>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p:txBody>
          <a:bodyPr>
            <a:normAutofit fontScale="92500" lnSpcReduction="10000"/>
          </a:bodyPr>
          <a:lstStyle/>
          <a:p>
            <a:r>
              <a:rPr lang="en-US" dirty="0"/>
              <a:t>COMPARISON POINT 2</a:t>
            </a:r>
          </a:p>
        </p:txBody>
      </p:sp>
      <p:sp>
        <p:nvSpPr>
          <p:cNvPr id="7" name="Content Placeholder 6">
            <a:extLst>
              <a:ext uri="{FF2B5EF4-FFF2-40B4-BE49-F238E27FC236}">
                <a16:creationId xmlns:a16="http://schemas.microsoft.com/office/drawing/2014/main" id="{EFFBC808-1837-4C36-BFF0-135B8C1042A2}"/>
              </a:ext>
            </a:extLst>
          </p:cNvPr>
          <p:cNvSpPr>
            <a:spLocks noGrp="1"/>
          </p:cNvSpPr>
          <p:nvPr>
            <p:ph sz="quarter" idx="4"/>
          </p:nvPr>
        </p:nvSpPr>
        <p:spPr/>
        <p:txBody>
          <a:bodyPr/>
          <a:lstStyle/>
          <a:p>
            <a:pPr marL="0" indent="0">
              <a:lnSpc>
                <a:spcPct val="100000"/>
              </a:lnSpc>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maximus.Quisque et orci purus. Proin dolor mi, ultrices sit amet ipsum placerat, congue mattis turpis. Donec vestibulum eros eget mauris dignissim, ut ultricies dolor viverra. Phasellus efficitur ante nec sem convallis, in ornare est accumsan.</a:t>
            </a:r>
          </a:p>
        </p:txBody>
      </p:sp>
      <p:sp>
        <p:nvSpPr>
          <p:cNvPr id="8" name="Slide Number Placeholder 7">
            <a:extLst>
              <a:ext uri="{FF2B5EF4-FFF2-40B4-BE49-F238E27FC236}">
                <a16:creationId xmlns:a16="http://schemas.microsoft.com/office/drawing/2014/main" id="{84A4C0E3-E146-49BF-804D-D369F89E8F2A}"/>
              </a:ext>
            </a:extLst>
          </p:cNvPr>
          <p:cNvSpPr>
            <a:spLocks noGrp="1"/>
          </p:cNvSpPr>
          <p:nvPr>
            <p:ph type="sldNum" sz="quarter" idx="14"/>
          </p:nvPr>
        </p:nvSpPr>
        <p:spPr>
          <a:xfrm>
            <a:off x="9125680" y="6356350"/>
            <a:ext cx="2743200" cy="365125"/>
          </a:xfrm>
        </p:spPr>
        <p:txBody>
          <a:bodyPr/>
          <a:lstStyle/>
          <a:p>
            <a:fld id="{8C2E478F-E849-4A8C-AF1F-CBCC78A7CBFA}" type="slidenum">
              <a:rPr lang="en-US" smtClean="0">
                <a:solidFill>
                  <a:schemeClr val="tx1"/>
                </a:solidFill>
              </a:rPr>
              <a:pPr/>
              <a:t>6</a:t>
            </a:fld>
            <a:endParaRPr lang="en-US" dirty="0">
              <a:solidFill>
                <a:schemeClr val="tx1"/>
              </a:solidFill>
            </a:endParaRPr>
          </a:p>
        </p:txBody>
      </p:sp>
    </p:spTree>
    <p:extLst>
      <p:ext uri="{BB962C8B-B14F-4D97-AF65-F5344CB8AC3E}">
        <p14:creationId xmlns:p14="http://schemas.microsoft.com/office/powerpoint/2010/main" val="161926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Title here</a:t>
            </a:r>
          </a:p>
        </p:txBody>
      </p:sp>
      <p:sp>
        <p:nvSpPr>
          <p:cNvPr id="9" name="Text Placeholder 8">
            <a:extLst>
              <a:ext uri="{FF2B5EF4-FFF2-40B4-BE49-F238E27FC236}">
                <a16:creationId xmlns:a16="http://schemas.microsoft.com/office/drawing/2014/main" id="{E78EE2CD-5ED8-47CB-A5DD-D3FDE54DF5CD}"/>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a:t>
            </a:r>
          </a:p>
          <a:p>
            <a:r>
              <a:rPr lang="en-US" dirty="0"/>
              <a:t>Quisque et orci purus. Proin dolor mi, ultrices sit amet ipsum placerat, congue mattis turpis. Donec vestibulum eros eget mauris dignissim, ut ultricies dolor viverra. Phasellus efficitur ante nec sem convallis, in ornare est accumsan.</a:t>
            </a:r>
          </a:p>
          <a:p>
            <a:endParaRPr lang="en-US" dirty="0"/>
          </a:p>
        </p:txBody>
      </p:sp>
      <p:graphicFrame>
        <p:nvGraphicFramePr>
          <p:cNvPr id="6" name="Chart" descr="Circular chart">
            <a:extLst>
              <a:ext uri="{FF2B5EF4-FFF2-40B4-BE49-F238E27FC236}">
                <a16:creationId xmlns:a16="http://schemas.microsoft.com/office/drawing/2014/main" id="{6573B952-4CEE-4757-91AB-02A6F22E1CF3}"/>
              </a:ext>
            </a:extLst>
          </p:cNvPr>
          <p:cNvGraphicFramePr>
            <a:graphicFrameLocks noGrp="1"/>
          </p:cNvGraphicFramePr>
          <p:nvPr>
            <p:ph sz="quarter" idx="4294967295"/>
            <p:extLst>
              <p:ext uri="{D42A27DB-BD31-4B8C-83A1-F6EECF244321}">
                <p14:modId xmlns:p14="http://schemas.microsoft.com/office/powerpoint/2010/main" val="1131567116"/>
              </p:ext>
            </p:extLst>
          </p:nvPr>
        </p:nvGraphicFramePr>
        <p:xfrm>
          <a:off x="5757863" y="455613"/>
          <a:ext cx="5789612" cy="5611783"/>
        </p:xfrm>
        <a:graphic>
          <a:graphicData uri="http://schemas.openxmlformats.org/drawingml/2006/chart">
            <c:chart xmlns:c="http://schemas.openxmlformats.org/drawingml/2006/chart" xmlns:r="http://schemas.openxmlformats.org/officeDocument/2006/relationships" r:id="rId2"/>
          </a:graphicData>
        </a:graphic>
      </p:graphicFrame>
      <p:sp>
        <p:nvSpPr>
          <p:cNvPr id="12" name="Slide Number Placeholder 11">
            <a:extLst>
              <a:ext uri="{FF2B5EF4-FFF2-40B4-BE49-F238E27FC236}">
                <a16:creationId xmlns:a16="http://schemas.microsoft.com/office/drawing/2014/main" id="{DB99AAA1-CDF9-4450-96FC-E7E2C3AACBFE}"/>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86947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838200" y="428534"/>
            <a:ext cx="10515600" cy="637198"/>
          </a:xfrm>
        </p:spPr>
        <p:txBody>
          <a:bodyPr>
            <a:normAutofit/>
          </a:bodyPr>
          <a:lstStyle/>
          <a:p>
            <a:r>
              <a:rPr lang="en-US" dirty="0"/>
              <a:t>TABLE TITLE GOES HERE</a:t>
            </a:r>
          </a:p>
        </p:txBody>
      </p:sp>
      <p:graphicFrame>
        <p:nvGraphicFramePr>
          <p:cNvPr id="8" name="Table">
            <a:extLst>
              <a:ext uri="{FF2B5EF4-FFF2-40B4-BE49-F238E27FC236}">
                <a16:creationId xmlns:a16="http://schemas.microsoft.com/office/drawing/2014/main" id="{DEA92BE0-0E55-46D9-93AF-25DD38E93B3F}"/>
              </a:ext>
            </a:extLst>
          </p:cNvPr>
          <p:cNvGraphicFramePr>
            <a:graphicFrameLocks noGrp="1"/>
          </p:cNvGraphicFramePr>
          <p:nvPr>
            <p:ph idx="1"/>
            <p:extLst>
              <p:ext uri="{D42A27DB-BD31-4B8C-83A1-F6EECF244321}">
                <p14:modId xmlns:p14="http://schemas.microsoft.com/office/powerpoint/2010/main" val="1301062166"/>
              </p:ext>
            </p:extLst>
          </p:nvPr>
        </p:nvGraphicFramePr>
        <p:xfrm>
          <a:off x="838200" y="1922463"/>
          <a:ext cx="10515236" cy="4173540"/>
        </p:xfrm>
        <a:graphic>
          <a:graphicData uri="http://schemas.openxmlformats.org/drawingml/2006/table">
            <a:tbl>
              <a:tblPr firstRow="1" bandRow="1">
                <a:tableStyleId>{F2DE63D5-997A-4646-A377-4702673A728D}</a:tableStyleId>
              </a:tblPr>
              <a:tblGrid>
                <a:gridCol w="2628809">
                  <a:extLst>
                    <a:ext uri="{9D8B030D-6E8A-4147-A177-3AD203B41FA5}">
                      <a16:colId xmlns:a16="http://schemas.microsoft.com/office/drawing/2014/main" val="2481577866"/>
                    </a:ext>
                  </a:extLst>
                </a:gridCol>
                <a:gridCol w="2628809">
                  <a:extLst>
                    <a:ext uri="{9D8B030D-6E8A-4147-A177-3AD203B41FA5}">
                      <a16:colId xmlns:a16="http://schemas.microsoft.com/office/drawing/2014/main" val="2836427615"/>
                    </a:ext>
                  </a:extLst>
                </a:gridCol>
                <a:gridCol w="2628809">
                  <a:extLst>
                    <a:ext uri="{9D8B030D-6E8A-4147-A177-3AD203B41FA5}">
                      <a16:colId xmlns:a16="http://schemas.microsoft.com/office/drawing/2014/main" val="310093864"/>
                    </a:ext>
                  </a:extLst>
                </a:gridCol>
                <a:gridCol w="2628809">
                  <a:extLst>
                    <a:ext uri="{9D8B030D-6E8A-4147-A177-3AD203B41FA5}">
                      <a16:colId xmlns:a16="http://schemas.microsoft.com/office/drawing/2014/main" val="2023951014"/>
                    </a:ext>
                  </a:extLst>
                </a:gridCol>
              </a:tblGrid>
              <a:tr h="470996">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R w="12700" cap="flat" cmpd="sng" algn="ctr">
                      <a:solidFill>
                        <a:schemeClr val="bg1"/>
                      </a:solidFill>
                      <a:prstDash val="solid"/>
                      <a:round/>
                      <a:headEnd type="none" w="med" len="med"/>
                      <a:tailEnd type="none" w="med" len="med"/>
                    </a:lnR>
                    <a:solidFill>
                      <a:schemeClr val="tx2"/>
                    </a:solidFill>
                  </a:tcPr>
                </a:tc>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tx2"/>
                    </a:solidFill>
                  </a:tcPr>
                </a:tc>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tx2"/>
                    </a:solidFill>
                  </a:tcPr>
                </a:tc>
                <a:tc>
                  <a:txBody>
                    <a:bodyPr/>
                    <a:lstStyle/>
                    <a:p>
                      <a:pPr algn="ctr"/>
                      <a:r>
                        <a:rPr lang="en-US" sz="2400" b="0" dirty="0"/>
                        <a:t>YOUR</a:t>
                      </a:r>
                      <a:r>
                        <a:rPr lang="en-US" sz="2400" b="0" baseline="0" dirty="0"/>
                        <a:t> HEADING</a:t>
                      </a:r>
                      <a:endParaRPr lang="ru-RU" sz="2400" b="0" i="0" dirty="0">
                        <a:solidFill>
                          <a:schemeClr val="bg2"/>
                        </a:solidFill>
                        <a:latin typeface="Gill Sans" panose="020B0502020104020203" pitchFamily="34" charset="-79"/>
                        <a:ea typeface="Roboto Black" panose="02000000000000000000" pitchFamily="2" charset="0"/>
                        <a:cs typeface="Gill Sans" panose="020B0502020104020203" pitchFamily="34" charset="-79"/>
                      </a:endParaRPr>
                    </a:p>
                  </a:txBody>
                  <a:tcPr marL="64651" marR="64651" marT="34995" marB="34995" anchor="ctr">
                    <a:lnL w="12700" cap="flat" cmpd="sng" algn="ctr">
                      <a:solidFill>
                        <a:schemeClr val="bg1"/>
                      </a:solidFill>
                      <a:prstDash val="solid"/>
                      <a:round/>
                      <a:headEnd type="none" w="med" len="med"/>
                      <a:tailEnd type="none" w="med" len="med"/>
                    </a:lnL>
                    <a:solidFill>
                      <a:schemeClr val="tx2"/>
                    </a:solidFill>
                  </a:tcPr>
                </a:tc>
                <a:extLst>
                  <a:ext uri="{0D108BD9-81ED-4DB2-BD59-A6C34878D82A}">
                    <a16:rowId xmlns:a16="http://schemas.microsoft.com/office/drawing/2014/main" val="983420419"/>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3883246291"/>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3502607855"/>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3557125802"/>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055255528"/>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449646690"/>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173117077"/>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43970745"/>
                  </a:ext>
                </a:extLst>
              </a:tr>
              <a:tr h="46281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51" marR="64651" marT="34995" marB="34995" anchor="ctr">
                    <a:solidFill>
                      <a:schemeClr val="accent1">
                        <a:alpha val="20000"/>
                      </a:schemeClr>
                    </a:solidFill>
                  </a:tcPr>
                </a:tc>
                <a:extLst>
                  <a:ext uri="{0D108BD9-81ED-4DB2-BD59-A6C34878D82A}">
                    <a16:rowId xmlns:a16="http://schemas.microsoft.com/office/drawing/2014/main" val="1663314759"/>
                  </a:ext>
                </a:extLst>
              </a:tr>
            </a:tbl>
          </a:graphicData>
        </a:graphic>
      </p:graphicFrame>
      <p:sp>
        <p:nvSpPr>
          <p:cNvPr id="11" name="Slide Number Placeholder 10">
            <a:extLst>
              <a:ext uri="{FF2B5EF4-FFF2-40B4-BE49-F238E27FC236}">
                <a16:creationId xmlns:a16="http://schemas.microsoft.com/office/drawing/2014/main" id="{FB23516F-5305-41EC-8F71-A0D9ED5726E8}"/>
              </a:ext>
            </a:extLst>
          </p:cNvPr>
          <p:cNvSpPr>
            <a:spLocks noGrp="1"/>
          </p:cNvSpPr>
          <p:nvPr>
            <p:ph type="sldNum" sz="quarter" idx="12"/>
          </p:nvPr>
        </p:nvSpPr>
        <p:spPr>
          <a:xfrm>
            <a:off x="9125680" y="6356350"/>
            <a:ext cx="2743200" cy="365125"/>
          </a:xfrm>
        </p:spPr>
        <p:txBody>
          <a:body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man skiing down mountain">
            <a:extLst>
              <a:ext uri="{FF2B5EF4-FFF2-40B4-BE49-F238E27FC236}">
                <a16:creationId xmlns:a16="http://schemas.microsoft.com/office/drawing/2014/main" id="{D8A24D66-1393-5A4A-A837-99DB7C78625B}"/>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51" r="51"/>
          <a:stretch>
            <a:fillRect/>
          </a:stretch>
        </p:blipFill>
        <p:spPr/>
      </p:pic>
      <p:sp>
        <p:nvSpPr>
          <p:cNvPr id="3" name="Title 2" hidden="1">
            <a:extLst>
              <a:ext uri="{FF2B5EF4-FFF2-40B4-BE49-F238E27FC236}">
                <a16:creationId xmlns:a16="http://schemas.microsoft.com/office/drawing/2014/main" id="{A232DAC7-6E18-4CD3-85D7-16DE54221183}"/>
              </a:ext>
            </a:extLst>
          </p:cNvPr>
          <p:cNvSpPr>
            <a:spLocks noGrp="1"/>
          </p:cNvSpPr>
          <p:nvPr>
            <p:ph type="title"/>
          </p:nvPr>
        </p:nvSpPr>
        <p:spPr/>
        <p:txBody>
          <a:bodyPr/>
          <a:lstStyle/>
          <a:p>
            <a:r>
              <a:rPr lang="en-US" dirty="0"/>
              <a:t>Large Image slide</a:t>
            </a:r>
          </a:p>
        </p:txBody>
      </p:sp>
    </p:spTree>
    <p:extLst>
      <p:ext uri="{BB962C8B-B14F-4D97-AF65-F5344CB8AC3E}">
        <p14:creationId xmlns:p14="http://schemas.microsoft.com/office/powerpoint/2010/main" val="963752427"/>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70525_Winter presentation_RVA_v4" id="{91C247C0-9792-4AE7-8EEA-B3150EBE7BD6}" vid="{F3D0811F-95D8-41D9-BF9E-67AEC89BF5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8431F2-A5DE-4862-B389-24C8222A4BD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B5078F9-D130-4E79-8F07-E7E780507177}">
  <ds:schemaRefs>
    <ds:schemaRef ds:uri="http://schemas.microsoft.com/sharepoint/v3/contenttype/forms"/>
  </ds:schemaRefs>
</ds:datastoreItem>
</file>

<file path=customXml/itemProps3.xml><?xml version="1.0" encoding="utf-8"?>
<ds:datastoreItem xmlns:ds="http://schemas.openxmlformats.org/officeDocument/2006/customXml" ds:itemID="{1895D74D-26D7-49C9-8A36-D41CC0C55B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Winter presentation</Template>
  <TotalTime>0</TotalTime>
  <Words>709</Words>
  <Application>Microsoft Office PowerPoint</Application>
  <PresentationFormat>Widescreen</PresentationFormat>
  <Paragraphs>84</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Gill Sans</vt:lpstr>
      <vt:lpstr>Gill Sans Light</vt:lpstr>
      <vt:lpstr>Office Theme</vt:lpstr>
      <vt:lpstr>ALPINE  SKI HOUSE</vt:lpstr>
      <vt:lpstr>YOUR TITLE GOES HERE</vt:lpstr>
      <vt:lpstr>DIVIDER SLIDE  TITLE</vt:lpstr>
      <vt:lpstr>Title GOES HERE</vt:lpstr>
      <vt:lpstr>Another title GOES HERE</vt:lpstr>
      <vt:lpstr>YET ANOTHER TITLE GOES HERE</vt:lpstr>
      <vt:lpstr>Title here</vt:lpstr>
      <vt:lpstr>TABLE TITLE GOES HERE</vt:lpstr>
      <vt:lpstr>Large Image slide</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Shahzal Rehman</dc:creator>
  <cp:lastModifiedBy>Shahzal Rehman</cp:lastModifiedBy>
  <cp:revision>1</cp:revision>
  <dcterms:created xsi:type="dcterms:W3CDTF">2024-09-17T08:11:53Z</dcterms:created>
  <dcterms:modified xsi:type="dcterms:W3CDTF">2024-09-17T08:12:12Z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