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01E67-A802-C9C1-14B8-2ECB9C93DD87}" v="17" dt="2023-06-10T11:09:59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2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5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1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15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8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4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2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89" r:id="rId6"/>
    <p:sldLayoutId id="2147483785" r:id="rId7"/>
    <p:sldLayoutId id="2147483786" r:id="rId8"/>
    <p:sldLayoutId id="2147483787" r:id="rId9"/>
    <p:sldLayoutId id="2147483788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4" name="Picture 1">
            <a:extLst>
              <a:ext uri="{FF2B5EF4-FFF2-40B4-BE49-F238E27FC236}">
                <a16:creationId xmlns:a16="http://schemas.microsoft.com/office/drawing/2014/main" id="{D2DF88DD-CB74-5C85-2FBA-F920618E4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2" r="12509" b="-4"/>
          <a:stretch/>
        </p:blipFill>
        <p:spPr>
          <a:xfrm>
            <a:off x="-1" y="10"/>
            <a:ext cx="10293244" cy="6857990"/>
          </a:xfrm>
          <a:custGeom>
            <a:avLst/>
            <a:gdLst/>
            <a:ahLst/>
            <a:cxnLst/>
            <a:rect l="l" t="t" r="r" b="b"/>
            <a:pathLst>
              <a:path w="10293244" h="6858000">
                <a:moveTo>
                  <a:pt x="0" y="0"/>
                </a:moveTo>
                <a:lnTo>
                  <a:pt x="947949" y="0"/>
                </a:lnTo>
                <a:lnTo>
                  <a:pt x="3371353" y="0"/>
                </a:lnTo>
                <a:lnTo>
                  <a:pt x="5289223" y="0"/>
                </a:lnTo>
                <a:lnTo>
                  <a:pt x="5484191" y="0"/>
                </a:lnTo>
                <a:lnTo>
                  <a:pt x="5653963" y="0"/>
                </a:lnTo>
                <a:lnTo>
                  <a:pt x="6142799" y="0"/>
                </a:lnTo>
                <a:lnTo>
                  <a:pt x="6723887" y="0"/>
                </a:lnTo>
                <a:lnTo>
                  <a:pt x="7520328" y="0"/>
                </a:lnTo>
                <a:lnTo>
                  <a:pt x="8636365" y="0"/>
                </a:lnTo>
                <a:lnTo>
                  <a:pt x="8658951" y="14997"/>
                </a:lnTo>
                <a:cubicBezTo>
                  <a:pt x="9707540" y="754641"/>
                  <a:pt x="10293244" y="2093192"/>
                  <a:pt x="10293244" y="3621656"/>
                </a:cubicBezTo>
                <a:cubicBezTo>
                  <a:pt x="10293244" y="4969131"/>
                  <a:pt x="9345146" y="5602839"/>
                  <a:pt x="8379796" y="6374814"/>
                </a:cubicBezTo>
                <a:cubicBezTo>
                  <a:pt x="8204000" y="6515397"/>
                  <a:pt x="8029814" y="6653108"/>
                  <a:pt x="7852370" y="6780599"/>
                </a:cubicBezTo>
                <a:lnTo>
                  <a:pt x="7738283" y="6858000"/>
                </a:lnTo>
                <a:lnTo>
                  <a:pt x="7520328" y="6858000"/>
                </a:lnTo>
                <a:lnTo>
                  <a:pt x="6723887" y="6858000"/>
                </a:lnTo>
                <a:lnTo>
                  <a:pt x="6142799" y="6858000"/>
                </a:lnTo>
                <a:lnTo>
                  <a:pt x="5653963" y="6858000"/>
                </a:lnTo>
                <a:lnTo>
                  <a:pt x="5484191" y="6858000"/>
                </a:lnTo>
                <a:lnTo>
                  <a:pt x="5289223" y="6858000"/>
                </a:lnTo>
                <a:lnTo>
                  <a:pt x="3371353" y="6858000"/>
                </a:lnTo>
                <a:lnTo>
                  <a:pt x="947949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SketchLinesVTI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2023-06-10T11:03:06Z</dcterms:created>
  <dcterms:modified xsi:type="dcterms:W3CDTF">2023-06-10T11:10:13Z</dcterms:modified>
</cp:coreProperties>
</file>