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02/Jun/2024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02/Jun/2024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02/Jun/2024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02/Jun/2024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02/Jun/2024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02/Jun/2024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02/Jun/2024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02/Jun/2024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02/Jun/2024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02/Jun/2024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02/Jun/2024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02/Jun/2024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02/Jun/2024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02/Jun/2024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02/Jun/2024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02/Jun/2024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02/Jun/2024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02/Jun/2024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364064" y="109728"/>
            <a:ext cx="7442698" cy="7491312"/>
            <a:chOff x="1364064" y="109728"/>
            <a:chExt cx="7442698" cy="7491312"/>
          </a:xfrm>
        </p:grpSpPr>
        <p:grpSp>
          <p:nvGrpSpPr>
            <p:cNvPr id="10" name="Group 9"/>
            <p:cNvGrpSpPr/>
            <p:nvPr/>
          </p:nvGrpSpPr>
          <p:grpSpPr>
            <a:xfrm>
              <a:off x="1828610" y="109728"/>
              <a:ext cx="6236398" cy="7491312"/>
              <a:chOff x="1828610" y="109728"/>
              <a:chExt cx="6236398" cy="7491312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 rotWithShape="1">
              <a:blip r:embed="rId2"/>
              <a:srcRect l="33365" t="551" r="24933" b="-551"/>
              <a:stretch/>
            </p:blipFill>
            <p:spPr>
              <a:xfrm>
                <a:off x="1828610" y="109728"/>
                <a:ext cx="6236398" cy="7491312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761" b="100000" l="0" r="100000">
                            <a14:foregroundMark x1="3319" y1="48325" x2="0" y2="57703"/>
                            <a14:foregroundMark x1="3982" y1="72823" x2="4757" y2="48708"/>
                            <a14:foregroundMark x1="5088" y1="70048" x2="1438" y2="78947"/>
                            <a14:foregroundMark x1="97456" y1="26794" x2="97013" y2="41627"/>
                            <a14:foregroundMark x1="97345" y1="21340" x2="99004" y2="53110"/>
                            <a14:foregroundMark x1="15597" y1="93780" x2="58960" y2="94450"/>
                            <a14:foregroundMark x1="76881" y1="96268" x2="99779" y2="96842"/>
                            <a14:backgroundMark x1="28872" y1="78278" x2="58628" y2="79234"/>
                            <a14:backgroundMark x1="84956" y1="87943" x2="17920" y2="79809"/>
                            <a14:backgroundMark x1="14049" y1="70526" x2="16814" y2="67943"/>
                            <a14:backgroundMark x1="31969" y1="62297" x2="14934" y2="80287"/>
                            <a14:backgroundMark x1="27765" y1="74258" x2="61836" y2="70239"/>
                            <a14:backgroundMark x1="56305" y1="82010" x2="61947" y2="71770"/>
                            <a14:backgroundMark x1="76659" y1="71770" x2="68805" y2="73589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828610" y="109728"/>
                <a:ext cx="6236398" cy="7396182"/>
              </a:xfrm>
              <a:prstGeom prst="rect">
                <a:avLst/>
              </a:prstGeom>
            </p:spPr>
          </p:pic>
        </p:grpSp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5"/>
            <a:srcRect l="-2717" t="-18877" r="-6523" b="-9848"/>
            <a:stretch/>
          </p:blipFill>
          <p:spPr>
            <a:xfrm rot="21142361">
              <a:off x="1364064" y="5825537"/>
              <a:ext cx="7442698" cy="847320"/>
            </a:xfrm>
            <a:prstGeom prst="snip2DiagRect">
              <a:avLst>
                <a:gd name="adj1" fmla="val 50000"/>
                <a:gd name="adj2" fmla="val 16667"/>
              </a:avLst>
            </a:prstGeom>
            <a:solidFill>
              <a:srgbClr val="FFFFFF">
                <a:shade val="85000"/>
              </a:srgbClr>
            </a:solidFill>
            <a:ln w="88900" cap="sq">
              <a:noFill/>
              <a:miter lim="800000"/>
            </a:ln>
            <a:effectLst>
              <a:glow rad="139700">
                <a:schemeClr val="accent6">
                  <a:satMod val="175000"/>
                  <a:alpha val="40000"/>
                </a:schemeClr>
              </a:glow>
              <a:innerShdw blurRad="114300">
                <a:prstClr val="black"/>
              </a:innerShdw>
            </a:effectLst>
            <a:scene3d>
              <a:camera prst="isometricOffAxis2Left">
                <a:rot lat="21376414" lon="19272438" rev="21436488"/>
              </a:camera>
              <a:lightRig rig="twoPt" dir="t">
                <a:rot lat="0" lon="0" rev="7200000"/>
              </a:lightRig>
            </a:scene3d>
            <a:sp3d>
              <a:bevelT w="25400" h="19050" prst="slope"/>
              <a:contourClr>
                <a:srgbClr val="FFFFFF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967860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90832" y="663274"/>
            <a:ext cx="9926595" cy="4954931"/>
            <a:chOff x="790832" y="663274"/>
            <a:chExt cx="9926595" cy="4954931"/>
          </a:xfrm>
        </p:grpSpPr>
        <p:pic>
          <p:nvPicPr>
            <p:cNvPr id="1026" name="Picture 2" descr="No photo description available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364" y="663274"/>
              <a:ext cx="9906000" cy="495300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alpha val="0"/>
                </a:schemeClr>
              </a:solidFill>
            </a:ln>
          </p:spPr>
        </p:pic>
        <p:sp>
          <p:nvSpPr>
            <p:cNvPr id="6" name="Rectangle 5"/>
            <p:cNvSpPr/>
            <p:nvPr/>
          </p:nvSpPr>
          <p:spPr>
            <a:xfrm>
              <a:off x="790832" y="667265"/>
              <a:ext cx="9926595" cy="4950940"/>
            </a:xfrm>
            <a:prstGeom prst="rect">
              <a:avLst/>
            </a:prstGeom>
            <a:solidFill>
              <a:schemeClr val="tx1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4701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625" y="-317317"/>
            <a:ext cx="6236749" cy="749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317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21" y="2781209"/>
            <a:ext cx="7220958" cy="129558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00B0F0"/>
            </a:solidFill>
            <a:miter lim="800000"/>
          </a:ln>
          <a:effectLst>
            <a:glow rad="139700">
              <a:schemeClr val="accent6">
                <a:satMod val="175000"/>
                <a:alpha val="40000"/>
              </a:schemeClr>
            </a:glow>
            <a:innerShdw blurRad="114300">
              <a:prstClr val="black"/>
            </a:innerShdw>
          </a:effectLst>
          <a:scene3d>
            <a:camera prst="isometricOffAxis2Left"/>
            <a:lightRig rig="twoPt" dir="t">
              <a:rot lat="0" lon="0" rev="7200000"/>
            </a:lightRig>
          </a:scene3d>
          <a:sp3d>
            <a:bevelT w="25400" h="19050" prst="slope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0899188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23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MLSAPRO</dc:creator>
  <cp:lastModifiedBy>MLSAPRO</cp:lastModifiedBy>
  <cp:revision>5</cp:revision>
  <dcterms:created xsi:type="dcterms:W3CDTF">2024-06-02T06:30:59Z</dcterms:created>
  <dcterms:modified xsi:type="dcterms:W3CDTF">2024-06-02T06:54:12Z</dcterms:modified>
</cp:coreProperties>
</file>