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01E67-A802-C9C1-14B8-2ECB9C93DD87}" v="14" dt="2023-06-10T11:08:48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4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9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n abstract burst of blue and pink">
            <a:extLst>
              <a:ext uri="{FF2B5EF4-FFF2-40B4-BE49-F238E27FC236}">
                <a16:creationId xmlns:a16="http://schemas.microsoft.com/office/drawing/2014/main" id="{46FF7C96-93DC-2689-140A-23C14D1C4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478" y="0"/>
            <a:ext cx="10222521" cy="59787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627833"/>
            <a:ext cx="2512088" cy="52301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FDDA27-9BF1-44E7-8DD4-975622B9B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0"/>
            <a:ext cx="803867" cy="558688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01284" y="5938576"/>
            <a:ext cx="5690716" cy="919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09125" y="1392865"/>
            <a:ext cx="1982876" cy="546513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093759" y="2"/>
            <a:ext cx="3098240" cy="3428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AngleLinesVTI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2023-06-10T11:03:06Z</dcterms:created>
  <dcterms:modified xsi:type="dcterms:W3CDTF">2023-06-10T11:09:24Z</dcterms:modified>
</cp:coreProperties>
</file>