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E01E67-A802-C9C1-14B8-2ECB9C93DD87}" v="45" dt="2023-06-10T11:16:50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7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3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0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5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2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5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8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1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3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5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5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74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6" name="Rectangle 76">
            <a:extLst>
              <a:ext uri="{FF2B5EF4-FFF2-40B4-BE49-F238E27FC236}">
                <a16:creationId xmlns:a16="http://schemas.microsoft.com/office/drawing/2014/main" id="{27AFFCAE-0AB5-45EE-B656-860EA6FF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78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1" descr="A colorful light bulb with business icons">
            <a:extLst>
              <a:ext uri="{FF2B5EF4-FFF2-40B4-BE49-F238E27FC236}">
                <a16:creationId xmlns:a16="http://schemas.microsoft.com/office/drawing/2014/main" id="{9530F736-537A-FBCD-DD21-7FDD760E5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24" b="7419"/>
          <a:stretch/>
        </p:blipFill>
        <p:spPr>
          <a:xfrm>
            <a:off x="20" y="10"/>
            <a:ext cx="12191980" cy="6857987"/>
          </a:xfrm>
          <a:custGeom>
            <a:avLst/>
            <a:gdLst/>
            <a:ahLst/>
            <a:cxnLst/>
            <a:rect l="l" t="t" r="r" b="b"/>
            <a:pathLst>
              <a:path w="12191999" h="6858000">
                <a:moveTo>
                  <a:pt x="0" y="0"/>
                </a:moveTo>
                <a:lnTo>
                  <a:pt x="5224096" y="0"/>
                </a:lnTo>
                <a:cubicBezTo>
                  <a:pt x="8952104" y="0"/>
                  <a:pt x="11996310" y="2881531"/>
                  <a:pt x="12182932" y="6505093"/>
                </a:cubicBezTo>
                <a:lnTo>
                  <a:pt x="12191999" y="6858000"/>
                </a:lnTo>
                <a:lnTo>
                  <a:pt x="52240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Picture 11" descr="HD wallpaper: computer, Hi-Tech, technology | Wallpaper Flare">
            <a:extLst>
              <a:ext uri="{FF2B5EF4-FFF2-40B4-BE49-F238E27FC236}">
                <a16:creationId xmlns:a16="http://schemas.microsoft.com/office/drawing/2014/main" id="{AAB16518-264F-929C-B136-11104CA9C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" y="-2457"/>
            <a:ext cx="12218066" cy="741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BlocksVTI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</cp:revision>
  <dcterms:created xsi:type="dcterms:W3CDTF">2023-06-10T11:03:06Z</dcterms:created>
  <dcterms:modified xsi:type="dcterms:W3CDTF">2023-06-10T11:21:19Z</dcterms:modified>
</cp:coreProperties>
</file>