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03/Jun/2024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64064" y="109728"/>
            <a:ext cx="7442698" cy="7491312"/>
            <a:chOff x="1364064" y="109728"/>
            <a:chExt cx="7442698" cy="7491312"/>
          </a:xfrm>
        </p:grpSpPr>
        <p:grpSp>
          <p:nvGrpSpPr>
            <p:cNvPr id="10" name="Group 9"/>
            <p:cNvGrpSpPr/>
            <p:nvPr/>
          </p:nvGrpSpPr>
          <p:grpSpPr>
            <a:xfrm>
              <a:off x="1828610" y="109728"/>
              <a:ext cx="6236398" cy="7491312"/>
              <a:chOff x="1828610" y="109728"/>
              <a:chExt cx="6236398" cy="749131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l="33365" t="551" r="24933" b="-551"/>
              <a:stretch/>
            </p:blipFill>
            <p:spPr>
              <a:xfrm>
                <a:off x="1828610" y="109728"/>
                <a:ext cx="6236398" cy="749131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761" b="100000" l="0" r="100000">
                            <a14:foregroundMark x1="3319" y1="48325" x2="0" y2="57703"/>
                            <a14:foregroundMark x1="3982" y1="72823" x2="4757" y2="48708"/>
                            <a14:foregroundMark x1="5088" y1="70048" x2="1438" y2="78947"/>
                            <a14:foregroundMark x1="97456" y1="26794" x2="97013" y2="41627"/>
                            <a14:foregroundMark x1="97345" y1="21340" x2="99004" y2="53110"/>
                            <a14:foregroundMark x1="15597" y1="93780" x2="58960" y2="94450"/>
                            <a14:foregroundMark x1="76881" y1="96268" x2="99779" y2="96842"/>
                            <a14:backgroundMark x1="28872" y1="78278" x2="58628" y2="79234"/>
                            <a14:backgroundMark x1="84956" y1="87943" x2="17920" y2="79809"/>
                            <a14:backgroundMark x1="14049" y1="70526" x2="16814" y2="67943"/>
                            <a14:backgroundMark x1="31969" y1="62297" x2="14934" y2="80287"/>
                            <a14:backgroundMark x1="27765" y1="74258" x2="61836" y2="70239"/>
                            <a14:backgroundMark x1="56305" y1="82010" x2="61947" y2="71770"/>
                            <a14:backgroundMark x1="76659" y1="71770" x2="68805" y2="735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28610" y="109728"/>
                <a:ext cx="6236398" cy="7396182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-2717" t="-18877" r="-6523" b="-9848"/>
            <a:stretch/>
          </p:blipFill>
          <p:spPr>
            <a:xfrm rot="21142361">
              <a:off x="1364064" y="5825537"/>
              <a:ext cx="7442698" cy="847320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114300">
                <a:prstClr val="black"/>
              </a:innerShdw>
            </a:effectLst>
            <a:scene3d>
              <a:camera prst="isometricOffAxis2Left">
                <a:rot lat="21376414" lon="19272438" rev="21436488"/>
              </a:camera>
              <a:lightRig rig="twoPt" dir="t">
                <a:rot lat="0" lon="0" rev="7200000"/>
              </a:lightRig>
            </a:scene3d>
            <a:sp3d>
              <a:bevelT w="25400" h="19050" prst="slope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6786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3235" y="390327"/>
            <a:ext cx="11027795" cy="6144692"/>
            <a:chOff x="743235" y="390327"/>
            <a:chExt cx="11027795" cy="6144692"/>
          </a:xfrm>
        </p:grpSpPr>
        <p:grpSp>
          <p:nvGrpSpPr>
            <p:cNvPr id="6" name="Group 5"/>
            <p:cNvGrpSpPr/>
            <p:nvPr/>
          </p:nvGrpSpPr>
          <p:grpSpPr>
            <a:xfrm>
              <a:off x="743235" y="390327"/>
              <a:ext cx="10663327" cy="6144692"/>
              <a:chOff x="743235" y="390327"/>
              <a:chExt cx="10663327" cy="614469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030" y="390327"/>
                <a:ext cx="10593774" cy="605279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761" b="100000" l="0" r="100000">
                            <a14:foregroundMark x1="3319" y1="48325" x2="0" y2="57703"/>
                            <a14:foregroundMark x1="3982" y1="72823" x2="4757" y2="48708"/>
                            <a14:foregroundMark x1="5088" y1="70048" x2="1438" y2="78947"/>
                            <a14:foregroundMark x1="97456" y1="26794" x2="97013" y2="41627"/>
                            <a14:foregroundMark x1="97345" y1="21340" x2="99004" y2="53110"/>
                            <a14:foregroundMark x1="15597" y1="93780" x2="58960" y2="94450"/>
                            <a14:foregroundMark x1="76881" y1="96268" x2="99779" y2="96842"/>
                            <a14:backgroundMark x1="28872" y1="78278" x2="58628" y2="79234"/>
                            <a14:backgroundMark x1="84956" y1="87943" x2="17920" y2="79809"/>
                            <a14:backgroundMark x1="14049" y1="70526" x2="16814" y2="67943"/>
                            <a14:backgroundMark x1="31969" y1="62297" x2="14934" y2="80287"/>
                            <a14:backgroundMark x1="27765" y1="74258" x2="61836" y2="70239"/>
                            <a14:backgroundMark x1="56305" y1="82010" x2="61947" y2="71770"/>
                            <a14:backgroundMark x1="76659" y1="71770" x2="68805" y2="73589"/>
                          </a14:backgroundRemoval>
                        </a14:imgEffect>
                      </a14:imgLayer>
                    </a14:imgProps>
                  </a:ext>
                </a:extLst>
              </a:blip>
              <a:srcRect l="134" t="91201" r="32" b="-162"/>
              <a:stretch/>
            </p:blipFill>
            <p:spPr>
              <a:xfrm>
                <a:off x="785215" y="6112476"/>
                <a:ext cx="10621347" cy="33064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761" b="100000" l="0" r="100000">
                            <a14:foregroundMark x1="3319" y1="48325" x2="0" y2="57703"/>
                            <a14:foregroundMark x1="3982" y1="72823" x2="4757" y2="48708"/>
                            <a14:foregroundMark x1="5088" y1="70048" x2="1438" y2="78947"/>
                            <a14:foregroundMark x1="97456" y1="26794" x2="97013" y2="41627"/>
                            <a14:foregroundMark x1="97345" y1="21340" x2="99004" y2="53110"/>
                            <a14:foregroundMark x1="15597" y1="93780" x2="58960" y2="94450"/>
                            <a14:foregroundMark x1="76881" y1="96268" x2="99779" y2="96842"/>
                            <a14:backgroundMark x1="28872" y1="78278" x2="58628" y2="79234"/>
                            <a14:backgroundMark x1="84956" y1="87943" x2="17920" y2="79809"/>
                            <a14:backgroundMark x1="14049" y1="70526" x2="16814" y2="67943"/>
                            <a14:backgroundMark x1="31969" y1="62297" x2="14934" y2="80287"/>
                            <a14:backgroundMark x1="27765" y1="74258" x2="61836" y2="70239"/>
                            <a14:backgroundMark x1="56305" y1="82010" x2="61947" y2="71770"/>
                            <a14:backgroundMark x1="76659" y1="71770" x2="68805" y2="73589"/>
                          </a14:backgroundRemoval>
                        </a14:imgEffect>
                      </a14:imgLayer>
                    </a14:imgProps>
                  </a:ext>
                </a:extLst>
              </a:blip>
              <a:srcRect l="94554" t="7409" r="-233" b="32668"/>
              <a:stretch/>
            </p:blipFill>
            <p:spPr>
              <a:xfrm rot="10800000">
                <a:off x="743235" y="2418972"/>
                <a:ext cx="689925" cy="4116047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761" b="100000" l="0" r="100000">
                            <a14:foregroundMark x1="3319" y1="48325" x2="0" y2="57703"/>
                            <a14:foregroundMark x1="3982" y1="72823" x2="4757" y2="48708"/>
                            <a14:foregroundMark x1="5088" y1="70048" x2="1438" y2="78947"/>
                            <a14:foregroundMark x1="97456" y1="26794" x2="97013" y2="41627"/>
                            <a14:foregroundMark x1="97345" y1="21340" x2="99004" y2="53110"/>
                            <a14:foregroundMark x1="15597" y1="93780" x2="58960" y2="94450"/>
                            <a14:foregroundMark x1="76881" y1="96268" x2="99779" y2="96842"/>
                            <a14:backgroundMark x1="28872" y1="78278" x2="58628" y2="79234"/>
                            <a14:backgroundMark x1="84956" y1="87943" x2="17920" y2="79809"/>
                            <a14:backgroundMark x1="14049" y1="70526" x2="16814" y2="67943"/>
                            <a14:backgroundMark x1="31969" y1="62297" x2="14934" y2="80287"/>
                            <a14:backgroundMark x1="27765" y1="74258" x2="61836" y2="70239"/>
                            <a14:backgroundMark x1="56305" y1="82010" x2="61947" y2="71770"/>
                            <a14:backgroundMark x1="76659" y1="71770" x2="68805" y2="73589"/>
                          </a14:backgroundRemoval>
                        </a14:imgEffect>
                      </a14:imgLayer>
                    </a14:imgProps>
                  </a:ext>
                </a:extLst>
              </a:blip>
              <a:srcRect l="94554" t="7409" r="-233" b="32668"/>
              <a:stretch/>
            </p:blipFill>
            <p:spPr>
              <a:xfrm>
                <a:off x="10840996" y="1780509"/>
                <a:ext cx="564998" cy="4431956"/>
              </a:xfrm>
              <a:prstGeom prst="rect">
                <a:avLst/>
              </a:prstGeom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112476">
              <a:off x="1576980" y="5566152"/>
              <a:ext cx="10194050" cy="574316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00B0F0"/>
              </a:solidFill>
              <a:miter lim="800000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114300">
                <a:prstClr val="black"/>
              </a:innerShdw>
            </a:effectLst>
            <a:scene3d>
              <a:camera prst="isometricOffAxis2Left"/>
              <a:lightRig rig="twoPt" dir="t">
                <a:rot lat="0" lon="0" rev="7200000"/>
              </a:lightRig>
            </a:scene3d>
            <a:sp3d>
              <a:bevelT w="25400" h="19050" prst="slope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1529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90832" y="663274"/>
            <a:ext cx="9926595" cy="4954931"/>
            <a:chOff x="790832" y="663274"/>
            <a:chExt cx="9926595" cy="4954931"/>
          </a:xfrm>
        </p:grpSpPr>
        <p:pic>
          <p:nvPicPr>
            <p:cNvPr id="1026" name="Picture 2" descr="No photo description available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364" y="663274"/>
              <a:ext cx="9906000" cy="49530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alpha val="0"/>
                </a:schemeClr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790832" y="667265"/>
              <a:ext cx="9926595" cy="4950940"/>
            </a:xfrm>
            <a:prstGeom prst="rect">
              <a:avLst/>
            </a:prstGeom>
            <a:solidFill>
              <a:schemeClr val="tx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47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8" y="-292603"/>
            <a:ext cx="6236749" cy="74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781209"/>
            <a:ext cx="7220958" cy="12955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glow rad="139700">
              <a:schemeClr val="accent6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isometricOffAxis2Left"/>
            <a:lightRig rig="twoPt" dir="t">
              <a:rot lat="0" lon="0" rev="7200000"/>
            </a:lightRig>
          </a:scene3d>
          <a:sp3d>
            <a:bevelT w="25400" h="19050" prst="slop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89918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MLSAPRO</dc:creator>
  <cp:lastModifiedBy>MLSAPRO</cp:lastModifiedBy>
  <cp:revision>8</cp:revision>
  <dcterms:created xsi:type="dcterms:W3CDTF">2024-06-02T06:30:59Z</dcterms:created>
  <dcterms:modified xsi:type="dcterms:W3CDTF">2024-06-03T08:05:47Z</dcterms:modified>
</cp:coreProperties>
</file>