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58" r:id="rId4"/>
    <p:sldId id="260" r:id="rId5"/>
    <p:sldId id="256" r:id="rId6"/>
    <p:sldId id="257" r:id="rId7"/>
    <p:sldId id="262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07F-014C-4461-9E0A-804E6238AF3A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552A3-DA44-4A3D-A9BF-48449F3F7E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552A3-DA44-4A3D-A9BF-48449F3F7E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C84E-28AA-48D4-90A9-A4BB74E61817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C24E-B102-4B2B-81C6-963B2BEE3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-12700" y="-6350"/>
            <a:ext cx="6870700" cy="915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399" y="2209800"/>
            <a:ext cx="8485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/>
          <a:srcRect b="6261"/>
          <a:stretch>
            <a:fillRect/>
          </a:stretch>
        </p:blipFill>
        <p:spPr bwMode="auto">
          <a:xfrm rot="5400000">
            <a:off x="400050" y="2724150"/>
            <a:ext cx="6737350" cy="3422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0" y="6519863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1000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 flipV="1">
              <a:off x="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990600"/>
            <a:ext cx="6400800" cy="7848302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shuru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us </a:t>
            </a:r>
            <a:r>
              <a:rPr lang="en-US" dirty="0" err="1"/>
              <a:t>rab</a:t>
            </a:r>
            <a:r>
              <a:rPr lang="en-US" dirty="0"/>
              <a:t> e </a:t>
            </a:r>
            <a:r>
              <a:rPr lang="en-US" dirty="0" err="1"/>
              <a:t>qainat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se </a:t>
            </a:r>
            <a:r>
              <a:rPr lang="en-US" dirty="0" err="1"/>
              <a:t>werna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at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kuch</a:t>
            </a:r>
            <a:r>
              <a:rPr lang="en-US" dirty="0"/>
              <a:t> km </a:t>
            </a:r>
            <a:r>
              <a:rPr lang="en-US" dirty="0" err="1"/>
              <a:t>na</a:t>
            </a:r>
            <a:r>
              <a:rPr lang="en-US" dirty="0"/>
              <a:t> the </a:t>
            </a:r>
            <a:r>
              <a:rPr lang="en-US" dirty="0" err="1"/>
              <a:t>krobian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 3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Joining me today is </a:t>
            </a:r>
            <a:r>
              <a:rPr lang="en-US" b="1" dirty="0"/>
              <a:t>M</a:t>
            </a:r>
            <a:r>
              <a:rPr lang="en-US" b="1" dirty="0" smtClean="0"/>
              <a:t>r</a:t>
            </a:r>
            <a:r>
              <a:rPr lang="en-US" b="1" dirty="0"/>
              <a:t>. </a:t>
            </a:r>
            <a:r>
              <a:rPr lang="en-US" b="1" dirty="0" err="1" smtClean="0"/>
              <a:t>Shahzal</a:t>
            </a:r>
            <a:r>
              <a:rPr lang="en-US" b="1" dirty="0" smtClean="0"/>
              <a:t> </a:t>
            </a:r>
            <a:r>
              <a:rPr lang="en-US" dirty="0" smtClean="0"/>
              <a:t>,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smtClean="0"/>
              <a:t>5.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humbly take the mantle of your host today.</a:t>
            </a:r>
            <a:br>
              <a:rPr lang="en-US" dirty="0"/>
            </a:br>
            <a:r>
              <a:rPr lang="en-US" dirty="0"/>
              <a:t>Respected Persona,</a:t>
            </a:r>
            <a:br>
              <a:rPr lang="en-US" dirty="0"/>
            </a:br>
            <a:r>
              <a:rPr lang="en-US" dirty="0"/>
              <a:t>esteemed Jury,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7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"A very warm and gracious afternoon to all of you!"</a:t>
            </a:r>
          </a:p>
          <a:p>
            <a:r>
              <a:rPr lang="en-US" dirty="0"/>
              <a:t>Hallowed ground  </a:t>
            </a:r>
            <a:br>
              <a:rPr lang="en-US" dirty="0"/>
            </a:br>
            <a:r>
              <a:rPr lang="en-US" dirty="0"/>
              <a:t> where greatness is nurtured and ambitions soar.</a:t>
            </a:r>
          </a:p>
          <a:p>
            <a:r>
              <a:rPr lang="en-US" b="1" dirty="0"/>
              <a:t>8.5&lt;both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ham </a:t>
            </a:r>
            <a:r>
              <a:rPr lang="en-US" dirty="0" err="1"/>
              <a:t>ap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tehe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se </a:t>
            </a:r>
            <a:r>
              <a:rPr lang="en-US" dirty="0" err="1"/>
              <a:t>kush</a:t>
            </a:r>
            <a:r>
              <a:rPr lang="en-US" dirty="0"/>
              <a:t> </a:t>
            </a:r>
            <a:r>
              <a:rPr lang="en-US" dirty="0" err="1"/>
              <a:t>amdeed</a:t>
            </a:r>
            <a:r>
              <a:rPr lang="en-US" dirty="0"/>
              <a:t> </a:t>
            </a:r>
            <a:r>
              <a:rPr lang="en-US" dirty="0" err="1"/>
              <a:t>kehte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9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place where dreams take flight and destinies are shaped.</a:t>
            </a:r>
            <a:br>
              <a:rPr lang="en-US" dirty="0"/>
            </a:br>
            <a:r>
              <a:rPr lang="en-US" b="1" dirty="0"/>
              <a:t>11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/>
              <a:t>dedication has transformed this campus into an epicenter of</a:t>
            </a:r>
            <a:br>
              <a:rPr lang="en-US" dirty="0"/>
            </a:br>
            <a:r>
              <a:rPr lang="en-US" dirty="0"/>
              <a:t>intellectual growth, co-curricular achievements, and </a:t>
            </a:r>
            <a:r>
              <a:rPr lang="en-US" dirty="0" err="1"/>
              <a:t>imatched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professionalism.</a:t>
            </a:r>
            <a:br>
              <a:rPr lang="en-US" dirty="0"/>
            </a:br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76200" y="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Ali Abdullah Card 1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5054600" y="-228600"/>
            <a:ext cx="36322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0" y="6519863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1000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 flipV="1">
              <a:off x="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990601"/>
            <a:ext cx="6400800" cy="784830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13.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us begin today’s event with the blessings of Allah.</a:t>
            </a:r>
            <a:br>
              <a:rPr lang="en-US" dirty="0" smtClean="0"/>
            </a:br>
            <a:r>
              <a:rPr lang="en-US" dirty="0" smtClean="0"/>
              <a:t>So I seek The Nobel Permission from our </a:t>
            </a:r>
            <a:r>
              <a:rPr lang="en-US" dirty="0" err="1" smtClean="0"/>
              <a:t>Worhty</a:t>
            </a:r>
            <a:r>
              <a:rPr lang="en-US" dirty="0" smtClean="0"/>
              <a:t> Principal</a:t>
            </a:r>
            <a:br>
              <a:rPr lang="en-US" dirty="0" smtClean="0"/>
            </a:br>
            <a:r>
              <a:rPr lang="en-US" dirty="0" smtClean="0"/>
              <a:t>So that we let the Event begin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14.5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Recitation </a:t>
            </a:r>
            <a:r>
              <a:rPr lang="en-US" dirty="0" smtClean="0"/>
              <a:t>of </a:t>
            </a:r>
            <a:r>
              <a:rPr lang="en-US" dirty="0" err="1" smtClean="0"/>
              <a:t>Surah</a:t>
            </a:r>
            <a:r>
              <a:rPr lang="en-US" dirty="0" smtClean="0"/>
              <a:t> </a:t>
            </a:r>
            <a:r>
              <a:rPr lang="en-US" dirty="0" err="1" smtClean="0"/>
              <a:t>Alaq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16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ilhaam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rim </a:t>
            </a:r>
            <a:r>
              <a:rPr lang="en-US" dirty="0" err="1" smtClean="0"/>
              <a:t>jhim</a:t>
            </a:r>
            <a:r>
              <a:rPr lang="en-US" dirty="0" smtClean="0"/>
              <a:t> </a:t>
            </a:r>
            <a:r>
              <a:rPr lang="en-US" dirty="0" err="1" smtClean="0"/>
              <a:t>khin</a:t>
            </a:r>
            <a:r>
              <a:rPr lang="en-US" dirty="0" smtClean="0"/>
              <a:t> </a:t>
            </a:r>
            <a:r>
              <a:rPr lang="en-US" dirty="0" err="1" smtClean="0"/>
              <a:t>akhshis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ghta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yeh</a:t>
            </a:r>
            <a:r>
              <a:rPr lang="en-US" dirty="0" smtClean="0"/>
              <a:t> </a:t>
            </a:r>
            <a:r>
              <a:rPr lang="en-US" dirty="0" err="1" smtClean="0"/>
              <a:t>dil</a:t>
            </a:r>
            <a:r>
              <a:rPr lang="en-US" dirty="0" smtClean="0"/>
              <a:t> ka </a:t>
            </a:r>
            <a:r>
              <a:rPr lang="en-US" dirty="0" err="1" smtClean="0"/>
              <a:t>nagr</a:t>
            </a:r>
            <a:r>
              <a:rPr lang="en-US" dirty="0" smtClean="0"/>
              <a:t> h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keh</a:t>
            </a:r>
            <a:r>
              <a:rPr lang="en-US" dirty="0" smtClean="0"/>
              <a:t> </a:t>
            </a:r>
            <a:r>
              <a:rPr lang="en-US" dirty="0" err="1" smtClean="0"/>
              <a:t>madine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fza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let us immerse ourselves in the love and admiration for our beloved Prophet Muhammad (PBUH). To grace us with a melodious </a:t>
            </a:r>
            <a:r>
              <a:rPr lang="en-US" dirty="0" err="1" smtClean="0"/>
              <a:t>Naat</a:t>
            </a:r>
            <a:r>
              <a:rPr lang="en-US" dirty="0" smtClean="0"/>
              <a:t>, we call upon </a:t>
            </a:r>
            <a:r>
              <a:rPr lang="en-US" dirty="0" smtClean="0"/>
              <a:t> </a:t>
            </a:r>
            <a:r>
              <a:rPr lang="en-US" b="1" dirty="0" err="1" smtClean="0"/>
              <a:t>Nalain</a:t>
            </a:r>
            <a:r>
              <a:rPr lang="en-US" b="1" dirty="0" smtClean="0"/>
              <a:t> </a:t>
            </a:r>
            <a:r>
              <a:rPr lang="en-US" b="1" dirty="0" err="1" smtClean="0"/>
              <a:t>Sajjad</a:t>
            </a:r>
            <a:r>
              <a:rPr lang="en-US" b="1" dirty="0" smtClean="0"/>
              <a:t> </a:t>
            </a:r>
            <a:r>
              <a:rPr lang="en-US" dirty="0" smtClean="0"/>
              <a:t>."</a:t>
            </a:r>
            <a:endParaRPr lang="en-US" dirty="0" smtClean="0"/>
          </a:p>
          <a:p>
            <a:r>
              <a:rPr lang="en-US" dirty="0" smtClean="0"/>
              <a:t>(Quote about Prophet Muhammad </a:t>
            </a:r>
            <a:r>
              <a:rPr lang="en-US" dirty="0" smtClean="0"/>
              <a:t>needed)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18.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drama That </a:t>
            </a:r>
            <a:r>
              <a:rPr lang="en-US" dirty="0" smtClean="0"/>
              <a:t>highlights the essence of guiding our youth toward a brighter and more enlightened future.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the horizons of this stage, we now call upon the talented participants of the drama </a:t>
            </a:r>
            <a:r>
              <a:rPr lang="en-US" b="1" dirty="0" err="1" smtClean="0"/>
              <a:t>Taleem</a:t>
            </a:r>
            <a:r>
              <a:rPr lang="en-US" b="1" dirty="0" smtClean="0"/>
              <a:t> </a:t>
            </a:r>
            <a:r>
              <a:rPr lang="en-US" b="1" dirty="0" err="1" smtClean="0"/>
              <a:t>Balghan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&lt;pause for Welcome performance after which </a:t>
            </a:r>
            <a:r>
              <a:rPr lang="en-US" dirty="0" err="1" smtClean="0"/>
              <a:t>ali</a:t>
            </a:r>
            <a:r>
              <a:rPr lang="en-US" dirty="0" smtClean="0"/>
              <a:t> will say&gt;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6657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Ali Abdullah Card 2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4660900" y="1905000"/>
            <a:ext cx="2197100" cy="249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1219200" y="3810000"/>
            <a:ext cx="456216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0" y="6519863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1000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 flipV="1">
              <a:off x="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990600"/>
            <a:ext cx="6400800" cy="313932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an incredible journey we've had today, filled with laughter, inspiration, and unforgettable moments! As we approach the culmination of this event,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19.5&lt;Both Together&gt;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 smtClean="0"/>
              <a:t>Until next time</a:t>
            </a:r>
            <a:r>
              <a:rPr lang="en-US" dirty="0" smtClean="0"/>
              <a:t>, stay inspired, </a:t>
            </a:r>
            <a:r>
              <a:rPr lang="en-US" b="1" dirty="0" smtClean="0"/>
              <a:t>keep soaring high</a:t>
            </a:r>
            <a:r>
              <a:rPr lang="en-US" dirty="0" smtClean="0"/>
              <a:t>, and never stop</a:t>
            </a:r>
          </a:p>
          <a:p>
            <a:r>
              <a:rPr lang="en-US" dirty="0" smtClean="0"/>
              <a:t>dreaming!</a:t>
            </a:r>
          </a:p>
          <a:p>
            <a:r>
              <a:rPr lang="en-US" b="1" dirty="0" smtClean="0"/>
              <a:t>Allah Hafiz!"</a:t>
            </a:r>
          </a:p>
          <a:p>
            <a:r>
              <a:rPr lang="en-US" dirty="0" smtClean="0"/>
              <a:t>(Both exit the stage)</a:t>
            </a:r>
          </a:p>
          <a:p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Ali Abdullah Card 3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0" y="6519863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1000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 flipV="1">
              <a:off x="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838201"/>
            <a:ext cx="6400800" cy="7848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2.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Name of Allah ,</a:t>
            </a:r>
            <a:br>
              <a:rPr lang="en-US" dirty="0"/>
            </a:br>
            <a:r>
              <a:rPr lang="en-US" dirty="0"/>
              <a:t>the Most Gracious, </a:t>
            </a:r>
            <a:br>
              <a:rPr lang="en-US" dirty="0"/>
            </a:br>
            <a:r>
              <a:rPr lang="en-US" dirty="0"/>
              <a:t>the Merciful.</a:t>
            </a:r>
            <a:br>
              <a:rPr lang="en-US" dirty="0"/>
            </a:br>
            <a:r>
              <a:rPr lang="en-US" b="1" dirty="0" smtClean="0"/>
              <a:t>4.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 smtClean="0"/>
              <a:t>Mr. Ali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6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the radiant minds of this prestigious institution</a:t>
            </a:r>
            <a:br>
              <a:rPr lang="en-US" dirty="0"/>
            </a:br>
            <a:r>
              <a:rPr lang="en-US" b="1" dirty="0"/>
              <a:t> 8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Welcome </a:t>
            </a:r>
            <a:r>
              <a:rPr lang="en-US" dirty="0"/>
              <a:t>to </a:t>
            </a:r>
            <a:r>
              <a:rPr lang="en-US" dirty="0" err="1"/>
              <a:t>Punjabian</a:t>
            </a:r>
            <a:r>
              <a:rPr lang="en-US" dirty="0"/>
              <a:t> Era.</a:t>
            </a:r>
            <a:br>
              <a:rPr lang="en-US" dirty="0"/>
            </a:br>
            <a:r>
              <a:rPr lang="en-US" dirty="0"/>
              <a:t>One of the Golden Era of Our Nation</a:t>
            </a:r>
          </a:p>
          <a:p>
            <a:r>
              <a:rPr lang="en-US" b="1" dirty="0"/>
              <a:t>8.5&lt;both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ham </a:t>
            </a:r>
            <a:r>
              <a:rPr lang="en-US" dirty="0" err="1"/>
              <a:t>ap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tehe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se </a:t>
            </a:r>
            <a:r>
              <a:rPr lang="en-US" dirty="0" err="1"/>
              <a:t>kush</a:t>
            </a:r>
            <a:r>
              <a:rPr lang="en-US" dirty="0"/>
              <a:t> </a:t>
            </a:r>
            <a:r>
              <a:rPr lang="en-US" dirty="0" err="1"/>
              <a:t>amdeed</a:t>
            </a:r>
            <a:r>
              <a:rPr lang="en-US" dirty="0"/>
              <a:t> </a:t>
            </a:r>
            <a:r>
              <a:rPr lang="en-US" dirty="0" err="1"/>
              <a:t>kehte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10 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campus stands as a monument to excellence, celebrating over</a:t>
            </a:r>
            <a:br>
              <a:rPr lang="en-US" dirty="0"/>
            </a:br>
            <a:r>
              <a:rPr lang="en-US" dirty="0"/>
              <a:t>a decade of brilliance under the dynamic leadership of 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      </a:t>
            </a:r>
            <a:r>
              <a:rPr lang="en-US" b="1" dirty="0" smtClean="0"/>
              <a:t>Mr. </a:t>
            </a:r>
            <a:r>
              <a:rPr lang="en-US" b="1" dirty="0" err="1" smtClean="0"/>
              <a:t>Yasir</a:t>
            </a:r>
            <a:r>
              <a:rPr lang="en-US" b="1" dirty="0" smtClean="0"/>
              <a:t> </a:t>
            </a:r>
            <a:r>
              <a:rPr lang="en-US" b="1" dirty="0"/>
              <a:t>Khan </a:t>
            </a:r>
            <a:r>
              <a:rPr lang="en-US" b="1" dirty="0" err="1"/>
              <a:t>Gabol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12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Today, we honor not only this philosophy but also the legacy of</a:t>
            </a:r>
            <a:br>
              <a:rPr lang="en-US" dirty="0"/>
            </a:br>
            <a:r>
              <a:rPr lang="en-US" dirty="0"/>
              <a:t>Punjab Colleges, which has consistently set benchmarks, producing</a:t>
            </a:r>
            <a:br>
              <a:rPr lang="en-US" dirty="0"/>
            </a:br>
            <a:r>
              <a:rPr lang="en-US" dirty="0"/>
              <a:t>top academic achievers and nurturing leaders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52400"/>
            <a:ext cx="512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Shahzal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Card 1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5448300" y="-304800"/>
            <a:ext cx="2819400" cy="662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0" y="6519863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1000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 flipV="1">
              <a:off x="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990600"/>
            <a:ext cx="6400800" cy="7848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14.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So,gentlemen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15.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let us open our hearts and minds as we begin with the recitation of the Holy Quran. We invite the distinguished voice of our campus, </a:t>
            </a:r>
            <a:r>
              <a:rPr lang="en-US" dirty="0" smtClean="0"/>
              <a:t> </a:t>
            </a:r>
            <a:r>
              <a:rPr lang="en-US" b="1" dirty="0" smtClean="0"/>
              <a:t>Hafiz </a:t>
            </a:r>
            <a:r>
              <a:rPr lang="en-US" b="1" dirty="0" err="1" smtClean="0"/>
              <a:t>Muzammil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smtClean="0"/>
              <a:t>to lead us in this sacred act.“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pause for </a:t>
            </a:r>
            <a:r>
              <a:rPr lang="en-US" dirty="0" err="1" smtClean="0"/>
              <a:t>tilwat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Jazakallah</a:t>
            </a:r>
            <a:r>
              <a:rPr lang="en-US" b="1" dirty="0" smtClean="0"/>
              <a:t> </a:t>
            </a:r>
            <a:r>
              <a:rPr lang="en-US" b="1" dirty="0" err="1" smtClean="0"/>
              <a:t>Hu</a:t>
            </a:r>
            <a:r>
              <a:rPr lang="en-US" b="1" dirty="0" smtClean="0"/>
              <a:t> </a:t>
            </a:r>
            <a:r>
              <a:rPr lang="en-US" b="1" dirty="0" err="1" smtClean="0"/>
              <a:t>Khaira</a:t>
            </a:r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17.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Dear students, today marks the Middle </a:t>
            </a:r>
            <a:br>
              <a:rPr lang="en-US" dirty="0" smtClean="0"/>
            </a:br>
            <a:r>
              <a:rPr lang="en-US" dirty="0" smtClean="0"/>
              <a:t>at a place where opportunities are endless and</a:t>
            </a:r>
            <a:br>
              <a:rPr lang="en-US" dirty="0" smtClean="0"/>
            </a:br>
            <a:r>
              <a:rPr lang="en-US" dirty="0" smtClean="0"/>
              <a:t>success belongs to those who dare to dream </a:t>
            </a:r>
            <a:r>
              <a:rPr lang="en-US" dirty="0" err="1" smtClean="0"/>
              <a:t>big.So</a:t>
            </a:r>
            <a:r>
              <a:rPr lang="en-US" dirty="0" smtClean="0"/>
              <a:t>, without any further delay, let us present a cultural </a:t>
            </a:r>
            <a:r>
              <a:rPr lang="en-US" dirty="0" smtClean="0"/>
              <a:t>Performance </a:t>
            </a:r>
            <a:r>
              <a:rPr lang="en-US" dirty="0" smtClean="0"/>
              <a:t>that </a:t>
            </a:r>
            <a:r>
              <a:rPr lang="en-US" dirty="0" smtClean="0"/>
              <a:t>combines entertainment with learning.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19</a:t>
            </a:r>
            <a:r>
              <a:rPr lang="en-US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it is my absolute honor to hand over the stage to our dynamic and charismatic hosts for the Grand Finale — the one and only _____Vanguard Crew_____________</a:t>
            </a:r>
          </a:p>
          <a:p>
            <a:r>
              <a:rPr lang="en-US" dirty="0" smtClean="0"/>
              <a:t>So, without further ado, in your capable hands</a:t>
            </a:r>
            <a:r>
              <a:rPr lang="en-US" dirty="0" smtClean="0"/>
              <a:t>, </a:t>
            </a:r>
            <a:r>
              <a:rPr lang="en-US" b="1" dirty="0" err="1" smtClean="0"/>
              <a:t>Saim</a:t>
            </a:r>
            <a:r>
              <a:rPr lang="en-US" dirty="0" smtClean="0"/>
              <a:t> and</a:t>
            </a:r>
          </a:p>
          <a:p>
            <a:r>
              <a:rPr lang="en-US" b="1" dirty="0" err="1" smtClean="0"/>
              <a:t>Musadiq</a:t>
            </a:r>
            <a:r>
              <a:rPr lang="en-US" dirty="0" smtClean="0"/>
              <a:t> , </a:t>
            </a:r>
            <a:r>
              <a:rPr lang="en-US" dirty="0" smtClean="0"/>
              <a:t>take it away!"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52400"/>
            <a:ext cx="512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Shahzal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Card 2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3429000" y="685800"/>
            <a:ext cx="1968500" cy="223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1219200" y="4037771"/>
            <a:ext cx="4495800" cy="510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0" y="6519863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1000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 flipV="1">
              <a:off x="0" y="0"/>
              <a:ext cx="3048000" cy="2624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1" y="6519863"/>
            <a:ext cx="30480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990600"/>
            <a:ext cx="64008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19.5&lt;Both Together&gt;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"Until next time, </a:t>
            </a:r>
            <a:r>
              <a:rPr lang="en-US" b="1" dirty="0" smtClean="0"/>
              <a:t>stay inspired</a:t>
            </a:r>
            <a:r>
              <a:rPr lang="en-US" dirty="0" smtClean="0"/>
              <a:t>, keep soaring high, </a:t>
            </a:r>
            <a:r>
              <a:rPr lang="en-US" b="1" dirty="0" smtClean="0"/>
              <a:t>and never stop</a:t>
            </a:r>
          </a:p>
          <a:p>
            <a:r>
              <a:rPr lang="en-US" b="1" dirty="0" smtClean="0"/>
              <a:t>dreaming!</a:t>
            </a:r>
          </a:p>
          <a:p>
            <a:r>
              <a:rPr lang="en-US" dirty="0" smtClean="0"/>
              <a:t>Allah Hafiz!"</a:t>
            </a:r>
          </a:p>
          <a:p>
            <a:r>
              <a:rPr lang="en-US" dirty="0" smtClean="0"/>
              <a:t>(Both exit the stage)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52400"/>
            <a:ext cx="512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Shahzal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Card 3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</Words>
  <Application>Microsoft Office PowerPoint</Application>
  <PresentationFormat>Letter Paper (8.5x11 in)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Shahzal Rehman</dc:creator>
  <cp:lastModifiedBy>Shahzal Rehman</cp:lastModifiedBy>
  <cp:revision>45</cp:revision>
  <dcterms:created xsi:type="dcterms:W3CDTF">2024-12-11T11:09:20Z</dcterms:created>
  <dcterms:modified xsi:type="dcterms:W3CDTF">2024-12-12T11:40:41Z</dcterms:modified>
</cp:coreProperties>
</file>