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5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02FE-2EAE-4AAA-A58A-4DB6436C0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730" y="1370506"/>
            <a:ext cx="7141333" cy="2268559"/>
          </a:xfrm>
        </p:spPr>
        <p:txBody>
          <a:bodyPr>
            <a:noAutofit/>
          </a:bodyPr>
          <a:lstStyle/>
          <a:p>
            <a:r>
              <a:rPr lang="en-US" sz="3200" i="1" dirty="0"/>
              <a:t>“Can data analysis of electricity usage in the home be effective in identifying circumstances in which elderly or disabled residents may require aid”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83167-DDA2-405F-BACD-EC8AA6CFF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717" y="3393252"/>
            <a:ext cx="6630345" cy="647407"/>
          </a:xfrm>
        </p:spPr>
        <p:txBody>
          <a:bodyPr>
            <a:normAutofit fontScale="85000" lnSpcReduction="10000"/>
          </a:bodyPr>
          <a:lstStyle/>
          <a:p>
            <a:r>
              <a:rPr lang="en-US" sz="1600" i="1" dirty="0"/>
              <a:t>“The use of data analytics to identify circumstances in which elderly or disabled residents may require aid through changes in electricity usage patterns.”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0175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1E90-CD39-491F-B401-7245A2E4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8AB25-A0BA-4F41-8FCA-85D4409EC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07239" y="1338297"/>
            <a:ext cx="4108458" cy="713818"/>
          </a:xfrm>
        </p:spPr>
        <p:txBody>
          <a:bodyPr/>
          <a:lstStyle/>
          <a:p>
            <a:r>
              <a:rPr lang="en-GB" dirty="0"/>
              <a:t>Initial Expected Gantt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95F26-8C7E-4AA4-9D91-5F8E572F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46" y="2416645"/>
            <a:ext cx="10577145" cy="225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1E90-CD39-491F-B401-7245A2E4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8AB25-A0BA-4F41-8FCA-85D4409EC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07239" y="1338297"/>
            <a:ext cx="4108458" cy="713818"/>
          </a:xfrm>
        </p:spPr>
        <p:txBody>
          <a:bodyPr/>
          <a:lstStyle/>
          <a:p>
            <a:r>
              <a:rPr lang="en-GB" dirty="0"/>
              <a:t>Actual Gantt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75FDB3-4AE4-4C32-840F-BD6D7777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4" y="2416645"/>
            <a:ext cx="10542000" cy="380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2FEF-C70A-40DC-8CFD-E74D5BC6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37685"/>
          </a:xfrm>
        </p:spPr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EA4B-45F0-4325-8BFC-5E38983D0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93770"/>
            <a:ext cx="7796540" cy="1333635"/>
          </a:xfrm>
        </p:spPr>
        <p:txBody>
          <a:bodyPr/>
          <a:lstStyle/>
          <a:p>
            <a:r>
              <a:rPr lang="en-GB" dirty="0"/>
              <a:t>Seniors – Disabled </a:t>
            </a:r>
          </a:p>
          <a:p>
            <a:r>
              <a:rPr lang="en-GB" dirty="0"/>
              <a:t>Might have fallen over – unable to inform – no way to notify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A60BCE-2535-4E72-9703-F016DB238598}"/>
              </a:ext>
            </a:extLst>
          </p:cNvPr>
          <p:cNvSpPr txBox="1">
            <a:spLocks/>
          </p:cNvSpPr>
          <p:nvPr/>
        </p:nvSpPr>
        <p:spPr>
          <a:xfrm>
            <a:off x="2611807" y="3027405"/>
            <a:ext cx="7958331" cy="637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Existing Solutions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9C7184-89EB-4D24-82BC-E391DB35999F}"/>
              </a:ext>
            </a:extLst>
          </p:cNvPr>
          <p:cNvSpPr txBox="1">
            <a:spLocks/>
          </p:cNvSpPr>
          <p:nvPr/>
        </p:nvSpPr>
        <p:spPr>
          <a:xfrm>
            <a:off x="2773599" y="3913119"/>
            <a:ext cx="7796540" cy="133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Care homes – Carers – Nurses – Sensors</a:t>
            </a:r>
          </a:p>
          <a:p>
            <a:r>
              <a:rPr lang="en-GB" dirty="0"/>
              <a:t>Too expensive – small income – pension</a:t>
            </a:r>
          </a:p>
        </p:txBody>
      </p:sp>
    </p:spTree>
    <p:extLst>
      <p:ext uri="{BB962C8B-B14F-4D97-AF65-F5344CB8AC3E}">
        <p14:creationId xmlns:p14="http://schemas.microsoft.com/office/powerpoint/2010/main" val="157336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92F9-84BB-4E79-92F4-AB77E566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project</a:t>
            </a:r>
          </a:p>
        </p:txBody>
      </p:sp>
    </p:spTree>
    <p:extLst>
      <p:ext uri="{BB962C8B-B14F-4D97-AF65-F5344CB8AC3E}">
        <p14:creationId xmlns:p14="http://schemas.microsoft.com/office/powerpoint/2010/main" val="68319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1A2D-6731-4CF1-8893-6C3B2F3E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B108-0357-49CD-8C72-E2DEDF4C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Widespread – smart meters – workable electricity data</a:t>
            </a:r>
          </a:p>
          <a:p>
            <a:r>
              <a:rPr lang="en-GB" dirty="0"/>
              <a:t>Can be mined – for patterns trends – Normal every day data</a:t>
            </a:r>
          </a:p>
          <a:p>
            <a:r>
              <a:rPr lang="en-GB" dirty="0"/>
              <a:t>Various data mining algorithms</a:t>
            </a:r>
          </a:p>
          <a:p>
            <a:r>
              <a:rPr lang="en-GB" dirty="0"/>
              <a:t> Anomalies – something is wrong – (</a:t>
            </a:r>
            <a:r>
              <a:rPr lang="en-GB" i="1" dirty="0"/>
              <a:t>Notify someone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97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846B-FD73-4BD1-B114-270579D4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4646-6257-44C6-9400-54B649466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Various Data mining algorithms </a:t>
            </a:r>
          </a:p>
          <a:p>
            <a:r>
              <a:rPr lang="en-GB" dirty="0"/>
              <a:t>Clustering (</a:t>
            </a:r>
            <a:r>
              <a:rPr lang="en-GB" dirty="0" err="1"/>
              <a:t>Kmeans</a:t>
            </a:r>
            <a:r>
              <a:rPr lang="en-GB" dirty="0"/>
              <a:t>)</a:t>
            </a:r>
          </a:p>
          <a:p>
            <a:r>
              <a:rPr lang="en-GB" dirty="0"/>
              <a:t>Neural Networks – back propagation – gradient descent</a:t>
            </a:r>
          </a:p>
          <a:p>
            <a:r>
              <a:rPr lang="en-GB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210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1BE8-4161-44D0-9D1A-9F50CCDD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initial VS now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701DC-62CE-4A5D-B8D7-04E32359D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35316-F03F-4995-8712-5B37AF8D6C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One data mining algorithm (Clustering)</a:t>
            </a:r>
          </a:p>
          <a:p>
            <a:r>
              <a:rPr lang="en-GB" dirty="0"/>
              <a:t>Mine the electricity data</a:t>
            </a:r>
          </a:p>
          <a:p>
            <a:r>
              <a:rPr lang="en-GB" dirty="0"/>
              <a:t>Notify when an anomaly occurs</a:t>
            </a:r>
          </a:p>
          <a:p>
            <a:r>
              <a:rPr lang="en-GB" dirty="0"/>
              <a:t>Some parts too simple some too advanced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78C32-46FA-4DA0-8080-B0A91CF11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Now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F987D-3213-4CA1-8FBD-156C3CE98A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Various methods</a:t>
            </a:r>
          </a:p>
          <a:p>
            <a:r>
              <a:rPr lang="en-GB" dirty="0"/>
              <a:t>Mine the electricity data</a:t>
            </a:r>
          </a:p>
          <a:p>
            <a:r>
              <a:rPr lang="en-GB" dirty="0"/>
              <a:t>Precision/accuracy measure</a:t>
            </a:r>
          </a:p>
          <a:p>
            <a:r>
              <a:rPr lang="en-GB" dirty="0"/>
              <a:t>Which one works best?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67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0478-73AA-49FB-8FEF-68387461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166C-54A6-42EB-8527-712138A4B4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Basics of </a:t>
            </a:r>
            <a:r>
              <a:rPr lang="en-GB" dirty="0" err="1"/>
              <a:t>Kmeans</a:t>
            </a:r>
            <a:r>
              <a:rPr lang="en-GB" dirty="0"/>
              <a:t>, Linear regression and NN done</a:t>
            </a:r>
          </a:p>
          <a:p>
            <a:r>
              <a:rPr lang="en-GB" dirty="0"/>
              <a:t>Understood the theory of it all</a:t>
            </a:r>
          </a:p>
          <a:p>
            <a:r>
              <a:rPr lang="en-GB" dirty="0"/>
              <a:t>Not perfected and complete at the moment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9DDA4-B7D5-4725-8208-D0F22BBFAE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0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8056-921E-4BD4-8B5D-0722EB57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up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DEA29A-80F1-4043-A295-F55DA361324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0121311"/>
              </p:ext>
            </p:extLst>
          </p:nvPr>
        </p:nvGraphicFramePr>
        <p:xfrm>
          <a:off x="1556951" y="1544596"/>
          <a:ext cx="9004684" cy="45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171">
                  <a:extLst>
                    <a:ext uri="{9D8B030D-6E8A-4147-A177-3AD203B41FA5}">
                      <a16:colId xmlns:a16="http://schemas.microsoft.com/office/drawing/2014/main" val="3355696192"/>
                    </a:ext>
                  </a:extLst>
                </a:gridCol>
                <a:gridCol w="2251171">
                  <a:extLst>
                    <a:ext uri="{9D8B030D-6E8A-4147-A177-3AD203B41FA5}">
                      <a16:colId xmlns:a16="http://schemas.microsoft.com/office/drawing/2014/main" val="2281808660"/>
                    </a:ext>
                  </a:extLst>
                </a:gridCol>
                <a:gridCol w="2251171">
                  <a:extLst>
                    <a:ext uri="{9D8B030D-6E8A-4147-A177-3AD203B41FA5}">
                      <a16:colId xmlns:a16="http://schemas.microsoft.com/office/drawing/2014/main" val="1584338745"/>
                    </a:ext>
                  </a:extLst>
                </a:gridCol>
                <a:gridCol w="2251171">
                  <a:extLst>
                    <a:ext uri="{9D8B030D-6E8A-4147-A177-3AD203B41FA5}">
                      <a16:colId xmlns:a16="http://schemas.microsoft.com/office/drawing/2014/main" val="17557557"/>
                    </a:ext>
                  </a:extLst>
                </a:gridCol>
              </a:tblGrid>
              <a:tr h="369933">
                <a:tc>
                  <a:txBody>
                    <a:bodyPr/>
                    <a:lstStyle/>
                    <a:p>
                      <a:r>
                        <a:rPr lang="en-GB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20353"/>
                  </a:ext>
                </a:extLst>
              </a:tr>
              <a:tr h="369933">
                <a:tc>
                  <a:txBody>
                    <a:bodyPr/>
                    <a:lstStyle/>
                    <a:p>
                      <a:r>
                        <a:rPr lang="en-GB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7905"/>
                  </a:ext>
                </a:extLst>
              </a:tr>
              <a:tr h="623396">
                <a:tc>
                  <a:txBody>
                    <a:bodyPr/>
                    <a:lstStyle/>
                    <a:p>
                      <a:r>
                        <a:rPr lang="en-GB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93372"/>
                  </a:ext>
                </a:extLst>
              </a:tr>
              <a:tr h="623396">
                <a:tc>
                  <a:txBody>
                    <a:bodyPr/>
                    <a:lstStyle/>
                    <a:p>
                      <a:r>
                        <a:rPr lang="en-GB" dirty="0"/>
                        <a:t>Literature review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80948"/>
                  </a:ext>
                </a:extLst>
              </a:tr>
              <a:tr h="623396">
                <a:tc>
                  <a:txBody>
                    <a:bodyPr/>
                    <a:lstStyle/>
                    <a:p>
                      <a:r>
                        <a:rPr lang="en-GB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35288"/>
                  </a:ext>
                </a:extLst>
              </a:tr>
              <a:tr h="623396">
                <a:tc>
                  <a:txBody>
                    <a:bodyPr/>
                    <a:lstStyle/>
                    <a:p>
                      <a:r>
                        <a:rPr lang="en-GB" dirty="0"/>
                        <a:t>Findings/Results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503945"/>
                  </a:ext>
                </a:extLst>
              </a:tr>
              <a:tr h="369933">
                <a:tc>
                  <a:txBody>
                    <a:bodyPr/>
                    <a:lstStyle/>
                    <a:p>
                      <a:r>
                        <a:rPr lang="en-GB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80391"/>
                  </a:ext>
                </a:extLst>
              </a:tr>
              <a:tr h="623396">
                <a:tc>
                  <a:txBody>
                    <a:bodyPr/>
                    <a:lstStyle/>
                    <a:p>
                      <a:r>
                        <a:rPr lang="en-GB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92789"/>
                  </a:ext>
                </a:extLst>
              </a:tr>
              <a:tr h="369933"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2065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20.7%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37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6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7D7A-E030-45EC-8F81-9AA270E1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encountered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63C04-53AC-4854-874A-23CAACFBE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9285" y="1770879"/>
            <a:ext cx="3896467" cy="394523"/>
          </a:xfrm>
        </p:spPr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44613-A269-4BA0-BD3F-D1B156C99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9285" y="2165402"/>
            <a:ext cx="3893623" cy="3757363"/>
          </a:xfrm>
        </p:spPr>
        <p:txBody>
          <a:bodyPr/>
          <a:lstStyle/>
          <a:p>
            <a:r>
              <a:rPr lang="en-GB" dirty="0"/>
              <a:t>Dataset – importing -  playing around</a:t>
            </a:r>
          </a:p>
          <a:p>
            <a:r>
              <a:rPr lang="en-GB" dirty="0"/>
              <a:t>0 in the “</a:t>
            </a:r>
            <a:r>
              <a:rPr lang="en-GB" dirty="0" err="1"/>
              <a:t>athome</a:t>
            </a:r>
            <a:r>
              <a:rPr lang="en-GB" dirty="0"/>
              <a:t>” variable not being recognised in regression</a:t>
            </a:r>
          </a:p>
          <a:p>
            <a:r>
              <a:rPr lang="en-GB" dirty="0"/>
              <a:t>Rodeo libraries (</a:t>
            </a:r>
            <a:r>
              <a:rPr lang="en-GB" dirty="0" err="1"/>
              <a:t>sklearn</a:t>
            </a:r>
            <a:r>
              <a:rPr lang="en-GB" dirty="0"/>
              <a:t>) not being installed</a:t>
            </a:r>
          </a:p>
          <a:p>
            <a:r>
              <a:rPr lang="en-GB" dirty="0"/>
              <a:t>Plots overlapping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50457-316C-42FD-A383-4AE146245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6635" y="1770879"/>
            <a:ext cx="3899798" cy="394523"/>
          </a:xfrm>
        </p:spPr>
        <p:txBody>
          <a:bodyPr/>
          <a:lstStyle/>
          <a:p>
            <a:r>
              <a:rPr lang="en-GB" dirty="0"/>
              <a:t>Write - 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DB075-BC7A-4C02-BF8C-2B328762A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6635" y="2165402"/>
            <a:ext cx="3899798" cy="3757363"/>
          </a:xfrm>
        </p:spPr>
        <p:txBody>
          <a:bodyPr/>
          <a:lstStyle/>
          <a:p>
            <a:r>
              <a:rPr lang="en-GB" dirty="0"/>
              <a:t>Lit review, struggling to find relevant studies</a:t>
            </a:r>
          </a:p>
          <a:p>
            <a:r>
              <a:rPr lang="en-GB" dirty="0"/>
              <a:t>Still find myself unsure on prose and stance</a:t>
            </a:r>
          </a:p>
          <a:p>
            <a:r>
              <a:rPr lang="en-GB" dirty="0"/>
              <a:t>Tend to get informal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93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127</TotalTime>
  <Words>323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“Can data analysis of electricity usage in the home be effective in identifying circumstances in which elderly or disabled residents may require aid”</vt:lpstr>
      <vt:lpstr>Problem</vt:lpstr>
      <vt:lpstr>My project</vt:lpstr>
      <vt:lpstr>Abstract</vt:lpstr>
      <vt:lpstr>Implemetation</vt:lpstr>
      <vt:lpstr>Project initial VS now</vt:lpstr>
      <vt:lpstr>Coding</vt:lpstr>
      <vt:lpstr>Write up</vt:lpstr>
      <vt:lpstr>Problems encountered</vt:lpstr>
      <vt:lpstr>Time management</vt:lpstr>
      <vt:lpstr>Time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“Can data analysis of electricity usage in the home be effective in identifying circumstances in which elderly or disabled residents may require aid”</dc:title>
  <dc:creator>Shahzeb Dawood</dc:creator>
  <cp:lastModifiedBy>Shahzeb Dawood</cp:lastModifiedBy>
  <cp:revision>10</cp:revision>
  <dcterms:created xsi:type="dcterms:W3CDTF">2018-03-28T19:20:17Z</dcterms:created>
  <dcterms:modified xsi:type="dcterms:W3CDTF">2018-03-28T21:27:54Z</dcterms:modified>
</cp:coreProperties>
</file>