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Easy pleasure nima?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Oson rohat — miyaga tez va kuch sarflamasdan zavq beradigan odatlar.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Ular qisqa muddatli lazzat beradi, lekin uzoq muddatda zararli bo‘ladi.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Easy pleasure’ga misollar: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📱 Telefonni surish (scroll qilish)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🍔 Tez tayyor ovqatlar (fast food)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🎮 Kompyuter o‘yinlari, TikTok, Reels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📺 Seriallar, YouTube’da uzluksiz video ko‘rish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Nega xavfli?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🧠 Miya faqat zavq uchun yashashga o‘rganadi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📉 Aqliy ishlarga qiziqish yo‘qoladi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🔁 Dopamin qaramligi shakllanadi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⏳ Vaqt va energiya isrof bo‘ladi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Qimmat rohat bilan farqi: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📘 Kitob o‘qish — qiyin, lekin miya rivojlanadi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📱 Telefon — oson, lekin foydasiz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🧠 Qimmat rohat kuchli o‘sish olib keladi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🔁 Oson rohat esa miyani zaiflashtiradi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Xulosa: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Miya oson rohatlarga qochishga odatlanadi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Lekin haqiqiy o‘sish qiyinchilikdan keyin keladi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Oson rohatdan voz kech, qimmat rohatni tanla!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