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a:bodyPr>
          <a:lstStyle/>
          <a:p>
            <a:pPr algn="ctr"/>
            <a:r>
              <a:rPr lang="en-US" b="0" i="0" dirty="0">
                <a:solidFill>
                  <a:schemeClr val="accent2"/>
                </a:solidFill>
                <a:effectLst/>
                <a:latin typeface="__tiempos_b6f14e"/>
              </a:rPr>
              <a:t>Keylogger Detection </a:t>
            </a:r>
            <a:r>
              <a:rPr lang="en-US" b="0" i="0" dirty="0">
                <a:solidFill>
                  <a:schemeClr val="accent2"/>
                </a:solidFill>
                <a:effectLst/>
                <a:latin typeface="Arial" panose="020B0604020202020204" pitchFamily="34" charset="0"/>
                <a:cs typeface="Arial" panose="020B0604020202020204" pitchFamily="34" charset="0"/>
              </a:rPr>
              <a:t>and</a:t>
            </a:r>
            <a:r>
              <a:rPr lang="en-US" b="0" i="0" dirty="0">
                <a:solidFill>
                  <a:schemeClr val="accent2"/>
                </a:solidFill>
                <a:effectLst/>
                <a:latin typeface="__tiempos_b6f14e"/>
              </a:rPr>
              <a:t> Prevention System</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Kasthuri.T-Kings Engineering College-</a:t>
            </a:r>
          </a:p>
          <a:p>
            <a:r>
              <a:rPr lang="en-US" sz="2000" b="1" dirty="0">
                <a:solidFill>
                  <a:schemeClr val="accent1">
                    <a:lumMod val="75000"/>
                  </a:schemeClr>
                </a:solidFill>
                <a:latin typeface="Arial"/>
                <a:cs typeface="Arial"/>
              </a:rPr>
              <a:t>210821205041-IT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98EC7E91-7ECA-EC9D-04EB-8E561CE3658C}"/>
              </a:ext>
            </a:extLst>
          </p:cNvPr>
          <p:cNvPicPr>
            <a:picLocks noGrp="1" noChangeAspect="1"/>
          </p:cNvPicPr>
          <p:nvPr>
            <p:ph idx="1"/>
          </p:nvPr>
        </p:nvPicPr>
        <p:blipFill>
          <a:blip r:embed="rId2"/>
          <a:stretch>
            <a:fillRect/>
          </a:stretch>
        </p:blipFill>
        <p:spPr>
          <a:xfrm>
            <a:off x="2133600" y="2438232"/>
            <a:ext cx="7721599" cy="292116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92C347C-34F9-25D6-51DA-8DB224C7371F}"/>
              </a:ext>
            </a:extLst>
          </p:cNvPr>
          <p:cNvPicPr>
            <a:picLocks noGrp="1" noChangeAspect="1"/>
          </p:cNvPicPr>
          <p:nvPr>
            <p:ph idx="1"/>
          </p:nvPr>
        </p:nvPicPr>
        <p:blipFill>
          <a:blip r:embed="rId2"/>
          <a:stretch>
            <a:fillRect/>
          </a:stretch>
        </p:blipFill>
        <p:spPr>
          <a:xfrm>
            <a:off x="2336800" y="1778000"/>
            <a:ext cx="7111999" cy="3479799"/>
          </a:xfr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1128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__tiempos_b6f14e</vt:lpstr>
      <vt:lpstr>Arial</vt:lpstr>
      <vt:lpstr>Calibri</vt:lpstr>
      <vt:lpstr>Calibri Light</vt:lpstr>
      <vt:lpstr>Franklin Gothic Book</vt:lpstr>
      <vt:lpstr>Franklin Gothic Demi</vt:lpstr>
      <vt:lpstr>Wingdings 2</vt:lpstr>
      <vt:lpstr>DividendVTI</vt:lpstr>
      <vt:lpstr>Keylogger Detection and Prevention System</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25</cp:revision>
  <dcterms:created xsi:type="dcterms:W3CDTF">2021-05-26T16:50:10Z</dcterms:created>
  <dcterms:modified xsi:type="dcterms:W3CDTF">2024-04-07T08:45:02Z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