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fontScale="90000"/>
          </a:bodyPr>
          <a:lstStyle/>
          <a:p>
            <a:pPr algn="ctr"/>
            <a:r>
              <a:rPr lang="en-US" b="0" i="0" dirty="0">
                <a:solidFill>
                  <a:schemeClr val="accent2"/>
                </a:solidFill>
                <a:effectLst/>
                <a:latin typeface="Times New Roman" panose="02020603050405020304" pitchFamily="18" charset="0"/>
                <a:cs typeface="Times New Roman" panose="02020603050405020304" pitchFamily="18" charset="0"/>
              </a:rPr>
              <a:t>Keylogger Detection and Prevention System</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Shai Subramaniam G.J -Kings Engineering College-</a:t>
            </a:r>
          </a:p>
          <a:p>
            <a:r>
              <a:rPr lang="en-US" sz="2000" b="1" dirty="0">
                <a:solidFill>
                  <a:schemeClr val="accent1">
                    <a:lumMod val="75000"/>
                  </a:schemeClr>
                </a:solidFill>
                <a:latin typeface="Arial"/>
                <a:cs typeface="Arial"/>
              </a:rPr>
              <a:t>210821205101-IT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FA2FA63A-BC81-D9A8-7C09-447708E6B4AB}"/>
              </a:ext>
            </a:extLst>
          </p:cNvPr>
          <p:cNvPicPr>
            <a:picLocks noGrp="1" noChangeAspect="1"/>
          </p:cNvPicPr>
          <p:nvPr>
            <p:ph idx="1"/>
          </p:nvPr>
        </p:nvPicPr>
        <p:blipFill>
          <a:blip r:embed="rId2"/>
          <a:stretch>
            <a:fillRect/>
          </a:stretch>
        </p:blipFill>
        <p:spPr>
          <a:xfrm>
            <a:off x="2514600" y="2057400"/>
            <a:ext cx="6831106" cy="3173506"/>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9783FB78-D43F-2BD2-2EBB-060CC5EFE63F}"/>
              </a:ext>
            </a:extLst>
          </p:cNvPr>
          <p:cNvPicPr>
            <a:picLocks noGrp="1" noChangeAspect="1"/>
          </p:cNvPicPr>
          <p:nvPr>
            <p:ph idx="1"/>
          </p:nvPr>
        </p:nvPicPr>
        <p:blipFill>
          <a:blip r:embed="rId2"/>
          <a:stretch>
            <a:fillRect/>
          </a:stretch>
        </p:blipFill>
        <p:spPr>
          <a:xfrm>
            <a:off x="2662518" y="2111188"/>
            <a:ext cx="6831106" cy="2971800"/>
          </a:xfr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1133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Keylogger Detection and Prevention System</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26</cp:revision>
  <dcterms:created xsi:type="dcterms:W3CDTF">2021-05-26T16:50:10Z</dcterms:created>
  <dcterms:modified xsi:type="dcterms:W3CDTF">2024-04-20T15:21:04Z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