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61A920-48F6-453C-A29F-D6487936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8C2E4D-90EA-4577-BBD1-70BE1AA3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83AAC1-FE5E-41DC-B0B9-F6133580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0581D-83B2-42FC-A721-68F1D5F0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F7BF0-0436-416F-B08B-0A42A404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4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9CC70-A515-4D45-B6E7-1B475CDD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FA92818-6448-421B-9D76-35BD2D02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67DFCD-C640-4046-9815-12910382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F3AF59-A522-44B7-8A4C-3D9A7D67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DB3BBF-D199-4935-B915-19117ED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5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9D6C37-70ED-4371-94D1-6D9C63125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14142B-6999-4125-A413-66F9B67A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05EF30-3134-4034-A606-F29D3DF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32DD8C-19AB-4566-8FA2-BDEA62F0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3F9DC8-477F-4E9C-9783-88B509EE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93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B5A61-C763-44CF-BD47-09231C4F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BFAF2E-6C46-4565-B62A-876F15EF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078790-5D39-4F7A-BCDB-BF2152E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5F205B-2B25-4CB4-B950-AC78B22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24E630-6313-49A8-A387-C5924D84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44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31F17E-8344-4C54-813D-9AAEA0C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7B156E-0EA1-4931-8D30-51D7FDE0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11F8CC-4E90-44B2-BFFA-77085FF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83FF8-36D8-4AC2-8AE1-00B236A2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08D9B2-4158-4F77-8905-9147F057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68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4FD8E-5A2B-4BC5-8FA1-63EE4AE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ED12C2-EE2A-4EEB-83B7-EC2483D4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690473-029F-4E48-87F0-5FB1EB78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EBE45B-EFB7-4559-9ECF-CC75D9D1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1F6537-A421-4931-ABFF-EA106640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945815-A5A3-4D2F-87E8-799212CC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23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AF1D9A-997E-4FD1-8FAF-5A0D6710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CE8E83-C804-44F4-B27E-7BEA29D4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348FA4-0E73-417B-A3E5-595CF101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7BB409C-825D-42A4-8EE1-2B95AE792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68942D-4BD1-406B-9A44-72D8D776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1C3CC06-67C0-4F24-9B1E-38F61A4F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C7E7CA3-66F2-46DE-B11C-40322F4D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684A55-B6F8-4977-AF24-4F9DD135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4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429C1C-119E-40B5-BD9F-5D4E5DF4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ABCED38-8CC2-427C-8C65-F41F1B45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C18DBAF-2AF4-4D49-9CBD-86B5D059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EDA36FF-6390-4D18-8357-6EEA4922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45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736C953-8594-4521-8487-193238FC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1B2B5D-1C06-4449-83CC-F6ADE910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A7F96F5-C4CB-4B6A-805E-4C3C4E82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1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1DA62-6D52-4AF3-AB89-DF548594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E99FC8-CCD2-4D3C-AF08-3259735E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FC25D-F754-4117-9234-CA2A60B3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915F28-32D6-4124-A135-5D6F5555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B33667-BC23-4DEB-8A9B-3F301BF6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94C687-4251-4A0C-AD97-8A563F3E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75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372E5F-2349-4223-81D8-0B546436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C5C8D1A-5BA5-4D0D-BE89-28A5F44F1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3B9430-86EF-47A8-BC83-2721DD1A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5E5469-496F-49B1-A8ED-698D3FF8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C2AA38A-CEF5-45AD-91F1-97FD6FF4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9A480A-FC37-4C17-BDD1-23CF059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62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64A216-AB94-42B8-BB76-B0DB626F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09CFC1-4B11-4A20-804D-720C58A1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4B29C8-79E4-4FC6-B56A-18488C099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6542-94D6-4EDD-A7EF-8C095B0E1CB1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30D3AE-6AF4-4BA0-BEA8-5A0DF42C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8C4BEF-F56A-44D9-A8CE-A66DC448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3210-1C7B-45F1-B29F-158F38753C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03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261AC2C-6411-4EAE-81CE-24F1BE8AF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SAVE THE DOG!</a:t>
            </a:r>
            <a:br>
              <a:rPr lang="he-I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he-I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e-I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שי אלי</a:t>
            </a:r>
            <a:br>
              <a:rPr lang="he-I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e-I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אורי קורן</a:t>
            </a:r>
            <a:br>
              <a:rPr lang="he-I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e-I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יובל פלג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6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ED84F-4820-4494-978A-775E6B57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</a:t>
            </a:r>
            <a:r>
              <a:rPr lang="he-IL" dirty="0"/>
              <a:t> - משחק בדו מימד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7F8395-0F4F-4E42-B33B-473D75B4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800" dirty="0"/>
              <a:t>במשחק זה </a:t>
            </a:r>
            <a:r>
              <a:rPr lang="en-US" sz="1800" dirty="0"/>
              <a:t>John</a:t>
            </a:r>
            <a:r>
              <a:rPr lang="he-IL" sz="1800" dirty="0"/>
              <a:t> הבחור רוצה להציל את הכלב שלו שנחטף על ידי חתולים. </a:t>
            </a:r>
          </a:p>
          <a:p>
            <a:r>
              <a:rPr lang="he-IL" sz="1800" dirty="0"/>
              <a:t>בדרך הוא צריך להילחם בחתולים האלו ולעבור מכשולים שונים ושלבים שונים עד שיגיע לשחרור הכלב שלו.</a:t>
            </a:r>
          </a:p>
          <a:p>
            <a:r>
              <a:rPr lang="he-IL" sz="1800" dirty="0"/>
              <a:t>האתגרים איתם ג'ון יתמודד:</a:t>
            </a:r>
          </a:p>
          <a:p>
            <a:r>
              <a:rPr lang="he-IL" sz="1800" dirty="0"/>
              <a:t>אויבים פשוטים בדמויות חתולים</a:t>
            </a:r>
          </a:p>
          <a:p>
            <a:r>
              <a:rPr lang="he-IL" sz="1800" dirty="0"/>
              <a:t>אויבים מיוחדים, "בוסים", ממשפחת החתוליים</a:t>
            </a:r>
          </a:p>
          <a:p>
            <a:r>
              <a:rPr lang="he-IL" sz="1800" dirty="0"/>
              <a:t>מלכודות</a:t>
            </a:r>
          </a:p>
          <a:p>
            <a:r>
              <a:rPr lang="he-IL" sz="1800" dirty="0"/>
              <a:t>אסיפת מפתחות לחילוץ הכלב</a:t>
            </a:r>
          </a:p>
        </p:txBody>
      </p:sp>
      <p:pic>
        <p:nvPicPr>
          <p:cNvPr id="5" name="תמונה 4" descr="תמונה שמכילה טקסט, מנורה&#10;&#10;התיאור נוצר באופן אוטומטי">
            <a:extLst>
              <a:ext uri="{FF2B5EF4-FFF2-40B4-BE49-F238E27FC236}">
                <a16:creationId xmlns:a16="http://schemas.microsoft.com/office/drawing/2014/main" id="{62DA6F8E-40B7-459D-8F5F-502AF27A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384" y="2542331"/>
            <a:ext cx="6503882" cy="3251941"/>
          </a:xfrm>
          <a:prstGeom prst="rect">
            <a:avLst/>
          </a:prstGeom>
        </p:spPr>
      </p:pic>
      <p:pic>
        <p:nvPicPr>
          <p:cNvPr id="7" name="תמונה 6" descr="תמונה שמכילה טקסט, צעצוע, גרפיקה וקטורית, אוסף תמונות&#10;&#10;התיאור נוצר באופן אוטומטי">
            <a:extLst>
              <a:ext uri="{FF2B5EF4-FFF2-40B4-BE49-F238E27FC236}">
                <a16:creationId xmlns:a16="http://schemas.microsoft.com/office/drawing/2014/main" id="{3769F8EF-CA0A-4EDC-83A9-849E7B2CD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7" y="4641574"/>
            <a:ext cx="2373476" cy="19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60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</Words>
  <Application>Microsoft Office PowerPoint</Application>
  <PresentationFormat>מסך רחב</PresentationFormat>
  <Paragraphs>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SAVE THE DOG!  שי אלי אורי קורן יובל פלג</vt:lpstr>
      <vt:lpstr>STD - משחק בדו מימד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DOG!  שי אלי אורי קורן יובל פלג</dc:title>
  <dc:creator>Shai Ely</dc:creator>
  <cp:lastModifiedBy>Shai Ely</cp:lastModifiedBy>
  <cp:revision>2</cp:revision>
  <dcterms:created xsi:type="dcterms:W3CDTF">2021-11-29T19:54:31Z</dcterms:created>
  <dcterms:modified xsi:type="dcterms:W3CDTF">2021-11-29T20:00:23Z</dcterms:modified>
</cp:coreProperties>
</file>