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056B86-C6AA-41EE-8586-311696E07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5B76F26-1637-4471-B3B6-9080A3591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32DA49-B106-4DE4-A23C-0BE9B12E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668F-F935-482E-B65C-F55462FEF40F}" type="datetimeFigureOut">
              <a:rPr lang="he-IL" smtClean="0"/>
              <a:t>ט'/חשון/תשפ"א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DD1232-4218-4D4D-BA4C-DACD233F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E738E69-360B-4F05-871D-F0E211EB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A7C-FE6E-426B-9B74-80395C2A52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869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94C4CB-900D-4197-8E11-FF1710EC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2E060C0-52F4-4DD2-87BA-57D279EBB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4A7C39-C5FA-48DE-89E3-0AD37AE2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668F-F935-482E-B65C-F55462FEF40F}" type="datetimeFigureOut">
              <a:rPr lang="he-IL" smtClean="0"/>
              <a:t>ט'/חשון/תשפ"א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EB86DA-693A-4D3D-A656-330FB967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EE6B2DC-BDE5-4998-930D-CA382EC2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A7C-FE6E-426B-9B74-80395C2A52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40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4CFCC4-7FBE-4D6F-AEC6-E299B4C6C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330FE29-1052-4B35-85FE-9A0CB8FB1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0243291-157B-44F7-BA2E-A8C64D2C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668F-F935-482E-B65C-F55462FEF40F}" type="datetimeFigureOut">
              <a:rPr lang="he-IL" smtClean="0"/>
              <a:t>ט'/חשון/תשפ"א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5AA054-1022-4C5E-9E58-F6EB3B5E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3E9949-B732-4317-93DD-DA29F6E2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A7C-FE6E-426B-9B74-80395C2A52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601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CEC2E9-DD62-4BFD-90BB-AD441323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45150A-3A73-489B-8DF3-DE3BC2F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00295D-1849-4676-B935-8CB32340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668F-F935-482E-B65C-F55462FEF40F}" type="datetimeFigureOut">
              <a:rPr lang="he-IL" smtClean="0"/>
              <a:t>ט'/חשון/תשפ"א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7F84C1-FE3B-497A-A48A-308DC615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AFD6AC5-C614-4ADE-9B00-136B348C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A7C-FE6E-426B-9B74-80395C2A52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71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B5B219-DB80-4A9E-83CB-3ABA7F0F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46E7966-3048-47DA-87F2-4B1E735D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EDFCAAB-68E7-4CF0-AFF4-0CA7FA77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668F-F935-482E-B65C-F55462FEF40F}" type="datetimeFigureOut">
              <a:rPr lang="he-IL" smtClean="0"/>
              <a:t>ט'/חשון/תשפ"א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0338CD-285B-4FB7-94DD-0565F4C8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DEA989-2B3B-4E8C-B003-BDBD06F3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A7C-FE6E-426B-9B74-80395C2A52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052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1D3AD1-EB6F-4562-8D03-1FB096A4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6EB3D5-9B9F-428C-BB39-5B5D4BEDB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C5789C-3A84-4BB0-9D0F-70A39C7DF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853D9C-D739-4CAA-83E8-E761A787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668F-F935-482E-B65C-F55462FEF40F}" type="datetimeFigureOut">
              <a:rPr lang="he-IL" smtClean="0"/>
              <a:t>ט'/חשון/תשפ"א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63A7912-8758-4799-8D8C-1D590C62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2B49FDD-66EF-40FF-808F-9C0465C5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A7C-FE6E-426B-9B74-80395C2A52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950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4B3BAC-D3BD-49C4-8610-E16ABB1B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16CE9A-F17B-483F-9755-04D7B489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D04D4A5-3D0B-4C67-9748-F2A756E21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792EA2B-FCEA-4E7B-9773-F0FAF3F14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1359801-A02E-4BDA-9359-EA4B0D288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F2D0AA1-F719-45EC-9F04-E4A430A5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668F-F935-482E-B65C-F55462FEF40F}" type="datetimeFigureOut">
              <a:rPr lang="he-IL" smtClean="0"/>
              <a:t>ט'/חשון/תשפ"א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2E6E201-F184-40AE-967D-2EEED382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F81189B-0598-4CCA-ADA5-39F83CF8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A7C-FE6E-426B-9B74-80395C2A52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829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19D8C4-6DD7-4DC6-B19A-F09B7FD6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4405342-107D-424D-B9E5-6583D95E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668F-F935-482E-B65C-F55462FEF40F}" type="datetimeFigureOut">
              <a:rPr lang="he-IL" smtClean="0"/>
              <a:t>ט'/חשון/תשפ"א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5B5E6FC-B89C-43E6-927D-C6ECDE48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032D32D-9E45-49CD-BFB1-9A8E9ACB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A7C-FE6E-426B-9B74-80395C2A52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78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DE612C6-717A-434C-B5D6-08D99611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668F-F935-482E-B65C-F55462FEF40F}" type="datetimeFigureOut">
              <a:rPr lang="he-IL" smtClean="0"/>
              <a:t>ט'/חשון/תשפ"א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7F91D9F-BF2C-41A9-8549-20FC5156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FBD02DC-DBDE-4169-998F-4CD97E70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A7C-FE6E-426B-9B74-80395C2A52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06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CD5288-8508-421C-9783-57A74879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6DED5A-45CE-44C8-9742-491A524C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5F7C9C4-FF64-4D48-BA63-C28B1E1C7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1191343-9915-4895-A96B-AC857A5D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668F-F935-482E-B65C-F55462FEF40F}" type="datetimeFigureOut">
              <a:rPr lang="he-IL" smtClean="0"/>
              <a:t>ט'/חשון/תשפ"א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3E9ECEF-5B49-4676-A662-2DAC7E57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4E16D5-2BDA-4151-B476-6608BF56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A7C-FE6E-426B-9B74-80395C2A52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51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6753F2-0461-4571-A75A-E6ACF5CE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B583828-F365-4CE6-86A0-C6BA6B3F0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970D8A6-9D44-4B63-B40D-93DC2927F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B2224C7-385D-4A3D-8ABD-C4ADC87F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668F-F935-482E-B65C-F55462FEF40F}" type="datetimeFigureOut">
              <a:rPr lang="he-IL" smtClean="0"/>
              <a:t>ט'/חשון/תשפ"א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8330E08-5C2B-47C7-8E00-03C4DE76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42C517D-3F69-4A5F-B153-3B7503CB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A7C-FE6E-426B-9B74-80395C2A52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213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FD96E48-480C-4EF9-827A-7593F2C2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813E01-192B-489B-BC99-BD1968CD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BA2557-7242-4F2C-85E6-E490DD410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668F-F935-482E-B65C-F55462FEF40F}" type="datetimeFigureOut">
              <a:rPr lang="he-IL" smtClean="0"/>
              <a:t>ט'/חשון/תשפ"א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5B85B4-34EE-480F-9EB5-42EBE01DE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7BFF5E3-0A0C-4EE4-A0E5-19C407BFB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0A7C-FE6E-426B-9B74-80395C2A52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4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E7AD41-670E-4E30-8214-6B7A57E02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645" y="406400"/>
            <a:ext cx="9144000" cy="2387600"/>
          </a:xfrm>
        </p:spPr>
        <p:txBody>
          <a:bodyPr/>
          <a:lstStyle/>
          <a:p>
            <a:r>
              <a:rPr lang="he-IL" dirty="0"/>
              <a:t>מצלמת ילדים</a:t>
            </a:r>
            <a:br>
              <a:rPr lang="he-IL" dirty="0"/>
            </a:b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7DB43F4-6D4F-4B48-89F8-5DA9BE665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מגישים:</a:t>
            </a:r>
          </a:p>
          <a:p>
            <a:r>
              <a:rPr lang="he-IL" dirty="0"/>
              <a:t>שי דהן  -209462712</a:t>
            </a:r>
          </a:p>
          <a:p>
            <a:r>
              <a:rPr lang="he-IL" dirty="0"/>
              <a:t>שראל עלוש - 316373851</a:t>
            </a:r>
          </a:p>
        </p:txBody>
      </p:sp>
    </p:spTree>
    <p:extLst>
      <p:ext uri="{BB962C8B-B14F-4D97-AF65-F5344CB8AC3E}">
        <p14:creationId xmlns:p14="http://schemas.microsoft.com/office/powerpoint/2010/main" val="87367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DE4D16D3-109F-40EE-97A5-543983132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085" y="512070"/>
            <a:ext cx="7464997" cy="63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7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91D3EC-2CF9-4EBA-A1CF-F82424E0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הסבר על האובייקטים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380D4F-1A50-4E31-A0E0-78EBDABFA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Camera</a:t>
            </a:r>
          </a:p>
          <a:p>
            <a:pPr algn="ctr"/>
            <a:r>
              <a:rPr lang="en-US" sz="4400" b="1" dirty="0"/>
              <a:t>Display</a:t>
            </a:r>
          </a:p>
          <a:p>
            <a:pPr algn="ctr"/>
            <a:r>
              <a:rPr lang="en-US" sz="4400" b="1" dirty="0"/>
              <a:t>Interface</a:t>
            </a:r>
            <a:endParaRPr lang="he-IL" sz="4400" b="1" dirty="0"/>
          </a:p>
          <a:p>
            <a:pPr algn="ctr"/>
            <a:r>
              <a:rPr lang="en-US" sz="4400" b="1" dirty="0"/>
              <a:t>Button</a:t>
            </a:r>
          </a:p>
          <a:p>
            <a:pPr algn="ctr"/>
            <a:endParaRPr lang="he-IL" sz="4400" b="1" dirty="0"/>
          </a:p>
        </p:txBody>
      </p:sp>
    </p:spTree>
    <p:extLst>
      <p:ext uri="{BB962C8B-B14F-4D97-AF65-F5344CB8AC3E}">
        <p14:creationId xmlns:p14="http://schemas.microsoft.com/office/powerpoint/2010/main" val="390976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BF21BC-364E-4D4A-873F-C2DBE70D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Camera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85D751-0D0D-43EF-899B-EE145E1B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האובייקט הראשי שממנו </a:t>
            </a:r>
            <a:r>
              <a:rPr lang="he-IL" dirty="0" err="1"/>
              <a:t>הכל</a:t>
            </a:r>
            <a:r>
              <a:rPr lang="he-IL" dirty="0"/>
              <a:t> מתחיל </a:t>
            </a:r>
          </a:p>
          <a:p>
            <a:pPr marL="0" indent="0">
              <a:buNone/>
            </a:pPr>
            <a:r>
              <a:rPr lang="he-IL" dirty="0"/>
              <a:t>  קיימות בו כמה פונקציות בעיקר ראשיות שקשורות למצלמה עצמה</a:t>
            </a:r>
          </a:p>
          <a:p>
            <a:pPr marL="0" indent="0">
              <a:buNone/>
            </a:pPr>
            <a:r>
              <a:rPr lang="he-IL" dirty="0"/>
              <a:t>  לדוגמה יצירת אפקטים </a:t>
            </a:r>
            <a:r>
              <a:rPr lang="en-US" dirty="0"/>
              <a:t>,</a:t>
            </a:r>
            <a:r>
              <a:rPr lang="he-IL" dirty="0"/>
              <a:t>מחיקת תמונה וכו' אפשר לראות אותם בדיאגרמת  </a:t>
            </a:r>
          </a:p>
          <a:p>
            <a:pPr marL="0" indent="0">
              <a:buNone/>
            </a:pPr>
            <a:r>
              <a:rPr lang="he-IL" dirty="0"/>
              <a:t>  מחלקות .</a:t>
            </a:r>
          </a:p>
        </p:txBody>
      </p:sp>
    </p:spTree>
    <p:extLst>
      <p:ext uri="{BB962C8B-B14F-4D97-AF65-F5344CB8AC3E}">
        <p14:creationId xmlns:p14="http://schemas.microsoft.com/office/powerpoint/2010/main" val="223857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5A7383-9EB1-4D9F-B01F-1EADE062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Display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CE69E1-E1FF-4FB2-A6E9-2FB41D6A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מסך התצוגה ששם רואים את התמונות שצולמו כיבוי מצלמה לראות את מצב הסוללה וכו'</a:t>
            </a:r>
          </a:p>
        </p:txBody>
      </p:sp>
    </p:spTree>
    <p:extLst>
      <p:ext uri="{BB962C8B-B14F-4D97-AF65-F5344CB8AC3E}">
        <p14:creationId xmlns:p14="http://schemas.microsoft.com/office/powerpoint/2010/main" val="275555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391DF8-CFEF-4C92-B710-8FCE87F4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Interface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596CEB-8973-4FE6-968A-CBA6018E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הממשק של המערכת כל מה שקורא מאחורי הקלעים</a:t>
            </a:r>
          </a:p>
          <a:p>
            <a:r>
              <a:rPr lang="he-IL" dirty="0"/>
              <a:t>אחסון המידע שמירת התמונות מידע על התמונות ועוד..</a:t>
            </a:r>
          </a:p>
        </p:txBody>
      </p:sp>
    </p:spTree>
    <p:extLst>
      <p:ext uri="{BB962C8B-B14F-4D97-AF65-F5344CB8AC3E}">
        <p14:creationId xmlns:p14="http://schemas.microsoft.com/office/powerpoint/2010/main" val="227422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479968-65BC-45C6-A45B-DE3E4A56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Button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C91B727-4C4A-4EFC-B635-6236233D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האפשרות לזוז בממשק מעבר בין תמונות הדלקה וכיבוי מצלמה וכו'</a:t>
            </a:r>
          </a:p>
        </p:txBody>
      </p:sp>
    </p:spTree>
    <p:extLst>
      <p:ext uri="{BB962C8B-B14F-4D97-AF65-F5344CB8AC3E}">
        <p14:creationId xmlns:p14="http://schemas.microsoft.com/office/powerpoint/2010/main" val="402591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F1754412-61D5-427A-9CF5-BB0F0B8E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151942"/>
            <a:ext cx="10164594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4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D1654C9-2743-435E-9E1F-FFDBB9A9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81" y="0"/>
            <a:ext cx="10253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1069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98</Words>
  <Application>Microsoft Office PowerPoint</Application>
  <PresentationFormat>מסך רחב</PresentationFormat>
  <Paragraphs>21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מצלמת ילדים </vt:lpstr>
      <vt:lpstr>מצגת של PowerPoint‏</vt:lpstr>
      <vt:lpstr>הסבר על האובייקטים </vt:lpstr>
      <vt:lpstr>Camera</vt:lpstr>
      <vt:lpstr>Display</vt:lpstr>
      <vt:lpstr>Interface</vt:lpstr>
      <vt:lpstr>Button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מצלמת ילדים</dc:title>
  <dc:creator>Shai Dahan</dc:creator>
  <cp:lastModifiedBy>שראל אלוש</cp:lastModifiedBy>
  <cp:revision>7</cp:revision>
  <dcterms:created xsi:type="dcterms:W3CDTF">2020-10-25T13:05:31Z</dcterms:created>
  <dcterms:modified xsi:type="dcterms:W3CDTF">2020-10-27T19:10:07Z</dcterms:modified>
</cp:coreProperties>
</file>