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f654d9fc-f27a-4d59-87b1-cfd8d639fc8d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f31379bdbf8f457e" /><Relationship Type="http://schemas.openxmlformats.org/officeDocument/2006/relationships/hyperlink" Target="https://app.powerbi.com/groups/me/reports/f654d9fc-f27a-4d59-87b1-cfd8d639fc8d/ReportSection?pbi_source=PowerPoint" TargetMode="External" Id="RelId0" /><Relationship Type="http://schemas.openxmlformats.org/officeDocument/2006/relationships/image" Target="/ppt/media/image4.png" Id="imgId7599299" /><Relationship Type="http://schemas.openxmlformats.org/officeDocument/2006/relationships/notesSlide" Target="/ppt/notesSlides/notesSlide.xml" Id="R55a41658d158458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RRR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10/5/2021 11:13:29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10/5/2021 11:07:09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, donutChart, columnChart, tableEx, barChart, columnChart. Please refer to the notes on this slide for details.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59929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