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4" autoAdjust="0"/>
  </p:normalViewPr>
  <p:slideViewPr>
    <p:cSldViewPr snapToGrid="0" snapToObjects="1">
      <p:cViewPr varScale="1">
        <p:scale>
          <a:sx n="123" d="100"/>
          <a:sy n="123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B12E4-3749-114F-B956-BFD17CA3F53A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FAE7-FCC9-3848-AD17-4991E2587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069" y="165192"/>
            <a:ext cx="7754009" cy="622562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98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6365" y="815630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3575" y="1730133"/>
            <a:ext cx="2787725" cy="254417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1679" y="815630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5678" y="4414799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3346" y="4006549"/>
            <a:ext cx="1752012" cy="146033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56365" y="1215469"/>
            <a:ext cx="514665" cy="5146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313697" y="1215469"/>
            <a:ext cx="514665" cy="5146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571029" y="1215469"/>
            <a:ext cx="514665" cy="5146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828361" y="1215469"/>
            <a:ext cx="514665" cy="5146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085693" y="1215469"/>
            <a:ext cx="514665" cy="5146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343025" y="1215469"/>
            <a:ext cx="514665" cy="5146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46856" y="4835282"/>
            <a:ext cx="514665" cy="5146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304188" y="4835282"/>
            <a:ext cx="514665" cy="51466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561520" y="4835282"/>
            <a:ext cx="514665" cy="5146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818852" y="4835282"/>
            <a:ext cx="514665" cy="5146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076184" y="4835282"/>
            <a:ext cx="514665" cy="514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333516" y="4835282"/>
            <a:ext cx="514665" cy="514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344684" y="4421640"/>
            <a:ext cx="514665" cy="5146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602016" y="4421640"/>
            <a:ext cx="514665" cy="5146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859348" y="4421640"/>
            <a:ext cx="514665" cy="5146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116680" y="4421640"/>
            <a:ext cx="514665" cy="51466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374012" y="4421640"/>
            <a:ext cx="514665" cy="51466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631344" y="4421640"/>
            <a:ext cx="514665" cy="51466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962692" y="1215469"/>
            <a:ext cx="514665" cy="51466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220024" y="1215469"/>
            <a:ext cx="514665" cy="5146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477356" y="1215469"/>
            <a:ext cx="514665" cy="5146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734688" y="1215469"/>
            <a:ext cx="514665" cy="5146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992020" y="1215469"/>
            <a:ext cx="514665" cy="51466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249352" y="1215469"/>
            <a:ext cx="514665" cy="514665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194145" y="2145687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165484" y="2560778"/>
            <a:ext cx="317194" cy="31719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422816" y="2560778"/>
            <a:ext cx="317194" cy="31719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680148" y="2560778"/>
            <a:ext cx="317194" cy="31719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937480" y="2560778"/>
            <a:ext cx="317194" cy="31719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67632" y="2145687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38971" y="2560778"/>
            <a:ext cx="317194" cy="317194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696303" y="2560778"/>
            <a:ext cx="317194" cy="31719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953635" y="2560778"/>
            <a:ext cx="317194" cy="31719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0967" y="2560778"/>
            <a:ext cx="317194" cy="317194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186427" y="3164669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157766" y="3579760"/>
            <a:ext cx="317194" cy="31719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415098" y="3579760"/>
            <a:ext cx="317194" cy="31719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672430" y="3579760"/>
            <a:ext cx="317194" cy="3171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929762" y="3579760"/>
            <a:ext cx="317194" cy="317194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4513669" y="3182853"/>
            <a:ext cx="1079787" cy="90002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85008" y="3597944"/>
            <a:ext cx="317194" cy="31719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742340" y="3597944"/>
            <a:ext cx="317194" cy="31719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999672" y="3597944"/>
            <a:ext cx="317194" cy="31719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57004" y="3597944"/>
            <a:ext cx="317194" cy="3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Live Person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Mesisterano</dc:creator>
  <cp:lastModifiedBy>Shai Mesisterano</cp:lastModifiedBy>
  <cp:revision>3</cp:revision>
  <dcterms:created xsi:type="dcterms:W3CDTF">2015-03-19T09:40:46Z</dcterms:created>
  <dcterms:modified xsi:type="dcterms:W3CDTF">2015-03-19T12:07:47Z</dcterms:modified>
</cp:coreProperties>
</file>