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794" autoAdjust="0"/>
  </p:normalViewPr>
  <p:slideViewPr>
    <p:cSldViewPr snapToGrid="0" snapToObjects="1">
      <p:cViewPr varScale="1">
        <p:scale>
          <a:sx n="123" d="100"/>
          <a:sy n="123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069" y="165192"/>
            <a:ext cx="7754009" cy="62256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98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Livepersom</a:t>
            </a:r>
            <a:r>
              <a:rPr lang="en-US" dirty="0" smtClean="0"/>
              <a:t> Company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6365" y="815630"/>
            <a:ext cx="1752012" cy="1460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3575" y="1730133"/>
            <a:ext cx="2787725" cy="254417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R&amp;D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1679" y="815630"/>
            <a:ext cx="1752012" cy="1460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5678" y="4414799"/>
            <a:ext cx="1752012" cy="1460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3346" y="4006549"/>
            <a:ext cx="1752012" cy="1460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People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65" y="1215469"/>
            <a:ext cx="514665" cy="5146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97" y="1215469"/>
            <a:ext cx="514665" cy="5146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29" y="1215469"/>
            <a:ext cx="514665" cy="5146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61" y="1215469"/>
            <a:ext cx="514665" cy="5146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93" y="1215469"/>
            <a:ext cx="514665" cy="5146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25" y="1215469"/>
            <a:ext cx="514665" cy="5146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6" y="4835282"/>
            <a:ext cx="514665" cy="5146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88" y="4835282"/>
            <a:ext cx="514665" cy="5146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20" y="4835282"/>
            <a:ext cx="514665" cy="5146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52" y="4835282"/>
            <a:ext cx="514665" cy="5146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84" y="4835282"/>
            <a:ext cx="514665" cy="514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16" y="4835282"/>
            <a:ext cx="514665" cy="514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84" y="4421640"/>
            <a:ext cx="514665" cy="5146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16" y="4421640"/>
            <a:ext cx="514665" cy="5146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48" y="4421640"/>
            <a:ext cx="514665" cy="5146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80" y="4421640"/>
            <a:ext cx="514665" cy="5146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12" y="4421640"/>
            <a:ext cx="514665" cy="5146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344" y="4421640"/>
            <a:ext cx="514665" cy="5146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92" y="1215469"/>
            <a:ext cx="514665" cy="5146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24" y="1215469"/>
            <a:ext cx="514665" cy="5146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56" y="1215469"/>
            <a:ext cx="514665" cy="5146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88" y="1215469"/>
            <a:ext cx="514665" cy="5146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020" y="1215469"/>
            <a:ext cx="514665" cy="51466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352" y="1215469"/>
            <a:ext cx="514665" cy="51466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194145" y="2145687"/>
            <a:ext cx="1079787" cy="9000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Front End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84" y="2560778"/>
            <a:ext cx="317194" cy="3171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816" y="2560778"/>
            <a:ext cx="317194" cy="31719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48" y="2560778"/>
            <a:ext cx="317194" cy="31719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480" y="2560778"/>
            <a:ext cx="317194" cy="31719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67632" y="2145687"/>
            <a:ext cx="1079787" cy="9000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Shark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71" y="2560778"/>
            <a:ext cx="317194" cy="31719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03" y="2560778"/>
            <a:ext cx="317194" cy="31719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35" y="2560778"/>
            <a:ext cx="317194" cy="31719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67" y="2560778"/>
            <a:ext cx="317194" cy="31719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186427" y="3164669"/>
            <a:ext cx="1079787" cy="9000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QA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766" y="3579760"/>
            <a:ext cx="317194" cy="31719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8" y="3579760"/>
            <a:ext cx="317194" cy="31719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30" y="3579760"/>
            <a:ext cx="317194" cy="3171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62" y="3579760"/>
            <a:ext cx="317194" cy="31719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4513669" y="3182853"/>
            <a:ext cx="1079787" cy="9000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QA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08" y="3597944"/>
            <a:ext cx="317194" cy="31719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40" y="3597944"/>
            <a:ext cx="317194" cy="31719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72" y="3597944"/>
            <a:ext cx="317194" cy="31719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04" y="3597944"/>
            <a:ext cx="317194" cy="3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Live Person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Mesisterano</dc:creator>
  <cp:lastModifiedBy>Shai Mesisterano</cp:lastModifiedBy>
  <cp:revision>2</cp:revision>
  <dcterms:created xsi:type="dcterms:W3CDTF">2015-03-19T09:40:46Z</dcterms:created>
  <dcterms:modified xsi:type="dcterms:W3CDTF">2015-03-19T12:04:52Z</dcterms:modified>
</cp:coreProperties>
</file>