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603"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79368"/>
  </p:normalViewPr>
  <p:slideViewPr>
    <p:cSldViewPr snapToGrid="0" snapToObjects="1">
      <p:cViewPr varScale="1">
        <p:scale>
          <a:sx n="132" d="100"/>
          <a:sy n="132"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3ADD5-E901-694A-8681-88FBA75C0318}" type="datetimeFigureOut">
              <a:rPr lang="en-US" smtClean="0"/>
              <a:t>7/30/18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50E05-8803-7941-94A1-99AAD1C93190}" type="slidenum">
              <a:rPr lang="en-US" smtClean="0"/>
              <a:t>‹#›</a:t>
            </a:fld>
            <a:endParaRPr lang="en-US"/>
          </a:p>
        </p:txBody>
      </p:sp>
    </p:spTree>
    <p:extLst>
      <p:ext uri="{BB962C8B-B14F-4D97-AF65-F5344CB8AC3E}">
        <p14:creationId xmlns:p14="http://schemas.microsoft.com/office/powerpoint/2010/main" val="417028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collaboration with Dr. Thomas Louie at the University of Calgary, who performs FMT on patients with chronic recurrent </a:t>
            </a:r>
            <a:r>
              <a:rPr lang="en-US" i="1" dirty="0"/>
              <a:t>C. difficile </a:t>
            </a:r>
            <a:r>
              <a:rPr lang="en-US" dirty="0"/>
              <a:t>infection, we obtained samples from 2 FMT donors and 12 FMT recipients. Today I’m only going to talk about one donor and the 5 recipients who received an FMT from them. We have 25  samples from this one donor, taken over the span of about 1.5 years. We extracted DNA and sequenced metagenomes from each of these stool samples. We then pooled all donor metagenomes together, and performed a co-assembly to assemble the short sequencing reads into longer contiguous sequences, or contigs. We then sorted, or binned, these contigs based on similar differential coverage across samples, and their tetranucleotide frequency. Bins which were deemed high quality based on taxonomic assignment to contigs and presence or absence of known microbial single copy core genes were then kept as metagenome-assembled genomes, or MAGs. A MAG is essentially a population genome, based on my definition of population from earlier. We then mapped each donor metagenome to the binned MAGs, to measure the detection of that MAG in that particular metagenome, or donor sample. </a:t>
            </a:r>
          </a:p>
        </p:txBody>
      </p:sp>
      <p:sp>
        <p:nvSpPr>
          <p:cNvPr id="4" name="Slide Number Placeholder 3"/>
          <p:cNvSpPr>
            <a:spLocks noGrp="1"/>
          </p:cNvSpPr>
          <p:nvPr>
            <p:ph type="sldNum" sz="quarter" idx="10"/>
          </p:nvPr>
        </p:nvSpPr>
        <p:spPr/>
        <p:txBody>
          <a:bodyPr/>
          <a:lstStyle/>
          <a:p>
            <a:fld id="{9F03B97B-908E-CD4D-ABB4-354ED638DA0E}" type="slidenum">
              <a:rPr lang="en-US" smtClean="0"/>
              <a:t>1</a:t>
            </a:fld>
            <a:endParaRPr lang="en-US"/>
          </a:p>
        </p:txBody>
      </p:sp>
    </p:spTree>
    <p:extLst>
      <p:ext uri="{BB962C8B-B14F-4D97-AF65-F5344CB8AC3E}">
        <p14:creationId xmlns:p14="http://schemas.microsoft.com/office/powerpoint/2010/main" val="131408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11CA-111E-2A44-81E7-E6EE45ABAE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68105E-CE00-4C43-9720-35792BC04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0AF105-B0A5-3446-9F4C-CD8041677DB1}"/>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5" name="Footer Placeholder 4">
            <a:extLst>
              <a:ext uri="{FF2B5EF4-FFF2-40B4-BE49-F238E27FC236}">
                <a16:creationId xmlns:a16="http://schemas.microsoft.com/office/drawing/2014/main" id="{09BA3014-21D9-424E-AE5A-7235E479B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3E814-8095-F649-998B-AE141E855DDB}"/>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19951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8296-DF9B-5F4D-8EC3-4327568DA7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3128B-338B-474E-9C17-FD0DA7569C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291E0-71E3-9A4E-A20F-487D14C3E548}"/>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5" name="Footer Placeholder 4">
            <a:extLst>
              <a:ext uri="{FF2B5EF4-FFF2-40B4-BE49-F238E27FC236}">
                <a16:creationId xmlns:a16="http://schemas.microsoft.com/office/drawing/2014/main" id="{A15B4B0D-FE65-E143-B090-E4AD87DEE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AA81E-2034-8A4F-9C04-8F5D96471106}"/>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265659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9C67A5-7AF7-2641-9F7C-30C46FD2F0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6B22E4-B356-4F45-A26B-79F067FBC9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19969-DABD-154C-88E1-0F173002D381}"/>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5" name="Footer Placeholder 4">
            <a:extLst>
              <a:ext uri="{FF2B5EF4-FFF2-40B4-BE49-F238E27FC236}">
                <a16:creationId xmlns:a16="http://schemas.microsoft.com/office/drawing/2014/main" id="{100E484B-1954-EB49-9CCF-FAAB2F457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74700-C318-3E43-8EF6-9CADA2585C59}"/>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304549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BBE7-69A0-8D46-8274-D7C83AEBEC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5CDD8C-5064-1142-823A-65BB1A13456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812C4-6BB8-054B-81CD-005FBC7CFA0B}"/>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5" name="Footer Placeholder 4">
            <a:extLst>
              <a:ext uri="{FF2B5EF4-FFF2-40B4-BE49-F238E27FC236}">
                <a16:creationId xmlns:a16="http://schemas.microsoft.com/office/drawing/2014/main" id="{14AA8184-BEF9-9F4A-BD2A-3C89ED768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DBEE0-0DED-E54A-84AF-7E97E84955EF}"/>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302412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6831-48E3-EE4B-A88F-CFE8B7D16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0A17C-4015-814B-9B08-39412E3D62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5261F9-5F71-6145-B3CB-DB49070BFF57}"/>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5" name="Footer Placeholder 4">
            <a:extLst>
              <a:ext uri="{FF2B5EF4-FFF2-40B4-BE49-F238E27FC236}">
                <a16:creationId xmlns:a16="http://schemas.microsoft.com/office/drawing/2014/main" id="{1CFEEB3E-65ED-574F-B4C2-61D6AE525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EA93B-BF6B-8749-AD93-891A615FB9AD}"/>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339207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3331-1661-3444-97CD-1676456A6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25BE8-5721-F242-9045-B72A61D9E1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AC403-6611-0843-B45D-081AA7A101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EB7AFD-4E92-DA43-A93D-9706EBD2759F}"/>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6" name="Footer Placeholder 5">
            <a:extLst>
              <a:ext uri="{FF2B5EF4-FFF2-40B4-BE49-F238E27FC236}">
                <a16:creationId xmlns:a16="http://schemas.microsoft.com/office/drawing/2014/main" id="{FCA18E76-62CE-4140-942C-D3C32DABA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E16398-8006-2740-A82F-B6080EFCB5DA}"/>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1172442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B578-6003-6C4B-AA6B-6FD37887E6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C03286-DE34-F34B-84AE-AE0C2D935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DA5577-AF79-204C-ABAD-CF41D37C58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07D41-4E04-C144-AC1E-8E1563ED2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322A7D-E8B3-344F-87FB-3288B535B4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6524F5-95E9-7845-8A5B-91D90300F697}"/>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8" name="Footer Placeholder 7">
            <a:extLst>
              <a:ext uri="{FF2B5EF4-FFF2-40B4-BE49-F238E27FC236}">
                <a16:creationId xmlns:a16="http://schemas.microsoft.com/office/drawing/2014/main" id="{5BC922EE-B346-6B4F-9750-E250945E52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AFD32F-F103-A24D-934C-AC325C075FDF}"/>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376590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F74A-A54B-EE4F-B678-664AE72EF1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07634D-3E6A-EF49-81A2-941FA8357970}"/>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4" name="Footer Placeholder 3">
            <a:extLst>
              <a:ext uri="{FF2B5EF4-FFF2-40B4-BE49-F238E27FC236}">
                <a16:creationId xmlns:a16="http://schemas.microsoft.com/office/drawing/2014/main" id="{E756AF06-35C4-1F4C-933C-456400C8C6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59B79B-9A6B-A949-9D9B-B9435B1A3221}"/>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115335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11B576-CB8B-CE45-B92D-AE536403AFCE}"/>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3" name="Footer Placeholder 2">
            <a:extLst>
              <a:ext uri="{FF2B5EF4-FFF2-40B4-BE49-F238E27FC236}">
                <a16:creationId xmlns:a16="http://schemas.microsoft.com/office/drawing/2014/main" id="{CC3FB6CC-49CF-6E41-9D3F-726B330886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51DA2-24A8-C848-B545-9BA9D5657E83}"/>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47426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2A22-8002-634B-B403-3D2D6DC98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CD347-1287-044C-8FC9-470548AC9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49F131-A578-5745-B4AD-979B6941D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37D5BD-E4DC-6E4F-9A32-2134D09E0914}"/>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6" name="Footer Placeholder 5">
            <a:extLst>
              <a:ext uri="{FF2B5EF4-FFF2-40B4-BE49-F238E27FC236}">
                <a16:creationId xmlns:a16="http://schemas.microsoft.com/office/drawing/2014/main" id="{BEF863AD-AF5C-414B-A55E-229112116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DD4EF-DEB0-1542-AA3D-095FA03D3E3C}"/>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407661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BE79-CE6B-AC48-B365-22667FC3A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04516C-29B3-9A40-8308-0ED9476CC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BBCBFD-0EB9-A64F-9115-F0424FB0C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9B661C-48FA-C145-8AE0-91D1D8950981}"/>
              </a:ext>
            </a:extLst>
          </p:cNvPr>
          <p:cNvSpPr>
            <a:spLocks noGrp="1"/>
          </p:cNvSpPr>
          <p:nvPr>
            <p:ph type="dt" sz="half" idx="10"/>
          </p:nvPr>
        </p:nvSpPr>
        <p:spPr/>
        <p:txBody>
          <a:bodyPr/>
          <a:lstStyle/>
          <a:p>
            <a:fld id="{F1350082-19ED-B347-AF8A-E5FCE53A51BC}" type="datetimeFigureOut">
              <a:rPr lang="en-US" smtClean="0"/>
              <a:t>7/30/18</a:t>
            </a:fld>
            <a:endParaRPr lang="en-US"/>
          </a:p>
        </p:txBody>
      </p:sp>
      <p:sp>
        <p:nvSpPr>
          <p:cNvPr id="6" name="Footer Placeholder 5">
            <a:extLst>
              <a:ext uri="{FF2B5EF4-FFF2-40B4-BE49-F238E27FC236}">
                <a16:creationId xmlns:a16="http://schemas.microsoft.com/office/drawing/2014/main" id="{0077DA24-9CC2-2A45-BE08-02F2A5D77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9C96A-886A-D54D-B4AF-6589E121E009}"/>
              </a:ext>
            </a:extLst>
          </p:cNvPr>
          <p:cNvSpPr>
            <a:spLocks noGrp="1"/>
          </p:cNvSpPr>
          <p:nvPr>
            <p:ph type="sldNum" sz="quarter" idx="12"/>
          </p:nvPr>
        </p:nvSpPr>
        <p:spPr/>
        <p:txBody>
          <a:bodyPr/>
          <a:lstStyle/>
          <a:p>
            <a:fld id="{9D0D0D1D-3BBD-6342-BEAA-0A9B2EADB7E7}" type="slidenum">
              <a:rPr lang="en-US" smtClean="0"/>
              <a:t>‹#›</a:t>
            </a:fld>
            <a:endParaRPr lang="en-US"/>
          </a:p>
        </p:txBody>
      </p:sp>
    </p:spTree>
    <p:extLst>
      <p:ext uri="{BB962C8B-B14F-4D97-AF65-F5344CB8AC3E}">
        <p14:creationId xmlns:p14="http://schemas.microsoft.com/office/powerpoint/2010/main" val="31176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C1A0F-2BD6-CE4D-AA46-33F4853C2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ECB9A0-FABD-8547-8D7B-172A6200D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A44DF-5E82-1042-BCE7-DE79B714B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50082-19ED-B347-AF8A-E5FCE53A51BC}" type="datetimeFigureOut">
              <a:rPr lang="en-US" smtClean="0"/>
              <a:t>7/30/18</a:t>
            </a:fld>
            <a:endParaRPr lang="en-US"/>
          </a:p>
        </p:txBody>
      </p:sp>
      <p:sp>
        <p:nvSpPr>
          <p:cNvPr id="5" name="Footer Placeholder 4">
            <a:extLst>
              <a:ext uri="{FF2B5EF4-FFF2-40B4-BE49-F238E27FC236}">
                <a16:creationId xmlns:a16="http://schemas.microsoft.com/office/drawing/2014/main" id="{E1FD92F5-2C46-4546-AF70-324CB1FD4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C940F4-6049-614D-89D9-E385EFE5E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D0D1D-3BBD-6342-BEAA-0A9B2EADB7E7}" type="slidenum">
              <a:rPr lang="en-US" smtClean="0"/>
              <a:t>‹#›</a:t>
            </a:fld>
            <a:endParaRPr lang="en-US"/>
          </a:p>
        </p:txBody>
      </p:sp>
    </p:spTree>
    <p:extLst>
      <p:ext uri="{BB962C8B-B14F-4D97-AF65-F5344CB8AC3E}">
        <p14:creationId xmlns:p14="http://schemas.microsoft.com/office/powerpoint/2010/main" val="683080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1" name="Straight Connector 960">
            <a:extLst>
              <a:ext uri="{FF2B5EF4-FFF2-40B4-BE49-F238E27FC236}">
                <a16:creationId xmlns:a16="http://schemas.microsoft.com/office/drawing/2014/main" id="{B426F6E4-72CD-644C-BBAC-F51DC4899ED8}"/>
              </a:ext>
            </a:extLst>
          </p:cNvPr>
          <p:cNvCxnSpPr>
            <a:cxnSpLocks/>
          </p:cNvCxnSpPr>
          <p:nvPr/>
        </p:nvCxnSpPr>
        <p:spPr>
          <a:xfrm>
            <a:off x="9787719" y="291105"/>
            <a:ext cx="2365612" cy="112319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7FCE74EC-99EA-8941-9052-CA2B3D114870}"/>
              </a:ext>
            </a:extLst>
          </p:cNvPr>
          <p:cNvGrpSpPr/>
          <p:nvPr/>
        </p:nvGrpSpPr>
        <p:grpSpPr>
          <a:xfrm>
            <a:off x="51321" y="1734955"/>
            <a:ext cx="1787364" cy="2490407"/>
            <a:chOff x="51321" y="1734955"/>
            <a:chExt cx="1787364" cy="2490407"/>
          </a:xfrm>
        </p:grpSpPr>
        <p:grpSp>
          <p:nvGrpSpPr>
            <p:cNvPr id="2" name="Group 1">
              <a:extLst>
                <a:ext uri="{FF2B5EF4-FFF2-40B4-BE49-F238E27FC236}">
                  <a16:creationId xmlns:a16="http://schemas.microsoft.com/office/drawing/2014/main" id="{821FCAE2-FA94-5046-9D62-7F15DB96CCD8}"/>
                </a:ext>
              </a:extLst>
            </p:cNvPr>
            <p:cNvGrpSpPr/>
            <p:nvPr/>
          </p:nvGrpSpPr>
          <p:grpSpPr>
            <a:xfrm>
              <a:off x="51321" y="1734955"/>
              <a:ext cx="1566454" cy="2355078"/>
              <a:chOff x="51321" y="1734955"/>
              <a:chExt cx="1566454" cy="2355078"/>
            </a:xfrm>
          </p:grpSpPr>
          <p:sp>
            <p:nvSpPr>
              <p:cNvPr id="32" name="TextBox 31">
                <a:extLst>
                  <a:ext uri="{FF2B5EF4-FFF2-40B4-BE49-F238E27FC236}">
                    <a16:creationId xmlns:a16="http://schemas.microsoft.com/office/drawing/2014/main" id="{A3776EC9-8F1F-F448-B857-E1D7E4EB8905}"/>
                  </a:ext>
                </a:extLst>
              </p:cNvPr>
              <p:cNvSpPr txBox="1"/>
              <p:nvPr/>
            </p:nvSpPr>
            <p:spPr>
              <a:xfrm>
                <a:off x="51321" y="3382147"/>
                <a:ext cx="1566454" cy="707886"/>
              </a:xfrm>
              <a:prstGeom prst="rect">
                <a:avLst/>
              </a:prstGeom>
              <a:noFill/>
            </p:spPr>
            <p:txBody>
              <a:bodyPr wrap="none" rtlCol="0">
                <a:spAutoFit/>
              </a:bodyPr>
              <a:lstStyle/>
              <a:p>
                <a:r>
                  <a:rPr lang="en-US" sz="2000" b="1" dirty="0">
                    <a:latin typeface="Helvetica" pitchFamily="2" charset="0"/>
                  </a:rPr>
                  <a:t>1 donor</a:t>
                </a:r>
              </a:p>
              <a:p>
                <a:r>
                  <a:rPr lang="en-US" sz="2000" b="1" dirty="0">
                    <a:latin typeface="Helvetica" pitchFamily="2" charset="0"/>
                  </a:rPr>
                  <a:t>24 samples</a:t>
                </a:r>
              </a:p>
            </p:txBody>
          </p:sp>
          <p:pic>
            <p:nvPicPr>
              <p:cNvPr id="11" name="Picture 10">
                <a:extLst>
                  <a:ext uri="{FF2B5EF4-FFF2-40B4-BE49-F238E27FC236}">
                    <a16:creationId xmlns:a16="http://schemas.microsoft.com/office/drawing/2014/main" id="{276756B1-1FD6-E945-A96A-0FCDF61CD9E7}"/>
                  </a:ext>
                </a:extLst>
              </p:cNvPr>
              <p:cNvPicPr>
                <a:picLocks noChangeAspect="1"/>
              </p:cNvPicPr>
              <p:nvPr/>
            </p:nvPicPr>
            <p:blipFill>
              <a:blip r:embed="rId3"/>
              <a:stretch>
                <a:fillRect/>
              </a:stretch>
            </p:blipFill>
            <p:spPr>
              <a:xfrm flipH="1">
                <a:off x="314791" y="1734955"/>
                <a:ext cx="597757" cy="1609346"/>
              </a:xfrm>
              <a:prstGeom prst="rect">
                <a:avLst/>
              </a:prstGeom>
            </p:spPr>
          </p:pic>
        </p:grpSp>
        <p:pic>
          <p:nvPicPr>
            <p:cNvPr id="3" name="Picture 2">
              <a:extLst>
                <a:ext uri="{FF2B5EF4-FFF2-40B4-BE49-F238E27FC236}">
                  <a16:creationId xmlns:a16="http://schemas.microsoft.com/office/drawing/2014/main" id="{508D5789-06AB-B64E-BA30-D547AA925359}"/>
                </a:ext>
              </a:extLst>
            </p:cNvPr>
            <p:cNvPicPr>
              <a:picLocks noChangeAspect="1"/>
            </p:cNvPicPr>
            <p:nvPr/>
          </p:nvPicPr>
          <p:blipFill>
            <a:blip r:embed="rId4"/>
            <a:stretch>
              <a:fillRect/>
            </a:stretch>
          </p:blipFill>
          <p:spPr>
            <a:xfrm>
              <a:off x="1618118" y="1853765"/>
              <a:ext cx="220567" cy="726033"/>
            </a:xfrm>
            <a:prstGeom prst="rect">
              <a:avLst/>
            </a:prstGeom>
          </p:spPr>
        </p:pic>
        <p:pic>
          <p:nvPicPr>
            <p:cNvPr id="1482" name="Picture 1481">
              <a:extLst>
                <a:ext uri="{FF2B5EF4-FFF2-40B4-BE49-F238E27FC236}">
                  <a16:creationId xmlns:a16="http://schemas.microsoft.com/office/drawing/2014/main" id="{51F3F68A-17A8-DA40-9551-988714F70952}"/>
                </a:ext>
              </a:extLst>
            </p:cNvPr>
            <p:cNvPicPr>
              <a:picLocks noChangeAspect="1"/>
            </p:cNvPicPr>
            <p:nvPr/>
          </p:nvPicPr>
          <p:blipFill>
            <a:blip r:embed="rId4"/>
            <a:stretch>
              <a:fillRect/>
            </a:stretch>
          </p:blipFill>
          <p:spPr>
            <a:xfrm>
              <a:off x="1616005" y="2675379"/>
              <a:ext cx="220567" cy="726033"/>
            </a:xfrm>
            <a:prstGeom prst="rect">
              <a:avLst/>
            </a:prstGeom>
          </p:spPr>
        </p:pic>
        <p:pic>
          <p:nvPicPr>
            <p:cNvPr id="1485" name="Picture 1484">
              <a:extLst>
                <a:ext uri="{FF2B5EF4-FFF2-40B4-BE49-F238E27FC236}">
                  <a16:creationId xmlns:a16="http://schemas.microsoft.com/office/drawing/2014/main" id="{E733E457-1B46-3844-9F77-46649BDC8FAD}"/>
                </a:ext>
              </a:extLst>
            </p:cNvPr>
            <p:cNvPicPr>
              <a:picLocks noChangeAspect="1"/>
            </p:cNvPicPr>
            <p:nvPr/>
          </p:nvPicPr>
          <p:blipFill>
            <a:blip r:embed="rId4"/>
            <a:stretch>
              <a:fillRect/>
            </a:stretch>
          </p:blipFill>
          <p:spPr>
            <a:xfrm>
              <a:off x="1612258" y="3499329"/>
              <a:ext cx="220567" cy="726033"/>
            </a:xfrm>
            <a:prstGeom prst="rect">
              <a:avLst/>
            </a:prstGeom>
          </p:spPr>
        </p:pic>
      </p:grpSp>
      <p:grpSp>
        <p:nvGrpSpPr>
          <p:cNvPr id="7" name="Group 6">
            <a:extLst>
              <a:ext uri="{FF2B5EF4-FFF2-40B4-BE49-F238E27FC236}">
                <a16:creationId xmlns:a16="http://schemas.microsoft.com/office/drawing/2014/main" id="{C635F941-FA33-3443-953A-68483455F074}"/>
              </a:ext>
            </a:extLst>
          </p:cNvPr>
          <p:cNvGrpSpPr/>
          <p:nvPr/>
        </p:nvGrpSpPr>
        <p:grpSpPr>
          <a:xfrm>
            <a:off x="2019961" y="1568471"/>
            <a:ext cx="2698150" cy="2652839"/>
            <a:chOff x="2364731" y="1568471"/>
            <a:chExt cx="2698150" cy="2652839"/>
          </a:xfrm>
        </p:grpSpPr>
        <p:grpSp>
          <p:nvGrpSpPr>
            <p:cNvPr id="1497" name="Group 1496">
              <a:extLst>
                <a:ext uri="{FF2B5EF4-FFF2-40B4-BE49-F238E27FC236}">
                  <a16:creationId xmlns:a16="http://schemas.microsoft.com/office/drawing/2014/main" id="{EAC8C1C2-D0E3-0B4F-B7FB-599D3D6C6988}"/>
                </a:ext>
              </a:extLst>
            </p:cNvPr>
            <p:cNvGrpSpPr/>
            <p:nvPr/>
          </p:nvGrpSpPr>
          <p:grpSpPr>
            <a:xfrm>
              <a:off x="2655886" y="1568471"/>
              <a:ext cx="2406995" cy="2652839"/>
              <a:chOff x="2183863" y="1530928"/>
              <a:chExt cx="2406995" cy="2652839"/>
            </a:xfrm>
          </p:grpSpPr>
          <p:sp>
            <p:nvSpPr>
              <p:cNvPr id="92" name="TextBox 91">
                <a:extLst>
                  <a:ext uri="{FF2B5EF4-FFF2-40B4-BE49-F238E27FC236}">
                    <a16:creationId xmlns:a16="http://schemas.microsoft.com/office/drawing/2014/main" id="{2A806D99-CA23-F644-9D35-BB5C5E5DA7B5}"/>
                  </a:ext>
                </a:extLst>
              </p:cNvPr>
              <p:cNvSpPr txBox="1"/>
              <p:nvPr/>
            </p:nvSpPr>
            <p:spPr>
              <a:xfrm>
                <a:off x="2183863" y="1530928"/>
                <a:ext cx="2406995" cy="400110"/>
              </a:xfrm>
              <a:prstGeom prst="rect">
                <a:avLst/>
              </a:prstGeom>
              <a:noFill/>
            </p:spPr>
            <p:txBody>
              <a:bodyPr wrap="square" rtlCol="0">
                <a:spAutoFit/>
              </a:bodyPr>
              <a:lstStyle/>
              <a:p>
                <a:r>
                  <a:rPr lang="en-US" sz="2000" b="1" dirty="0">
                    <a:latin typeface="Helvetica" pitchFamily="2" charset="0"/>
                  </a:rPr>
                  <a:t>24 metagenomes</a:t>
                </a:r>
              </a:p>
            </p:txBody>
          </p:sp>
          <p:grpSp>
            <p:nvGrpSpPr>
              <p:cNvPr id="131" name="Group 130">
                <a:extLst>
                  <a:ext uri="{FF2B5EF4-FFF2-40B4-BE49-F238E27FC236}">
                    <a16:creationId xmlns:a16="http://schemas.microsoft.com/office/drawing/2014/main" id="{BAA6C514-5A7E-AD4D-86F3-2D97915848ED}"/>
                  </a:ext>
                </a:extLst>
              </p:cNvPr>
              <p:cNvGrpSpPr/>
              <p:nvPr/>
            </p:nvGrpSpPr>
            <p:grpSpPr>
              <a:xfrm rot="10800000">
                <a:off x="2807909" y="1954309"/>
                <a:ext cx="1009579" cy="578884"/>
                <a:chOff x="5056068" y="549798"/>
                <a:chExt cx="1096790" cy="628890"/>
              </a:xfrm>
            </p:grpSpPr>
            <p:cxnSp>
              <p:nvCxnSpPr>
                <p:cNvPr id="132" name="Straight Connector 131">
                  <a:extLst>
                    <a:ext uri="{FF2B5EF4-FFF2-40B4-BE49-F238E27FC236}">
                      <a16:creationId xmlns:a16="http://schemas.microsoft.com/office/drawing/2014/main" id="{66FA6A98-8DD0-CF44-BA34-52B3DA8515E8}"/>
                    </a:ext>
                  </a:extLst>
                </p:cNvPr>
                <p:cNvCxnSpPr/>
                <p:nvPr/>
              </p:nvCxnSpPr>
              <p:spPr>
                <a:xfrm>
                  <a:off x="5056068" y="549798"/>
                  <a:ext cx="2509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856748F-EBDD-AE40-9E2C-1CC1B915D99C}"/>
                    </a:ext>
                  </a:extLst>
                </p:cNvPr>
                <p:cNvCxnSpPr/>
                <p:nvPr/>
              </p:nvCxnSpPr>
              <p:spPr>
                <a:xfrm>
                  <a:off x="5364726" y="54979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66CEA0D-FDAF-1544-904C-6D6581ED9B63}"/>
                    </a:ext>
                  </a:extLst>
                </p:cNvPr>
                <p:cNvCxnSpPr/>
                <p:nvPr/>
              </p:nvCxnSpPr>
              <p:spPr>
                <a:xfrm>
                  <a:off x="5667596" y="551727"/>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BBA460A-0135-A246-863E-FDFFF2F922D8}"/>
                    </a:ext>
                  </a:extLst>
                </p:cNvPr>
                <p:cNvCxnSpPr/>
                <p:nvPr/>
              </p:nvCxnSpPr>
              <p:spPr>
                <a:xfrm>
                  <a:off x="5518914" y="603814"/>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F54F41F-7F93-204E-BDA2-B76C02B3A5F9}"/>
                    </a:ext>
                  </a:extLst>
                </p:cNvPr>
                <p:cNvCxnSpPr/>
                <p:nvPr/>
              </p:nvCxnSpPr>
              <p:spPr>
                <a:xfrm>
                  <a:off x="5221971" y="603814"/>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2491C37-01F5-3C41-9F29-46F5EEB4EBBC}"/>
                    </a:ext>
                  </a:extLst>
                </p:cNvPr>
                <p:cNvCxnSpPr/>
                <p:nvPr/>
              </p:nvCxnSpPr>
              <p:spPr>
                <a:xfrm>
                  <a:off x="5835886" y="603814"/>
                  <a:ext cx="2509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4C70F51-25B8-8D41-AF1E-A8CEE371630A}"/>
                    </a:ext>
                  </a:extLst>
                </p:cNvPr>
                <p:cNvCxnSpPr/>
                <p:nvPr/>
              </p:nvCxnSpPr>
              <p:spPr>
                <a:xfrm>
                  <a:off x="5122116" y="661193"/>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C470DF7-1E6B-5B4B-9FCF-18799B585017}"/>
                    </a:ext>
                  </a:extLst>
                </p:cNvPr>
                <p:cNvCxnSpPr/>
                <p:nvPr/>
              </p:nvCxnSpPr>
              <p:spPr>
                <a:xfrm>
                  <a:off x="5430774" y="661193"/>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EEA4D53-E06D-074E-B1A2-3DB30D02AEDB}"/>
                    </a:ext>
                  </a:extLst>
                </p:cNvPr>
                <p:cNvCxnSpPr/>
                <p:nvPr/>
              </p:nvCxnSpPr>
              <p:spPr>
                <a:xfrm>
                  <a:off x="5733644" y="663122"/>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96A733E-9B41-954D-827C-517DDE17955B}"/>
                    </a:ext>
                  </a:extLst>
                </p:cNvPr>
                <p:cNvCxnSpPr/>
                <p:nvPr/>
              </p:nvCxnSpPr>
              <p:spPr>
                <a:xfrm>
                  <a:off x="5584962" y="715209"/>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7943BE0-26A8-E04B-8C91-799ACE67ECA9}"/>
                    </a:ext>
                  </a:extLst>
                </p:cNvPr>
                <p:cNvCxnSpPr/>
                <p:nvPr/>
              </p:nvCxnSpPr>
              <p:spPr>
                <a:xfrm>
                  <a:off x="5288019" y="715209"/>
                  <a:ext cx="2509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B061662-445E-6B49-8A25-83A91253E6AD}"/>
                    </a:ext>
                  </a:extLst>
                </p:cNvPr>
                <p:cNvCxnSpPr/>
                <p:nvPr/>
              </p:nvCxnSpPr>
              <p:spPr>
                <a:xfrm>
                  <a:off x="5901934" y="715209"/>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9D5509D-2579-044D-A46C-1447078B9DB7}"/>
                    </a:ext>
                  </a:extLst>
                </p:cNvPr>
                <p:cNvCxnSpPr/>
                <p:nvPr/>
              </p:nvCxnSpPr>
              <p:spPr>
                <a:xfrm>
                  <a:off x="5093390" y="77804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7ED5B72-17D8-964B-8BEF-486321A10646}"/>
                    </a:ext>
                  </a:extLst>
                </p:cNvPr>
                <p:cNvCxnSpPr/>
                <p:nvPr/>
              </p:nvCxnSpPr>
              <p:spPr>
                <a:xfrm>
                  <a:off x="5402048" y="778041"/>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B623559-C856-3645-9B30-581F02AAF93B}"/>
                    </a:ext>
                  </a:extLst>
                </p:cNvPr>
                <p:cNvCxnSpPr/>
                <p:nvPr/>
              </p:nvCxnSpPr>
              <p:spPr>
                <a:xfrm>
                  <a:off x="5704918" y="779970"/>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39A7565-CE39-1A45-9D2B-D03B4BAECABF}"/>
                    </a:ext>
                  </a:extLst>
                </p:cNvPr>
                <p:cNvCxnSpPr/>
                <p:nvPr/>
              </p:nvCxnSpPr>
              <p:spPr>
                <a:xfrm>
                  <a:off x="5556235" y="832057"/>
                  <a:ext cx="2509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63427EA-9DC3-6847-A4FB-05839CC34906}"/>
                    </a:ext>
                  </a:extLst>
                </p:cNvPr>
                <p:cNvCxnSpPr/>
                <p:nvPr/>
              </p:nvCxnSpPr>
              <p:spPr>
                <a:xfrm>
                  <a:off x="5259293" y="83205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CB99CBF-2060-E643-A81C-CD1ABFA0AEF4}"/>
                    </a:ext>
                  </a:extLst>
                </p:cNvPr>
                <p:cNvCxnSpPr/>
                <p:nvPr/>
              </p:nvCxnSpPr>
              <p:spPr>
                <a:xfrm>
                  <a:off x="5873208" y="832057"/>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FA0161E-AB30-7640-B7C3-222C62A27EF2}"/>
                    </a:ext>
                  </a:extLst>
                </p:cNvPr>
                <p:cNvCxnSpPr/>
                <p:nvPr/>
              </p:nvCxnSpPr>
              <p:spPr>
                <a:xfrm>
                  <a:off x="5056068" y="893180"/>
                  <a:ext cx="2509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051D927-F74C-964B-9BC5-3081FD05F3C5}"/>
                    </a:ext>
                  </a:extLst>
                </p:cNvPr>
                <p:cNvCxnSpPr/>
                <p:nvPr/>
              </p:nvCxnSpPr>
              <p:spPr>
                <a:xfrm>
                  <a:off x="5364726" y="893180"/>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16C4015-9159-5245-B95F-FBE84D6BD553}"/>
                    </a:ext>
                  </a:extLst>
                </p:cNvPr>
                <p:cNvCxnSpPr/>
                <p:nvPr/>
              </p:nvCxnSpPr>
              <p:spPr>
                <a:xfrm>
                  <a:off x="5667596" y="895109"/>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70FE2CD-6758-A14B-9EDC-4B39E9E14F53}"/>
                    </a:ext>
                  </a:extLst>
                </p:cNvPr>
                <p:cNvCxnSpPr/>
                <p:nvPr/>
              </p:nvCxnSpPr>
              <p:spPr>
                <a:xfrm>
                  <a:off x="5518914" y="947196"/>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F8FA429-0B30-1545-BB1D-C95BC6704C55}"/>
                    </a:ext>
                  </a:extLst>
                </p:cNvPr>
                <p:cNvCxnSpPr/>
                <p:nvPr/>
              </p:nvCxnSpPr>
              <p:spPr>
                <a:xfrm>
                  <a:off x="5221971" y="947196"/>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3615620-2EEF-A240-9D7E-E00D4E2A5FC3}"/>
                    </a:ext>
                  </a:extLst>
                </p:cNvPr>
                <p:cNvCxnSpPr/>
                <p:nvPr/>
              </p:nvCxnSpPr>
              <p:spPr>
                <a:xfrm>
                  <a:off x="5835886" y="947196"/>
                  <a:ext cx="2509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2C671F9-D8E2-3D46-BC34-40E96FEF1A85}"/>
                    </a:ext>
                  </a:extLst>
                </p:cNvPr>
                <p:cNvCxnSpPr/>
                <p:nvPr/>
              </p:nvCxnSpPr>
              <p:spPr>
                <a:xfrm>
                  <a:off x="5093390" y="1018801"/>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28DA39F-4FC6-6D45-A450-3E4BC1DCE017}"/>
                    </a:ext>
                  </a:extLst>
                </p:cNvPr>
                <p:cNvCxnSpPr/>
                <p:nvPr/>
              </p:nvCxnSpPr>
              <p:spPr>
                <a:xfrm>
                  <a:off x="5402048" y="1018801"/>
                  <a:ext cx="2509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59F2FDE-E15E-704D-A674-370DCF7C2D90}"/>
                    </a:ext>
                  </a:extLst>
                </p:cNvPr>
                <p:cNvCxnSpPr/>
                <p:nvPr/>
              </p:nvCxnSpPr>
              <p:spPr>
                <a:xfrm>
                  <a:off x="5704918" y="1020730"/>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C8E84EE-CC3B-5E48-9496-3D96B3D4525C}"/>
                    </a:ext>
                  </a:extLst>
                </p:cNvPr>
                <p:cNvCxnSpPr/>
                <p:nvPr/>
              </p:nvCxnSpPr>
              <p:spPr>
                <a:xfrm>
                  <a:off x="5556236" y="1072817"/>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F92D247-08F9-8B4E-9DF8-3212EAD5C369}"/>
                    </a:ext>
                  </a:extLst>
                </p:cNvPr>
                <p:cNvCxnSpPr/>
                <p:nvPr/>
              </p:nvCxnSpPr>
              <p:spPr>
                <a:xfrm>
                  <a:off x="5259293" y="1072817"/>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E399BD1-695B-CE44-8860-E2E2ED9CFCE3}"/>
                    </a:ext>
                  </a:extLst>
                </p:cNvPr>
                <p:cNvCxnSpPr/>
                <p:nvPr/>
              </p:nvCxnSpPr>
              <p:spPr>
                <a:xfrm>
                  <a:off x="5873208" y="1072817"/>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4A2660B-E670-0B45-AB7D-CA3DC2699D5D}"/>
                    </a:ext>
                  </a:extLst>
                </p:cNvPr>
                <p:cNvCxnSpPr/>
                <p:nvPr/>
              </p:nvCxnSpPr>
              <p:spPr>
                <a:xfrm>
                  <a:off x="5093390" y="1124672"/>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D8A7DBE-6F14-374F-8F1B-1BDC374ED62E}"/>
                    </a:ext>
                  </a:extLst>
                </p:cNvPr>
                <p:cNvCxnSpPr/>
                <p:nvPr/>
              </p:nvCxnSpPr>
              <p:spPr>
                <a:xfrm>
                  <a:off x="5402048" y="1124672"/>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6C400AE-FD73-CF46-AB34-D7C1C45F28C8}"/>
                    </a:ext>
                  </a:extLst>
                </p:cNvPr>
                <p:cNvCxnSpPr/>
                <p:nvPr/>
              </p:nvCxnSpPr>
              <p:spPr>
                <a:xfrm>
                  <a:off x="5704918" y="1126601"/>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3A16DD7-68EE-0248-89AD-AA850FAF6F64}"/>
                    </a:ext>
                  </a:extLst>
                </p:cNvPr>
                <p:cNvCxnSpPr/>
                <p:nvPr/>
              </p:nvCxnSpPr>
              <p:spPr>
                <a:xfrm>
                  <a:off x="5556236" y="1178688"/>
                  <a:ext cx="2509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D2EDC7B-3E5E-884C-838A-705242727FC4}"/>
                    </a:ext>
                  </a:extLst>
                </p:cNvPr>
                <p:cNvCxnSpPr/>
                <p:nvPr/>
              </p:nvCxnSpPr>
              <p:spPr>
                <a:xfrm>
                  <a:off x="5259293" y="1178688"/>
                  <a:ext cx="2509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983CA35-DFF2-3E47-9CC7-58BF016836A4}"/>
                    </a:ext>
                  </a:extLst>
                </p:cNvPr>
                <p:cNvCxnSpPr/>
                <p:nvPr/>
              </p:nvCxnSpPr>
              <p:spPr>
                <a:xfrm>
                  <a:off x="5873208" y="1178688"/>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68" name="Group 167">
                <a:extLst>
                  <a:ext uri="{FF2B5EF4-FFF2-40B4-BE49-F238E27FC236}">
                    <a16:creationId xmlns:a16="http://schemas.microsoft.com/office/drawing/2014/main" id="{B9C8599C-8F7D-EF4B-ACDE-930ED7D656C0}"/>
                  </a:ext>
                </a:extLst>
              </p:cNvPr>
              <p:cNvGrpSpPr/>
              <p:nvPr/>
            </p:nvGrpSpPr>
            <p:grpSpPr>
              <a:xfrm>
                <a:off x="2821507" y="2787446"/>
                <a:ext cx="1009579" cy="578884"/>
                <a:chOff x="5056068" y="549798"/>
                <a:chExt cx="1096790" cy="628890"/>
              </a:xfrm>
            </p:grpSpPr>
            <p:cxnSp>
              <p:nvCxnSpPr>
                <p:cNvPr id="169" name="Straight Connector 168">
                  <a:extLst>
                    <a:ext uri="{FF2B5EF4-FFF2-40B4-BE49-F238E27FC236}">
                      <a16:creationId xmlns:a16="http://schemas.microsoft.com/office/drawing/2014/main" id="{47432E37-8AA5-8047-AF4D-0AD3E9BC804B}"/>
                    </a:ext>
                  </a:extLst>
                </p:cNvPr>
                <p:cNvCxnSpPr/>
                <p:nvPr/>
              </p:nvCxnSpPr>
              <p:spPr>
                <a:xfrm>
                  <a:off x="5056068" y="54979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DC3B8DF-EAD1-F44E-BD19-B662CF47E287}"/>
                    </a:ext>
                  </a:extLst>
                </p:cNvPr>
                <p:cNvCxnSpPr/>
                <p:nvPr/>
              </p:nvCxnSpPr>
              <p:spPr>
                <a:xfrm>
                  <a:off x="5364726" y="54979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80A78CC-8A15-E343-BE95-FAFAD0595F88}"/>
                    </a:ext>
                  </a:extLst>
                </p:cNvPr>
                <p:cNvCxnSpPr/>
                <p:nvPr/>
              </p:nvCxnSpPr>
              <p:spPr>
                <a:xfrm>
                  <a:off x="5667596" y="55172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886D54E-E2F3-D54D-9134-31CD8CE8BD3B}"/>
                    </a:ext>
                  </a:extLst>
                </p:cNvPr>
                <p:cNvCxnSpPr/>
                <p:nvPr/>
              </p:nvCxnSpPr>
              <p:spPr>
                <a:xfrm>
                  <a:off x="5518914" y="603814"/>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C89385A-D1B5-A340-8949-F0DE14580209}"/>
                    </a:ext>
                  </a:extLst>
                </p:cNvPr>
                <p:cNvCxnSpPr/>
                <p:nvPr/>
              </p:nvCxnSpPr>
              <p:spPr>
                <a:xfrm>
                  <a:off x="5221971" y="603814"/>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240FD17-8A50-F14F-9D67-7DA65DC569CF}"/>
                    </a:ext>
                  </a:extLst>
                </p:cNvPr>
                <p:cNvCxnSpPr/>
                <p:nvPr/>
              </p:nvCxnSpPr>
              <p:spPr>
                <a:xfrm>
                  <a:off x="5835886" y="603814"/>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EAF2B86-245E-B949-9898-7B68DE273C56}"/>
                    </a:ext>
                  </a:extLst>
                </p:cNvPr>
                <p:cNvCxnSpPr/>
                <p:nvPr/>
              </p:nvCxnSpPr>
              <p:spPr>
                <a:xfrm>
                  <a:off x="5122116" y="661193"/>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764ACA0-2924-DF44-BC2D-7579B8E9BB57}"/>
                    </a:ext>
                  </a:extLst>
                </p:cNvPr>
                <p:cNvCxnSpPr/>
                <p:nvPr/>
              </p:nvCxnSpPr>
              <p:spPr>
                <a:xfrm>
                  <a:off x="5430774" y="661193"/>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B561D1B-2021-2D46-BCEF-7BB425DFA8B8}"/>
                    </a:ext>
                  </a:extLst>
                </p:cNvPr>
                <p:cNvCxnSpPr/>
                <p:nvPr/>
              </p:nvCxnSpPr>
              <p:spPr>
                <a:xfrm>
                  <a:off x="5733644" y="663122"/>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4066B98-679C-DC45-8E4A-E0EB4B2E95BF}"/>
                    </a:ext>
                  </a:extLst>
                </p:cNvPr>
                <p:cNvCxnSpPr/>
                <p:nvPr/>
              </p:nvCxnSpPr>
              <p:spPr>
                <a:xfrm>
                  <a:off x="5584962" y="715209"/>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79E20AC-B8DD-4E41-B3E1-CF2D4F1A9EB9}"/>
                    </a:ext>
                  </a:extLst>
                </p:cNvPr>
                <p:cNvCxnSpPr/>
                <p:nvPr/>
              </p:nvCxnSpPr>
              <p:spPr>
                <a:xfrm>
                  <a:off x="5288019" y="715209"/>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54B0FB2-FAF7-764C-A3B2-04A50C0F0BA2}"/>
                    </a:ext>
                  </a:extLst>
                </p:cNvPr>
                <p:cNvCxnSpPr/>
                <p:nvPr/>
              </p:nvCxnSpPr>
              <p:spPr>
                <a:xfrm>
                  <a:off x="5901934" y="715209"/>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A02541D-0096-2B43-B1C7-F2B847427C62}"/>
                    </a:ext>
                  </a:extLst>
                </p:cNvPr>
                <p:cNvCxnSpPr/>
                <p:nvPr/>
              </p:nvCxnSpPr>
              <p:spPr>
                <a:xfrm>
                  <a:off x="5093390" y="77804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7C1851BD-C851-8747-83DF-D78C5B19D01C}"/>
                    </a:ext>
                  </a:extLst>
                </p:cNvPr>
                <p:cNvCxnSpPr/>
                <p:nvPr/>
              </p:nvCxnSpPr>
              <p:spPr>
                <a:xfrm>
                  <a:off x="5402048" y="778041"/>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C0C95A2-F958-3942-91D2-D626243038DA}"/>
                    </a:ext>
                  </a:extLst>
                </p:cNvPr>
                <p:cNvCxnSpPr/>
                <p:nvPr/>
              </p:nvCxnSpPr>
              <p:spPr>
                <a:xfrm>
                  <a:off x="5704918" y="779970"/>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1F168D8-462E-EE4D-9648-AEC585BFB235}"/>
                    </a:ext>
                  </a:extLst>
                </p:cNvPr>
                <p:cNvCxnSpPr/>
                <p:nvPr/>
              </p:nvCxnSpPr>
              <p:spPr>
                <a:xfrm>
                  <a:off x="5556236" y="832057"/>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1CA534D-AD9D-5F46-96C4-46231B958D15}"/>
                    </a:ext>
                  </a:extLst>
                </p:cNvPr>
                <p:cNvCxnSpPr/>
                <p:nvPr/>
              </p:nvCxnSpPr>
              <p:spPr>
                <a:xfrm>
                  <a:off x="5259293" y="83205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6922BEDB-3ED3-B544-9EB8-134C61C6F8D0}"/>
                    </a:ext>
                  </a:extLst>
                </p:cNvPr>
                <p:cNvCxnSpPr/>
                <p:nvPr/>
              </p:nvCxnSpPr>
              <p:spPr>
                <a:xfrm>
                  <a:off x="5873208" y="83205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1FAE4A38-F0DB-F646-B6C5-F528FF866656}"/>
                    </a:ext>
                  </a:extLst>
                </p:cNvPr>
                <p:cNvCxnSpPr/>
                <p:nvPr/>
              </p:nvCxnSpPr>
              <p:spPr>
                <a:xfrm>
                  <a:off x="5056068" y="893180"/>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F5F47E3-B325-6B46-9352-BE2A592FEBF1}"/>
                    </a:ext>
                  </a:extLst>
                </p:cNvPr>
                <p:cNvCxnSpPr/>
                <p:nvPr/>
              </p:nvCxnSpPr>
              <p:spPr>
                <a:xfrm>
                  <a:off x="5364726" y="893180"/>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7E2D2CF-9866-9840-849E-DA3A469D0F37}"/>
                    </a:ext>
                  </a:extLst>
                </p:cNvPr>
                <p:cNvCxnSpPr/>
                <p:nvPr/>
              </p:nvCxnSpPr>
              <p:spPr>
                <a:xfrm>
                  <a:off x="5667596" y="895109"/>
                  <a:ext cx="2509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554AB78-F540-4A40-903C-065E0C081F10}"/>
                    </a:ext>
                  </a:extLst>
                </p:cNvPr>
                <p:cNvCxnSpPr/>
                <p:nvPr/>
              </p:nvCxnSpPr>
              <p:spPr>
                <a:xfrm>
                  <a:off x="5518914" y="947196"/>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E42DECAB-80A0-7845-AA2C-F9352160D68D}"/>
                    </a:ext>
                  </a:extLst>
                </p:cNvPr>
                <p:cNvCxnSpPr/>
                <p:nvPr/>
              </p:nvCxnSpPr>
              <p:spPr>
                <a:xfrm>
                  <a:off x="5221971" y="947196"/>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7665643B-8A6B-B841-9AAE-F9E2D6F9E148}"/>
                    </a:ext>
                  </a:extLst>
                </p:cNvPr>
                <p:cNvCxnSpPr/>
                <p:nvPr/>
              </p:nvCxnSpPr>
              <p:spPr>
                <a:xfrm>
                  <a:off x="5835886" y="947196"/>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81EB9FD-1F1E-8C41-B716-E4D30046C829}"/>
                    </a:ext>
                  </a:extLst>
                </p:cNvPr>
                <p:cNvCxnSpPr/>
                <p:nvPr/>
              </p:nvCxnSpPr>
              <p:spPr>
                <a:xfrm>
                  <a:off x="5093390" y="1018801"/>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60FE81E-6F6D-8D4D-A186-1FB3E5893F72}"/>
                    </a:ext>
                  </a:extLst>
                </p:cNvPr>
                <p:cNvCxnSpPr/>
                <p:nvPr/>
              </p:nvCxnSpPr>
              <p:spPr>
                <a:xfrm>
                  <a:off x="5402048" y="101880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9769D6F-9115-DC40-941D-41EEEA437DC4}"/>
                    </a:ext>
                  </a:extLst>
                </p:cNvPr>
                <p:cNvCxnSpPr/>
                <p:nvPr/>
              </p:nvCxnSpPr>
              <p:spPr>
                <a:xfrm>
                  <a:off x="5704918" y="1020730"/>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CD74D6F-149D-6647-A548-3C37C8C1AD55}"/>
                    </a:ext>
                  </a:extLst>
                </p:cNvPr>
                <p:cNvCxnSpPr/>
                <p:nvPr/>
              </p:nvCxnSpPr>
              <p:spPr>
                <a:xfrm>
                  <a:off x="5556236" y="1072817"/>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3E7DA87-606E-C04F-BF14-F6D9FAF1A7D6}"/>
                    </a:ext>
                  </a:extLst>
                </p:cNvPr>
                <p:cNvCxnSpPr/>
                <p:nvPr/>
              </p:nvCxnSpPr>
              <p:spPr>
                <a:xfrm>
                  <a:off x="5259293" y="107281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F4E4489-923B-FD49-BE69-14CEBFE456AC}"/>
                    </a:ext>
                  </a:extLst>
                </p:cNvPr>
                <p:cNvCxnSpPr/>
                <p:nvPr/>
              </p:nvCxnSpPr>
              <p:spPr>
                <a:xfrm>
                  <a:off x="5873208" y="107281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3809F10-78F5-F744-ADA5-492C32496AA4}"/>
                    </a:ext>
                  </a:extLst>
                </p:cNvPr>
                <p:cNvCxnSpPr/>
                <p:nvPr/>
              </p:nvCxnSpPr>
              <p:spPr>
                <a:xfrm>
                  <a:off x="5093390" y="1124672"/>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6ACB262-FA74-9749-9B0A-82F5DE53F709}"/>
                    </a:ext>
                  </a:extLst>
                </p:cNvPr>
                <p:cNvCxnSpPr/>
                <p:nvPr/>
              </p:nvCxnSpPr>
              <p:spPr>
                <a:xfrm>
                  <a:off x="5402048" y="1124672"/>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A5EACF4-3F84-FC4B-885C-05544A7DB4FC}"/>
                    </a:ext>
                  </a:extLst>
                </p:cNvPr>
                <p:cNvCxnSpPr/>
                <p:nvPr/>
              </p:nvCxnSpPr>
              <p:spPr>
                <a:xfrm>
                  <a:off x="5704918" y="1126601"/>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CD88B73-D404-884E-97A6-DABF666FDAAA}"/>
                    </a:ext>
                  </a:extLst>
                </p:cNvPr>
                <p:cNvCxnSpPr/>
                <p:nvPr/>
              </p:nvCxnSpPr>
              <p:spPr>
                <a:xfrm>
                  <a:off x="5556236" y="1178688"/>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74C7EE4-ACD1-764B-A079-1B9A38C9307A}"/>
                    </a:ext>
                  </a:extLst>
                </p:cNvPr>
                <p:cNvCxnSpPr/>
                <p:nvPr/>
              </p:nvCxnSpPr>
              <p:spPr>
                <a:xfrm>
                  <a:off x="5259293" y="117868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F28D9224-6B63-EA49-A782-7B9060E2387D}"/>
                    </a:ext>
                  </a:extLst>
                </p:cNvPr>
                <p:cNvCxnSpPr/>
                <p:nvPr/>
              </p:nvCxnSpPr>
              <p:spPr>
                <a:xfrm>
                  <a:off x="5873208" y="1178688"/>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grpSp>
          <p:grpSp>
            <p:nvGrpSpPr>
              <p:cNvPr id="205" name="Group 204">
                <a:extLst>
                  <a:ext uri="{FF2B5EF4-FFF2-40B4-BE49-F238E27FC236}">
                    <a16:creationId xmlns:a16="http://schemas.microsoft.com/office/drawing/2014/main" id="{ABE2EBA7-AFFC-0F43-BC15-835B10FAE68C}"/>
                  </a:ext>
                </a:extLst>
              </p:cNvPr>
              <p:cNvGrpSpPr/>
              <p:nvPr/>
            </p:nvGrpSpPr>
            <p:grpSpPr>
              <a:xfrm rot="10800000">
                <a:off x="2821507" y="3604883"/>
                <a:ext cx="1009579" cy="578884"/>
                <a:chOff x="5056068" y="549798"/>
                <a:chExt cx="1096790" cy="628890"/>
              </a:xfrm>
            </p:grpSpPr>
            <p:cxnSp>
              <p:nvCxnSpPr>
                <p:cNvPr id="206" name="Straight Connector 205">
                  <a:extLst>
                    <a:ext uri="{FF2B5EF4-FFF2-40B4-BE49-F238E27FC236}">
                      <a16:creationId xmlns:a16="http://schemas.microsoft.com/office/drawing/2014/main" id="{151F713C-D521-B844-A5B2-203AED50F7AB}"/>
                    </a:ext>
                  </a:extLst>
                </p:cNvPr>
                <p:cNvCxnSpPr/>
                <p:nvPr/>
              </p:nvCxnSpPr>
              <p:spPr>
                <a:xfrm>
                  <a:off x="5056068" y="549798"/>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0E65B7E1-D199-7D4F-A50F-93CBBDFD3C5B}"/>
                    </a:ext>
                  </a:extLst>
                </p:cNvPr>
                <p:cNvCxnSpPr/>
                <p:nvPr/>
              </p:nvCxnSpPr>
              <p:spPr>
                <a:xfrm>
                  <a:off x="5364726" y="549798"/>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80F79B9C-7D6C-894D-AB4A-684702FEE038}"/>
                    </a:ext>
                  </a:extLst>
                </p:cNvPr>
                <p:cNvCxnSpPr/>
                <p:nvPr/>
              </p:nvCxnSpPr>
              <p:spPr>
                <a:xfrm>
                  <a:off x="5667596" y="55172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C59F5134-7339-DA48-A47C-144E723A612A}"/>
                    </a:ext>
                  </a:extLst>
                </p:cNvPr>
                <p:cNvCxnSpPr/>
                <p:nvPr/>
              </p:nvCxnSpPr>
              <p:spPr>
                <a:xfrm>
                  <a:off x="5518914" y="603814"/>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260A11F-C9F6-774A-96B0-6D70DD05DF27}"/>
                    </a:ext>
                  </a:extLst>
                </p:cNvPr>
                <p:cNvCxnSpPr/>
                <p:nvPr/>
              </p:nvCxnSpPr>
              <p:spPr>
                <a:xfrm>
                  <a:off x="5221971" y="603814"/>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162D798-D997-8B44-87AA-058C055BCE7F}"/>
                    </a:ext>
                  </a:extLst>
                </p:cNvPr>
                <p:cNvCxnSpPr/>
                <p:nvPr/>
              </p:nvCxnSpPr>
              <p:spPr>
                <a:xfrm>
                  <a:off x="5835886" y="603814"/>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5F39074-1F87-FA4D-8101-38117FE51EE6}"/>
                    </a:ext>
                  </a:extLst>
                </p:cNvPr>
                <p:cNvCxnSpPr/>
                <p:nvPr/>
              </p:nvCxnSpPr>
              <p:spPr>
                <a:xfrm>
                  <a:off x="5122116" y="661193"/>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1514DC59-6DD2-494A-A80F-501B92C1F675}"/>
                    </a:ext>
                  </a:extLst>
                </p:cNvPr>
                <p:cNvCxnSpPr/>
                <p:nvPr/>
              </p:nvCxnSpPr>
              <p:spPr>
                <a:xfrm>
                  <a:off x="5430774" y="661193"/>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8E2BD693-B585-4845-BBB4-32E41DEFB773}"/>
                    </a:ext>
                  </a:extLst>
                </p:cNvPr>
                <p:cNvCxnSpPr/>
                <p:nvPr/>
              </p:nvCxnSpPr>
              <p:spPr>
                <a:xfrm>
                  <a:off x="5733644" y="663122"/>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B1FCECD-548D-C94E-BD1B-170A6F6C9FF9}"/>
                    </a:ext>
                  </a:extLst>
                </p:cNvPr>
                <p:cNvCxnSpPr/>
                <p:nvPr/>
              </p:nvCxnSpPr>
              <p:spPr>
                <a:xfrm>
                  <a:off x="5584962" y="715209"/>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40F7404-96D9-9D4A-B32F-531728021C53}"/>
                    </a:ext>
                  </a:extLst>
                </p:cNvPr>
                <p:cNvCxnSpPr/>
                <p:nvPr/>
              </p:nvCxnSpPr>
              <p:spPr>
                <a:xfrm>
                  <a:off x="5288019" y="715209"/>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C8BF7F43-8205-5148-96EA-F8A7460CD19A}"/>
                    </a:ext>
                  </a:extLst>
                </p:cNvPr>
                <p:cNvCxnSpPr/>
                <p:nvPr/>
              </p:nvCxnSpPr>
              <p:spPr>
                <a:xfrm>
                  <a:off x="5901934" y="715209"/>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A9D716D-DD67-C74C-919A-CA2B91C67042}"/>
                    </a:ext>
                  </a:extLst>
                </p:cNvPr>
                <p:cNvCxnSpPr/>
                <p:nvPr/>
              </p:nvCxnSpPr>
              <p:spPr>
                <a:xfrm>
                  <a:off x="5093390" y="778041"/>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CFCB63C-C77C-5641-9419-88A09CA541A2}"/>
                    </a:ext>
                  </a:extLst>
                </p:cNvPr>
                <p:cNvCxnSpPr/>
                <p:nvPr/>
              </p:nvCxnSpPr>
              <p:spPr>
                <a:xfrm>
                  <a:off x="5402048" y="778041"/>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E1DA836-3A1D-F349-B091-7F935658D472}"/>
                    </a:ext>
                  </a:extLst>
                </p:cNvPr>
                <p:cNvCxnSpPr/>
                <p:nvPr/>
              </p:nvCxnSpPr>
              <p:spPr>
                <a:xfrm>
                  <a:off x="5704918" y="779970"/>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E17D44A-1855-6341-BC09-D741DBAA91CC}"/>
                    </a:ext>
                  </a:extLst>
                </p:cNvPr>
                <p:cNvCxnSpPr/>
                <p:nvPr/>
              </p:nvCxnSpPr>
              <p:spPr>
                <a:xfrm>
                  <a:off x="5556236" y="832057"/>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092B936-DC5D-A240-979A-4BF66056EB20}"/>
                    </a:ext>
                  </a:extLst>
                </p:cNvPr>
                <p:cNvCxnSpPr/>
                <p:nvPr/>
              </p:nvCxnSpPr>
              <p:spPr>
                <a:xfrm>
                  <a:off x="5259293" y="832057"/>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DE7A6F1-717F-1346-B031-04201DF577D6}"/>
                    </a:ext>
                  </a:extLst>
                </p:cNvPr>
                <p:cNvCxnSpPr/>
                <p:nvPr/>
              </p:nvCxnSpPr>
              <p:spPr>
                <a:xfrm>
                  <a:off x="5873208" y="83205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EA74E83-08ED-D141-A05A-7453F6B6E00B}"/>
                    </a:ext>
                  </a:extLst>
                </p:cNvPr>
                <p:cNvCxnSpPr/>
                <p:nvPr/>
              </p:nvCxnSpPr>
              <p:spPr>
                <a:xfrm>
                  <a:off x="5056068" y="893180"/>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3AD0C6F-3723-404C-81E7-706B2CE33061}"/>
                    </a:ext>
                  </a:extLst>
                </p:cNvPr>
                <p:cNvCxnSpPr/>
                <p:nvPr/>
              </p:nvCxnSpPr>
              <p:spPr>
                <a:xfrm>
                  <a:off x="5364726" y="893180"/>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ECAB0E0-761B-A949-9A14-B146431EF8E4}"/>
                    </a:ext>
                  </a:extLst>
                </p:cNvPr>
                <p:cNvCxnSpPr/>
                <p:nvPr/>
              </p:nvCxnSpPr>
              <p:spPr>
                <a:xfrm>
                  <a:off x="5667596" y="895109"/>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8639DEB-ACE1-FA43-BF06-589028645006}"/>
                    </a:ext>
                  </a:extLst>
                </p:cNvPr>
                <p:cNvCxnSpPr/>
                <p:nvPr/>
              </p:nvCxnSpPr>
              <p:spPr>
                <a:xfrm>
                  <a:off x="5518914" y="947196"/>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E02E704-14F4-8848-A0F1-5356285541F0}"/>
                    </a:ext>
                  </a:extLst>
                </p:cNvPr>
                <p:cNvCxnSpPr/>
                <p:nvPr/>
              </p:nvCxnSpPr>
              <p:spPr>
                <a:xfrm>
                  <a:off x="5221971" y="947196"/>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D3A9BC8-4FCE-BF44-81D6-DD7FC41759DB}"/>
                    </a:ext>
                  </a:extLst>
                </p:cNvPr>
                <p:cNvCxnSpPr/>
                <p:nvPr/>
              </p:nvCxnSpPr>
              <p:spPr>
                <a:xfrm>
                  <a:off x="5835886" y="947196"/>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9EF45C9D-678C-764A-99FA-414DE4810425}"/>
                    </a:ext>
                  </a:extLst>
                </p:cNvPr>
                <p:cNvCxnSpPr/>
                <p:nvPr/>
              </p:nvCxnSpPr>
              <p:spPr>
                <a:xfrm>
                  <a:off x="5093390" y="1018801"/>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87DF075-06D0-EF47-B671-CAC2E3648895}"/>
                    </a:ext>
                  </a:extLst>
                </p:cNvPr>
                <p:cNvCxnSpPr/>
                <p:nvPr/>
              </p:nvCxnSpPr>
              <p:spPr>
                <a:xfrm>
                  <a:off x="5402048" y="1018801"/>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0DFE320-9067-554A-9CF0-8D2EAF026B78}"/>
                    </a:ext>
                  </a:extLst>
                </p:cNvPr>
                <p:cNvCxnSpPr/>
                <p:nvPr/>
              </p:nvCxnSpPr>
              <p:spPr>
                <a:xfrm>
                  <a:off x="5704918" y="1020730"/>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7CED116-53F8-2742-A442-61DA0EF551CE}"/>
                    </a:ext>
                  </a:extLst>
                </p:cNvPr>
                <p:cNvCxnSpPr/>
                <p:nvPr/>
              </p:nvCxnSpPr>
              <p:spPr>
                <a:xfrm>
                  <a:off x="5556236" y="1072817"/>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B1FB2EE-B1FB-4D4A-A060-009398DEA9FF}"/>
                    </a:ext>
                  </a:extLst>
                </p:cNvPr>
                <p:cNvCxnSpPr/>
                <p:nvPr/>
              </p:nvCxnSpPr>
              <p:spPr>
                <a:xfrm>
                  <a:off x="5259293" y="107281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908C1A8-DFC6-DD48-9EF2-830AC2D0460F}"/>
                    </a:ext>
                  </a:extLst>
                </p:cNvPr>
                <p:cNvCxnSpPr/>
                <p:nvPr/>
              </p:nvCxnSpPr>
              <p:spPr>
                <a:xfrm>
                  <a:off x="5873208" y="1072817"/>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E644B2-10DD-7249-A06F-C1F148241979}"/>
                    </a:ext>
                  </a:extLst>
                </p:cNvPr>
                <p:cNvCxnSpPr/>
                <p:nvPr/>
              </p:nvCxnSpPr>
              <p:spPr>
                <a:xfrm>
                  <a:off x="5093390" y="1124672"/>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2545762-CD1E-7046-B040-A047F5E839C9}"/>
                    </a:ext>
                  </a:extLst>
                </p:cNvPr>
                <p:cNvCxnSpPr/>
                <p:nvPr/>
              </p:nvCxnSpPr>
              <p:spPr>
                <a:xfrm>
                  <a:off x="5402048" y="1124672"/>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6751FEF-903A-D34A-ABEC-298459E26A27}"/>
                    </a:ext>
                  </a:extLst>
                </p:cNvPr>
                <p:cNvCxnSpPr/>
                <p:nvPr/>
              </p:nvCxnSpPr>
              <p:spPr>
                <a:xfrm>
                  <a:off x="5704918" y="1126601"/>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B8365B2-5062-9245-A6B6-357FEF99684E}"/>
                    </a:ext>
                  </a:extLst>
                </p:cNvPr>
                <p:cNvCxnSpPr/>
                <p:nvPr/>
              </p:nvCxnSpPr>
              <p:spPr>
                <a:xfrm>
                  <a:off x="5556236" y="1178688"/>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FF26753-AD23-2C4C-91E6-8E89800FC987}"/>
                    </a:ext>
                  </a:extLst>
                </p:cNvPr>
                <p:cNvCxnSpPr/>
                <p:nvPr/>
              </p:nvCxnSpPr>
              <p:spPr>
                <a:xfrm>
                  <a:off x="5259293" y="117868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C813984-E868-FE4B-A9C8-B8E13870CE50}"/>
                    </a:ext>
                  </a:extLst>
                </p:cNvPr>
                <p:cNvCxnSpPr/>
                <p:nvPr/>
              </p:nvCxnSpPr>
              <p:spPr>
                <a:xfrm>
                  <a:off x="5873208" y="1178688"/>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634F9821-6DF5-4047-ABB5-CB689DB19B1A}"/>
                </a:ext>
              </a:extLst>
            </p:cNvPr>
            <p:cNvGrpSpPr/>
            <p:nvPr/>
          </p:nvGrpSpPr>
          <p:grpSpPr>
            <a:xfrm>
              <a:off x="2364731" y="2121491"/>
              <a:ext cx="663277" cy="1836144"/>
              <a:chOff x="2364731" y="2121491"/>
              <a:chExt cx="663277" cy="1836144"/>
            </a:xfrm>
          </p:grpSpPr>
          <p:cxnSp>
            <p:nvCxnSpPr>
              <p:cNvPr id="244" name="Straight Arrow Connector 243">
                <a:extLst>
                  <a:ext uri="{FF2B5EF4-FFF2-40B4-BE49-F238E27FC236}">
                    <a16:creationId xmlns:a16="http://schemas.microsoft.com/office/drawing/2014/main" id="{01D4B564-14C9-A445-B759-2E21D62A13F4}"/>
                  </a:ext>
                </a:extLst>
              </p:cNvPr>
              <p:cNvCxnSpPr>
                <a:cxnSpLocks/>
              </p:cNvCxnSpPr>
              <p:nvPr/>
            </p:nvCxnSpPr>
            <p:spPr>
              <a:xfrm>
                <a:off x="2370591" y="2121491"/>
                <a:ext cx="6574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3" name="Straight Arrow Connector 1482">
                <a:extLst>
                  <a:ext uri="{FF2B5EF4-FFF2-40B4-BE49-F238E27FC236}">
                    <a16:creationId xmlns:a16="http://schemas.microsoft.com/office/drawing/2014/main" id="{6CC6E5BD-CFD2-6B48-B00E-5B40B8EC1AB9}"/>
                  </a:ext>
                </a:extLst>
              </p:cNvPr>
              <p:cNvCxnSpPr>
                <a:cxnSpLocks/>
              </p:cNvCxnSpPr>
              <p:nvPr/>
            </p:nvCxnSpPr>
            <p:spPr>
              <a:xfrm>
                <a:off x="2368478" y="3038395"/>
                <a:ext cx="6520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6" name="Straight Arrow Connector 1485">
                <a:extLst>
                  <a:ext uri="{FF2B5EF4-FFF2-40B4-BE49-F238E27FC236}">
                    <a16:creationId xmlns:a16="http://schemas.microsoft.com/office/drawing/2014/main" id="{2F446B22-7D3C-9246-9802-77C2A0ACF786}"/>
                  </a:ext>
                </a:extLst>
              </p:cNvPr>
              <p:cNvCxnSpPr>
                <a:cxnSpLocks/>
              </p:cNvCxnSpPr>
              <p:nvPr/>
            </p:nvCxnSpPr>
            <p:spPr>
              <a:xfrm>
                <a:off x="2364731" y="3957635"/>
                <a:ext cx="6407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498" name="Group 1497">
            <a:extLst>
              <a:ext uri="{FF2B5EF4-FFF2-40B4-BE49-F238E27FC236}">
                <a16:creationId xmlns:a16="http://schemas.microsoft.com/office/drawing/2014/main" id="{3C43C1E7-AA15-4041-865A-1592EB566B88}"/>
              </a:ext>
            </a:extLst>
          </p:cNvPr>
          <p:cNvGrpSpPr/>
          <p:nvPr/>
        </p:nvGrpSpPr>
        <p:grpSpPr>
          <a:xfrm>
            <a:off x="3290998" y="491818"/>
            <a:ext cx="4007677" cy="4085058"/>
            <a:chOff x="2900597" y="486942"/>
            <a:chExt cx="4007677" cy="4085058"/>
          </a:xfrm>
        </p:grpSpPr>
        <p:sp>
          <p:nvSpPr>
            <p:cNvPr id="252" name="TextBox 251">
              <a:extLst>
                <a:ext uri="{FF2B5EF4-FFF2-40B4-BE49-F238E27FC236}">
                  <a16:creationId xmlns:a16="http://schemas.microsoft.com/office/drawing/2014/main" id="{FA9ED38B-AFEB-D84A-8594-2F5C121165E6}"/>
                </a:ext>
              </a:extLst>
            </p:cNvPr>
            <p:cNvSpPr txBox="1"/>
            <p:nvPr/>
          </p:nvSpPr>
          <p:spPr>
            <a:xfrm>
              <a:off x="4787528" y="2496717"/>
              <a:ext cx="2120746" cy="707886"/>
            </a:xfrm>
            <a:prstGeom prst="rect">
              <a:avLst/>
            </a:prstGeom>
            <a:noFill/>
          </p:spPr>
          <p:txBody>
            <a:bodyPr wrap="square" rtlCol="0">
              <a:spAutoFit/>
            </a:bodyPr>
            <a:lstStyle/>
            <a:p>
              <a:r>
                <a:rPr lang="en-US" sz="2000" b="1" dirty="0">
                  <a:latin typeface="Helvetica" pitchFamily="2" charset="0"/>
                </a:rPr>
                <a:t>pooled donor metagenomes</a:t>
              </a:r>
            </a:p>
          </p:txBody>
        </p:sp>
        <p:grpSp>
          <p:nvGrpSpPr>
            <p:cNvPr id="850" name="Group 849">
              <a:extLst>
                <a:ext uri="{FF2B5EF4-FFF2-40B4-BE49-F238E27FC236}">
                  <a16:creationId xmlns:a16="http://schemas.microsoft.com/office/drawing/2014/main" id="{C27C56DE-B30A-F44D-8F2E-30B8DFC13F59}"/>
                </a:ext>
              </a:extLst>
            </p:cNvPr>
            <p:cNvGrpSpPr/>
            <p:nvPr/>
          </p:nvGrpSpPr>
          <p:grpSpPr>
            <a:xfrm>
              <a:off x="4658826" y="486942"/>
              <a:ext cx="2056194" cy="2022328"/>
              <a:chOff x="6914708" y="493533"/>
              <a:chExt cx="2056194" cy="2022328"/>
            </a:xfrm>
          </p:grpSpPr>
          <p:grpSp>
            <p:nvGrpSpPr>
              <p:cNvPr id="475" name="Group 474">
                <a:extLst>
                  <a:ext uri="{FF2B5EF4-FFF2-40B4-BE49-F238E27FC236}">
                    <a16:creationId xmlns:a16="http://schemas.microsoft.com/office/drawing/2014/main" id="{0F5D4977-3DE9-594B-88BD-0E8673102E06}"/>
                  </a:ext>
                </a:extLst>
              </p:cNvPr>
              <p:cNvGrpSpPr/>
              <p:nvPr/>
            </p:nvGrpSpPr>
            <p:grpSpPr>
              <a:xfrm>
                <a:off x="6914708" y="498850"/>
                <a:ext cx="1096790" cy="628890"/>
                <a:chOff x="5056068" y="549798"/>
                <a:chExt cx="1096790" cy="628890"/>
              </a:xfrm>
            </p:grpSpPr>
            <p:cxnSp>
              <p:nvCxnSpPr>
                <p:cNvPr id="476" name="Straight Connector 475">
                  <a:extLst>
                    <a:ext uri="{FF2B5EF4-FFF2-40B4-BE49-F238E27FC236}">
                      <a16:creationId xmlns:a16="http://schemas.microsoft.com/office/drawing/2014/main" id="{3A449D7F-749D-8746-BEF8-8E2A52A058C6}"/>
                    </a:ext>
                  </a:extLst>
                </p:cNvPr>
                <p:cNvCxnSpPr/>
                <p:nvPr/>
              </p:nvCxnSpPr>
              <p:spPr>
                <a:xfrm>
                  <a:off x="5056068" y="54979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79623BFD-1D38-9341-A712-2B2027F0AC4F}"/>
                    </a:ext>
                  </a:extLst>
                </p:cNvPr>
                <p:cNvCxnSpPr/>
                <p:nvPr/>
              </p:nvCxnSpPr>
              <p:spPr>
                <a:xfrm>
                  <a:off x="5364726" y="54979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31144E58-152B-AE44-A7E0-E18026109BCE}"/>
                    </a:ext>
                  </a:extLst>
                </p:cNvPr>
                <p:cNvCxnSpPr/>
                <p:nvPr/>
              </p:nvCxnSpPr>
              <p:spPr>
                <a:xfrm>
                  <a:off x="5667596" y="55172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0E04FA08-771B-354E-9D38-96D392B7E020}"/>
                    </a:ext>
                  </a:extLst>
                </p:cNvPr>
                <p:cNvCxnSpPr/>
                <p:nvPr/>
              </p:nvCxnSpPr>
              <p:spPr>
                <a:xfrm>
                  <a:off x="5518914" y="603814"/>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33B938BC-CED8-E744-A808-008BF0D8E62B}"/>
                    </a:ext>
                  </a:extLst>
                </p:cNvPr>
                <p:cNvCxnSpPr/>
                <p:nvPr/>
              </p:nvCxnSpPr>
              <p:spPr>
                <a:xfrm>
                  <a:off x="5221971" y="603814"/>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3F1B02B2-3A99-484C-8CE7-E8898E53DB24}"/>
                    </a:ext>
                  </a:extLst>
                </p:cNvPr>
                <p:cNvCxnSpPr/>
                <p:nvPr/>
              </p:nvCxnSpPr>
              <p:spPr>
                <a:xfrm>
                  <a:off x="5835886" y="603814"/>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145C19F6-F835-B54F-8747-92BE878807AB}"/>
                    </a:ext>
                  </a:extLst>
                </p:cNvPr>
                <p:cNvCxnSpPr/>
                <p:nvPr/>
              </p:nvCxnSpPr>
              <p:spPr>
                <a:xfrm>
                  <a:off x="5122116" y="661193"/>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6C8D6ED1-B82F-8349-ABB8-801ADFF0172D}"/>
                    </a:ext>
                  </a:extLst>
                </p:cNvPr>
                <p:cNvCxnSpPr/>
                <p:nvPr/>
              </p:nvCxnSpPr>
              <p:spPr>
                <a:xfrm>
                  <a:off x="5430774" y="661193"/>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D24F0626-5318-EE44-BF33-98AE52C66696}"/>
                    </a:ext>
                  </a:extLst>
                </p:cNvPr>
                <p:cNvCxnSpPr/>
                <p:nvPr/>
              </p:nvCxnSpPr>
              <p:spPr>
                <a:xfrm>
                  <a:off x="5733644" y="663122"/>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4578509D-94EE-8341-8161-06BA6D37430F}"/>
                    </a:ext>
                  </a:extLst>
                </p:cNvPr>
                <p:cNvCxnSpPr/>
                <p:nvPr/>
              </p:nvCxnSpPr>
              <p:spPr>
                <a:xfrm>
                  <a:off x="5584962" y="715209"/>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4A9B65B0-79DD-654E-818C-C4CD1757A6ED}"/>
                    </a:ext>
                  </a:extLst>
                </p:cNvPr>
                <p:cNvCxnSpPr/>
                <p:nvPr/>
              </p:nvCxnSpPr>
              <p:spPr>
                <a:xfrm>
                  <a:off x="5288019" y="715209"/>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48AC2A82-9696-0B4F-9ABC-0A6403544CCA}"/>
                    </a:ext>
                  </a:extLst>
                </p:cNvPr>
                <p:cNvCxnSpPr/>
                <p:nvPr/>
              </p:nvCxnSpPr>
              <p:spPr>
                <a:xfrm>
                  <a:off x="5901934" y="715209"/>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72D3233F-AA15-794C-A5B4-15017ABF5240}"/>
                    </a:ext>
                  </a:extLst>
                </p:cNvPr>
                <p:cNvCxnSpPr/>
                <p:nvPr/>
              </p:nvCxnSpPr>
              <p:spPr>
                <a:xfrm>
                  <a:off x="5093390" y="77804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27B2955A-DEA0-2C40-BA0E-F5F4AE847536}"/>
                    </a:ext>
                  </a:extLst>
                </p:cNvPr>
                <p:cNvCxnSpPr/>
                <p:nvPr/>
              </p:nvCxnSpPr>
              <p:spPr>
                <a:xfrm>
                  <a:off x="5402048" y="778041"/>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7A191F16-364F-3249-86E2-ED814386DA40}"/>
                    </a:ext>
                  </a:extLst>
                </p:cNvPr>
                <p:cNvCxnSpPr/>
                <p:nvPr/>
              </p:nvCxnSpPr>
              <p:spPr>
                <a:xfrm>
                  <a:off x="5704918" y="779970"/>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494C43DD-CA2F-754E-8043-4A04C75B5865}"/>
                    </a:ext>
                  </a:extLst>
                </p:cNvPr>
                <p:cNvCxnSpPr/>
                <p:nvPr/>
              </p:nvCxnSpPr>
              <p:spPr>
                <a:xfrm>
                  <a:off x="5556236" y="832057"/>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12F938CA-4309-7D40-AD84-D63179A46B6C}"/>
                    </a:ext>
                  </a:extLst>
                </p:cNvPr>
                <p:cNvCxnSpPr/>
                <p:nvPr/>
              </p:nvCxnSpPr>
              <p:spPr>
                <a:xfrm>
                  <a:off x="5259293" y="83205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2AF6809-9595-8C49-95B2-E2EE369BF768}"/>
                    </a:ext>
                  </a:extLst>
                </p:cNvPr>
                <p:cNvCxnSpPr/>
                <p:nvPr/>
              </p:nvCxnSpPr>
              <p:spPr>
                <a:xfrm>
                  <a:off x="5873208" y="832057"/>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30A536CD-C528-C946-8C14-1500004ED1C8}"/>
                    </a:ext>
                  </a:extLst>
                </p:cNvPr>
                <p:cNvCxnSpPr/>
                <p:nvPr/>
              </p:nvCxnSpPr>
              <p:spPr>
                <a:xfrm>
                  <a:off x="5056068" y="893180"/>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2549557E-F559-EC4D-ADFC-69F823CC78FF}"/>
                    </a:ext>
                  </a:extLst>
                </p:cNvPr>
                <p:cNvCxnSpPr/>
                <p:nvPr/>
              </p:nvCxnSpPr>
              <p:spPr>
                <a:xfrm>
                  <a:off x="5364726" y="893180"/>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A7D23E16-7C11-514D-9356-92300409165F}"/>
                    </a:ext>
                  </a:extLst>
                </p:cNvPr>
                <p:cNvCxnSpPr/>
                <p:nvPr/>
              </p:nvCxnSpPr>
              <p:spPr>
                <a:xfrm>
                  <a:off x="5667596" y="895109"/>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5C9FB827-9BE6-4041-AB63-E2BCF11BA835}"/>
                    </a:ext>
                  </a:extLst>
                </p:cNvPr>
                <p:cNvCxnSpPr/>
                <p:nvPr/>
              </p:nvCxnSpPr>
              <p:spPr>
                <a:xfrm>
                  <a:off x="5518914" y="947196"/>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3306620-0EC4-4844-997C-D18916E84E3B}"/>
                    </a:ext>
                  </a:extLst>
                </p:cNvPr>
                <p:cNvCxnSpPr/>
                <p:nvPr/>
              </p:nvCxnSpPr>
              <p:spPr>
                <a:xfrm>
                  <a:off x="5221971" y="947196"/>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5E5F8471-CA45-0E4D-A15D-008DCE40CC80}"/>
                    </a:ext>
                  </a:extLst>
                </p:cNvPr>
                <p:cNvCxnSpPr/>
                <p:nvPr/>
              </p:nvCxnSpPr>
              <p:spPr>
                <a:xfrm>
                  <a:off x="5835886" y="947196"/>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5440190-B94A-5347-8D50-61945FFF2A2A}"/>
                    </a:ext>
                  </a:extLst>
                </p:cNvPr>
                <p:cNvCxnSpPr/>
                <p:nvPr/>
              </p:nvCxnSpPr>
              <p:spPr>
                <a:xfrm>
                  <a:off x="5093390" y="1018801"/>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14AD5BD4-B28A-C64F-94ED-C12527146838}"/>
                    </a:ext>
                  </a:extLst>
                </p:cNvPr>
                <p:cNvCxnSpPr/>
                <p:nvPr/>
              </p:nvCxnSpPr>
              <p:spPr>
                <a:xfrm>
                  <a:off x="5402048" y="101880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413EDC63-BAA2-9640-858B-F1540C3789B7}"/>
                    </a:ext>
                  </a:extLst>
                </p:cNvPr>
                <p:cNvCxnSpPr/>
                <p:nvPr/>
              </p:nvCxnSpPr>
              <p:spPr>
                <a:xfrm>
                  <a:off x="5704918" y="1020730"/>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0FC65516-AC9A-F34D-B3E0-0C280BD9E348}"/>
                    </a:ext>
                  </a:extLst>
                </p:cNvPr>
                <p:cNvCxnSpPr/>
                <p:nvPr/>
              </p:nvCxnSpPr>
              <p:spPr>
                <a:xfrm>
                  <a:off x="5556236" y="1072817"/>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B5555E1B-9434-0141-A0A9-A15E87BC2283}"/>
                    </a:ext>
                  </a:extLst>
                </p:cNvPr>
                <p:cNvCxnSpPr/>
                <p:nvPr/>
              </p:nvCxnSpPr>
              <p:spPr>
                <a:xfrm>
                  <a:off x="5259293" y="107281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7FCBB424-73FB-4E4C-8F65-3211BC2A854C}"/>
                    </a:ext>
                  </a:extLst>
                </p:cNvPr>
                <p:cNvCxnSpPr/>
                <p:nvPr/>
              </p:nvCxnSpPr>
              <p:spPr>
                <a:xfrm>
                  <a:off x="5873208" y="107281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2D08C5F-AB8B-454B-A87E-36E6B49B095A}"/>
                    </a:ext>
                  </a:extLst>
                </p:cNvPr>
                <p:cNvCxnSpPr/>
                <p:nvPr/>
              </p:nvCxnSpPr>
              <p:spPr>
                <a:xfrm>
                  <a:off x="5093390" y="1124672"/>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0299F567-DB41-A34D-B17B-767906749224}"/>
                    </a:ext>
                  </a:extLst>
                </p:cNvPr>
                <p:cNvCxnSpPr/>
                <p:nvPr/>
              </p:nvCxnSpPr>
              <p:spPr>
                <a:xfrm>
                  <a:off x="5402048" y="1124672"/>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D3578276-CE29-9041-B546-168B2D81F91C}"/>
                    </a:ext>
                  </a:extLst>
                </p:cNvPr>
                <p:cNvCxnSpPr/>
                <p:nvPr/>
              </p:nvCxnSpPr>
              <p:spPr>
                <a:xfrm>
                  <a:off x="5704918" y="1126601"/>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267E36BA-D0BD-D143-AE73-A6D420D54AB5}"/>
                    </a:ext>
                  </a:extLst>
                </p:cNvPr>
                <p:cNvCxnSpPr/>
                <p:nvPr/>
              </p:nvCxnSpPr>
              <p:spPr>
                <a:xfrm>
                  <a:off x="5556236" y="1178688"/>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2298B715-D970-9343-87ED-78D6EF90DCA8}"/>
                    </a:ext>
                  </a:extLst>
                </p:cNvPr>
                <p:cNvCxnSpPr/>
                <p:nvPr/>
              </p:nvCxnSpPr>
              <p:spPr>
                <a:xfrm>
                  <a:off x="5259293" y="117868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2B0D586-56E7-0549-BACD-F5478A268BA4}"/>
                    </a:ext>
                  </a:extLst>
                </p:cNvPr>
                <p:cNvCxnSpPr/>
                <p:nvPr/>
              </p:nvCxnSpPr>
              <p:spPr>
                <a:xfrm>
                  <a:off x="5873208" y="117868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3" name="Group 622">
                <a:extLst>
                  <a:ext uri="{FF2B5EF4-FFF2-40B4-BE49-F238E27FC236}">
                    <a16:creationId xmlns:a16="http://schemas.microsoft.com/office/drawing/2014/main" id="{3E36C472-E7E9-8B44-B60E-436C020AEF21}"/>
                  </a:ext>
                </a:extLst>
              </p:cNvPr>
              <p:cNvGrpSpPr/>
              <p:nvPr/>
            </p:nvGrpSpPr>
            <p:grpSpPr>
              <a:xfrm>
                <a:off x="7820944" y="493533"/>
                <a:ext cx="1096790" cy="628890"/>
                <a:chOff x="5056068" y="549798"/>
                <a:chExt cx="1096790" cy="628890"/>
              </a:xfrm>
            </p:grpSpPr>
            <p:cxnSp>
              <p:nvCxnSpPr>
                <p:cNvPr id="624" name="Straight Connector 623">
                  <a:extLst>
                    <a:ext uri="{FF2B5EF4-FFF2-40B4-BE49-F238E27FC236}">
                      <a16:creationId xmlns:a16="http://schemas.microsoft.com/office/drawing/2014/main" id="{1C678C6B-0F97-6349-8E0E-D99DE4CEC117}"/>
                    </a:ext>
                  </a:extLst>
                </p:cNvPr>
                <p:cNvCxnSpPr/>
                <p:nvPr/>
              </p:nvCxnSpPr>
              <p:spPr>
                <a:xfrm>
                  <a:off x="5056068" y="549798"/>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12572E47-2545-B347-97E0-A2C72E0145F1}"/>
                    </a:ext>
                  </a:extLst>
                </p:cNvPr>
                <p:cNvCxnSpPr/>
                <p:nvPr/>
              </p:nvCxnSpPr>
              <p:spPr>
                <a:xfrm>
                  <a:off x="5364726" y="54979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8A1320B0-C748-6044-B320-0120EE463198}"/>
                    </a:ext>
                  </a:extLst>
                </p:cNvPr>
                <p:cNvCxnSpPr/>
                <p:nvPr/>
              </p:nvCxnSpPr>
              <p:spPr>
                <a:xfrm>
                  <a:off x="5667596" y="55172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8F3F182A-70FE-E14F-9A9E-8F54D53C91D2}"/>
                    </a:ext>
                  </a:extLst>
                </p:cNvPr>
                <p:cNvCxnSpPr/>
                <p:nvPr/>
              </p:nvCxnSpPr>
              <p:spPr>
                <a:xfrm>
                  <a:off x="5518914" y="603814"/>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3D78D538-435D-F749-BCD9-6B35F1A0ED22}"/>
                    </a:ext>
                  </a:extLst>
                </p:cNvPr>
                <p:cNvCxnSpPr/>
                <p:nvPr/>
              </p:nvCxnSpPr>
              <p:spPr>
                <a:xfrm>
                  <a:off x="5221971" y="603814"/>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B73C4947-BC0B-274F-9D8D-C930194E4B28}"/>
                    </a:ext>
                  </a:extLst>
                </p:cNvPr>
                <p:cNvCxnSpPr/>
                <p:nvPr/>
              </p:nvCxnSpPr>
              <p:spPr>
                <a:xfrm>
                  <a:off x="5835886" y="603814"/>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7F52AE06-E68E-E04B-AE86-EEF1098A899F}"/>
                    </a:ext>
                  </a:extLst>
                </p:cNvPr>
                <p:cNvCxnSpPr/>
                <p:nvPr/>
              </p:nvCxnSpPr>
              <p:spPr>
                <a:xfrm>
                  <a:off x="5122116" y="661193"/>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3F262E20-3937-E24C-88CE-2FAFEBDC42CB}"/>
                    </a:ext>
                  </a:extLst>
                </p:cNvPr>
                <p:cNvCxnSpPr/>
                <p:nvPr/>
              </p:nvCxnSpPr>
              <p:spPr>
                <a:xfrm>
                  <a:off x="5430774" y="661193"/>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04331C21-5932-3341-B3F5-BEC2DDCD84FE}"/>
                    </a:ext>
                  </a:extLst>
                </p:cNvPr>
                <p:cNvCxnSpPr/>
                <p:nvPr/>
              </p:nvCxnSpPr>
              <p:spPr>
                <a:xfrm>
                  <a:off x="5733644" y="663122"/>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742351B4-660D-4045-A266-0A94E2AC2BA0}"/>
                    </a:ext>
                  </a:extLst>
                </p:cNvPr>
                <p:cNvCxnSpPr/>
                <p:nvPr/>
              </p:nvCxnSpPr>
              <p:spPr>
                <a:xfrm>
                  <a:off x="5584962" y="715209"/>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3B8E7AF9-2947-C444-B9FF-FA38AAB6F763}"/>
                    </a:ext>
                  </a:extLst>
                </p:cNvPr>
                <p:cNvCxnSpPr/>
                <p:nvPr/>
              </p:nvCxnSpPr>
              <p:spPr>
                <a:xfrm>
                  <a:off x="5288019" y="715209"/>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B787F9C8-1F4C-A643-9005-F84828CE6883}"/>
                    </a:ext>
                  </a:extLst>
                </p:cNvPr>
                <p:cNvCxnSpPr/>
                <p:nvPr/>
              </p:nvCxnSpPr>
              <p:spPr>
                <a:xfrm>
                  <a:off x="5901934" y="715209"/>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4C136151-7600-F846-A095-5EE09622BD88}"/>
                    </a:ext>
                  </a:extLst>
                </p:cNvPr>
                <p:cNvCxnSpPr/>
                <p:nvPr/>
              </p:nvCxnSpPr>
              <p:spPr>
                <a:xfrm>
                  <a:off x="5093390" y="778041"/>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2C1F97DA-E011-B842-8CD9-B9D1DF4CFE1A}"/>
                    </a:ext>
                  </a:extLst>
                </p:cNvPr>
                <p:cNvCxnSpPr/>
                <p:nvPr/>
              </p:nvCxnSpPr>
              <p:spPr>
                <a:xfrm>
                  <a:off x="5402048" y="778041"/>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AB651CC8-44DD-E640-86EE-21118D0A7BD4}"/>
                    </a:ext>
                  </a:extLst>
                </p:cNvPr>
                <p:cNvCxnSpPr/>
                <p:nvPr/>
              </p:nvCxnSpPr>
              <p:spPr>
                <a:xfrm>
                  <a:off x="5704918" y="779970"/>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5AE16D62-2530-FF45-8661-913AE9759FAA}"/>
                    </a:ext>
                  </a:extLst>
                </p:cNvPr>
                <p:cNvCxnSpPr/>
                <p:nvPr/>
              </p:nvCxnSpPr>
              <p:spPr>
                <a:xfrm>
                  <a:off x="5556236" y="832057"/>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4CC042EE-649D-2247-8B56-A9409736500A}"/>
                    </a:ext>
                  </a:extLst>
                </p:cNvPr>
                <p:cNvCxnSpPr/>
                <p:nvPr/>
              </p:nvCxnSpPr>
              <p:spPr>
                <a:xfrm>
                  <a:off x="5259293" y="832057"/>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AFFFBCA1-C7D0-C54B-A6FA-9B0E4FBB012A}"/>
                    </a:ext>
                  </a:extLst>
                </p:cNvPr>
                <p:cNvCxnSpPr/>
                <p:nvPr/>
              </p:nvCxnSpPr>
              <p:spPr>
                <a:xfrm>
                  <a:off x="5873208" y="83205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a:extLst>
                    <a:ext uri="{FF2B5EF4-FFF2-40B4-BE49-F238E27FC236}">
                      <a16:creationId xmlns:a16="http://schemas.microsoft.com/office/drawing/2014/main" id="{93A0E251-FD01-7F40-BC5E-4E16F07EB952}"/>
                    </a:ext>
                  </a:extLst>
                </p:cNvPr>
                <p:cNvCxnSpPr/>
                <p:nvPr/>
              </p:nvCxnSpPr>
              <p:spPr>
                <a:xfrm>
                  <a:off x="5056068" y="893180"/>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3" name="Straight Connector 642">
                  <a:extLst>
                    <a:ext uri="{FF2B5EF4-FFF2-40B4-BE49-F238E27FC236}">
                      <a16:creationId xmlns:a16="http://schemas.microsoft.com/office/drawing/2014/main" id="{7E6C77B1-19CE-3541-A8FC-1BB06BA4C3F7}"/>
                    </a:ext>
                  </a:extLst>
                </p:cNvPr>
                <p:cNvCxnSpPr/>
                <p:nvPr/>
              </p:nvCxnSpPr>
              <p:spPr>
                <a:xfrm>
                  <a:off x="5364726" y="893180"/>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8637A93A-10E8-9344-A8E9-0D37D37927C8}"/>
                    </a:ext>
                  </a:extLst>
                </p:cNvPr>
                <p:cNvCxnSpPr/>
                <p:nvPr/>
              </p:nvCxnSpPr>
              <p:spPr>
                <a:xfrm>
                  <a:off x="5667596" y="895109"/>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0C88BF5D-6D84-5640-BC14-B13B1B97526A}"/>
                    </a:ext>
                  </a:extLst>
                </p:cNvPr>
                <p:cNvCxnSpPr/>
                <p:nvPr/>
              </p:nvCxnSpPr>
              <p:spPr>
                <a:xfrm>
                  <a:off x="5518914" y="947196"/>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a:extLst>
                    <a:ext uri="{FF2B5EF4-FFF2-40B4-BE49-F238E27FC236}">
                      <a16:creationId xmlns:a16="http://schemas.microsoft.com/office/drawing/2014/main" id="{F77E1BC1-DEDF-8A41-BD90-C95578DF41EF}"/>
                    </a:ext>
                  </a:extLst>
                </p:cNvPr>
                <p:cNvCxnSpPr/>
                <p:nvPr/>
              </p:nvCxnSpPr>
              <p:spPr>
                <a:xfrm>
                  <a:off x="5221971" y="947196"/>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2E206B48-719C-4647-9DA6-EE9D0D47AED4}"/>
                    </a:ext>
                  </a:extLst>
                </p:cNvPr>
                <p:cNvCxnSpPr/>
                <p:nvPr/>
              </p:nvCxnSpPr>
              <p:spPr>
                <a:xfrm>
                  <a:off x="5835886" y="947196"/>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48" name="Straight Connector 647">
                  <a:extLst>
                    <a:ext uri="{FF2B5EF4-FFF2-40B4-BE49-F238E27FC236}">
                      <a16:creationId xmlns:a16="http://schemas.microsoft.com/office/drawing/2014/main" id="{EA62D962-1AFB-6649-8E2C-008E32C68DEB}"/>
                    </a:ext>
                  </a:extLst>
                </p:cNvPr>
                <p:cNvCxnSpPr/>
                <p:nvPr/>
              </p:nvCxnSpPr>
              <p:spPr>
                <a:xfrm>
                  <a:off x="5093390" y="101880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9A58AEEF-0228-0543-9203-27AB5724A6F2}"/>
                    </a:ext>
                  </a:extLst>
                </p:cNvPr>
                <p:cNvCxnSpPr/>
                <p:nvPr/>
              </p:nvCxnSpPr>
              <p:spPr>
                <a:xfrm>
                  <a:off x="5402048" y="1018801"/>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0F29D301-42C9-554B-B162-9F97EFE1FA14}"/>
                    </a:ext>
                  </a:extLst>
                </p:cNvPr>
                <p:cNvCxnSpPr/>
                <p:nvPr/>
              </p:nvCxnSpPr>
              <p:spPr>
                <a:xfrm>
                  <a:off x="5704918" y="1020730"/>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C9DE90B2-4BB8-C548-8E5C-09C089868503}"/>
                    </a:ext>
                  </a:extLst>
                </p:cNvPr>
                <p:cNvCxnSpPr/>
                <p:nvPr/>
              </p:nvCxnSpPr>
              <p:spPr>
                <a:xfrm>
                  <a:off x="5556236" y="107281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F0FE1F73-B342-CA4F-A26E-BECB212A06C9}"/>
                    </a:ext>
                  </a:extLst>
                </p:cNvPr>
                <p:cNvCxnSpPr/>
                <p:nvPr/>
              </p:nvCxnSpPr>
              <p:spPr>
                <a:xfrm>
                  <a:off x="5259293" y="107281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3E15AA90-6A84-B14A-97C8-C660FD7BA4D2}"/>
                    </a:ext>
                  </a:extLst>
                </p:cNvPr>
                <p:cNvCxnSpPr/>
                <p:nvPr/>
              </p:nvCxnSpPr>
              <p:spPr>
                <a:xfrm>
                  <a:off x="5873208" y="1072817"/>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52105EEC-551B-CB4C-9EE5-18B84585B63B}"/>
                    </a:ext>
                  </a:extLst>
                </p:cNvPr>
                <p:cNvCxnSpPr/>
                <p:nvPr/>
              </p:nvCxnSpPr>
              <p:spPr>
                <a:xfrm>
                  <a:off x="5093390" y="1124672"/>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7BDF20E7-861B-4547-9BB3-28B96084CFF4}"/>
                    </a:ext>
                  </a:extLst>
                </p:cNvPr>
                <p:cNvCxnSpPr/>
                <p:nvPr/>
              </p:nvCxnSpPr>
              <p:spPr>
                <a:xfrm>
                  <a:off x="5402048" y="1124672"/>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8B3CECFC-677B-6344-8161-E28AAB7E72BC}"/>
                    </a:ext>
                  </a:extLst>
                </p:cNvPr>
                <p:cNvCxnSpPr/>
                <p:nvPr/>
              </p:nvCxnSpPr>
              <p:spPr>
                <a:xfrm>
                  <a:off x="5704918" y="1126601"/>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CFF535D1-1509-9340-B7C3-425CFF943747}"/>
                    </a:ext>
                  </a:extLst>
                </p:cNvPr>
                <p:cNvCxnSpPr/>
                <p:nvPr/>
              </p:nvCxnSpPr>
              <p:spPr>
                <a:xfrm>
                  <a:off x="5556236" y="1178688"/>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3EA7D894-5E5F-3943-8D0B-91D577228A60}"/>
                    </a:ext>
                  </a:extLst>
                </p:cNvPr>
                <p:cNvCxnSpPr/>
                <p:nvPr/>
              </p:nvCxnSpPr>
              <p:spPr>
                <a:xfrm>
                  <a:off x="5259293" y="117868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5DB4701C-B1DE-B44F-B2B8-A58128323B5E}"/>
                    </a:ext>
                  </a:extLst>
                </p:cNvPr>
                <p:cNvCxnSpPr/>
                <p:nvPr/>
              </p:nvCxnSpPr>
              <p:spPr>
                <a:xfrm>
                  <a:off x="5873208" y="1178688"/>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60" name="Group 659">
                <a:extLst>
                  <a:ext uri="{FF2B5EF4-FFF2-40B4-BE49-F238E27FC236}">
                    <a16:creationId xmlns:a16="http://schemas.microsoft.com/office/drawing/2014/main" id="{80618584-0A78-0A4A-AE37-C6213C51E9D7}"/>
                  </a:ext>
                </a:extLst>
              </p:cNvPr>
              <p:cNvGrpSpPr/>
              <p:nvPr/>
            </p:nvGrpSpPr>
            <p:grpSpPr>
              <a:xfrm>
                <a:off x="6942573" y="1183661"/>
                <a:ext cx="1096790" cy="628890"/>
                <a:chOff x="5056068" y="549798"/>
                <a:chExt cx="1096790" cy="628890"/>
              </a:xfrm>
            </p:grpSpPr>
            <p:cxnSp>
              <p:nvCxnSpPr>
                <p:cNvPr id="661" name="Straight Connector 660">
                  <a:extLst>
                    <a:ext uri="{FF2B5EF4-FFF2-40B4-BE49-F238E27FC236}">
                      <a16:creationId xmlns:a16="http://schemas.microsoft.com/office/drawing/2014/main" id="{657D8035-2978-2E4A-984B-917EEF85D143}"/>
                    </a:ext>
                  </a:extLst>
                </p:cNvPr>
                <p:cNvCxnSpPr/>
                <p:nvPr/>
              </p:nvCxnSpPr>
              <p:spPr>
                <a:xfrm>
                  <a:off x="5056068" y="54979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3C69C632-C15C-5F4E-978E-24C246C0399E}"/>
                    </a:ext>
                  </a:extLst>
                </p:cNvPr>
                <p:cNvCxnSpPr/>
                <p:nvPr/>
              </p:nvCxnSpPr>
              <p:spPr>
                <a:xfrm>
                  <a:off x="5364726" y="54979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7381E79D-089A-FC40-A5C0-5F0CE810366A}"/>
                    </a:ext>
                  </a:extLst>
                </p:cNvPr>
                <p:cNvCxnSpPr/>
                <p:nvPr/>
              </p:nvCxnSpPr>
              <p:spPr>
                <a:xfrm>
                  <a:off x="5667596" y="551727"/>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A575D74B-02F8-4040-A06E-8120685E7B70}"/>
                    </a:ext>
                  </a:extLst>
                </p:cNvPr>
                <p:cNvCxnSpPr/>
                <p:nvPr/>
              </p:nvCxnSpPr>
              <p:spPr>
                <a:xfrm>
                  <a:off x="5518914" y="603814"/>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86928F73-779C-6A47-B84E-A9F18E0EE550}"/>
                    </a:ext>
                  </a:extLst>
                </p:cNvPr>
                <p:cNvCxnSpPr/>
                <p:nvPr/>
              </p:nvCxnSpPr>
              <p:spPr>
                <a:xfrm>
                  <a:off x="5221971" y="603814"/>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53774930-0821-514C-AB9E-5A527D0B6E4A}"/>
                    </a:ext>
                  </a:extLst>
                </p:cNvPr>
                <p:cNvCxnSpPr/>
                <p:nvPr/>
              </p:nvCxnSpPr>
              <p:spPr>
                <a:xfrm>
                  <a:off x="5835886" y="603814"/>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069AD5B7-5251-D24D-ADF3-5FEE92CD0503}"/>
                    </a:ext>
                  </a:extLst>
                </p:cNvPr>
                <p:cNvCxnSpPr/>
                <p:nvPr/>
              </p:nvCxnSpPr>
              <p:spPr>
                <a:xfrm>
                  <a:off x="5122116" y="661193"/>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0CE160D7-4CA5-D946-99F4-1DE04C175548}"/>
                    </a:ext>
                  </a:extLst>
                </p:cNvPr>
                <p:cNvCxnSpPr/>
                <p:nvPr/>
              </p:nvCxnSpPr>
              <p:spPr>
                <a:xfrm>
                  <a:off x="5430774" y="661193"/>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4B73B0D8-0460-8F4C-9739-0D8D07F51C23}"/>
                    </a:ext>
                  </a:extLst>
                </p:cNvPr>
                <p:cNvCxnSpPr/>
                <p:nvPr/>
              </p:nvCxnSpPr>
              <p:spPr>
                <a:xfrm>
                  <a:off x="5733644" y="663122"/>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3E09E28A-0BE9-1547-9B76-41D97447D34C}"/>
                    </a:ext>
                  </a:extLst>
                </p:cNvPr>
                <p:cNvCxnSpPr/>
                <p:nvPr/>
              </p:nvCxnSpPr>
              <p:spPr>
                <a:xfrm>
                  <a:off x="5584962" y="715209"/>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B2940F5B-C0B7-2642-9032-B2BCD0913B2E}"/>
                    </a:ext>
                  </a:extLst>
                </p:cNvPr>
                <p:cNvCxnSpPr/>
                <p:nvPr/>
              </p:nvCxnSpPr>
              <p:spPr>
                <a:xfrm>
                  <a:off x="5288019" y="715209"/>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E16C6C21-BD45-0143-B53F-C7C2CE87A55D}"/>
                    </a:ext>
                  </a:extLst>
                </p:cNvPr>
                <p:cNvCxnSpPr/>
                <p:nvPr/>
              </p:nvCxnSpPr>
              <p:spPr>
                <a:xfrm>
                  <a:off x="5901934" y="715209"/>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6BC07A2B-2320-A046-ABDE-79D9D502F651}"/>
                    </a:ext>
                  </a:extLst>
                </p:cNvPr>
                <p:cNvCxnSpPr/>
                <p:nvPr/>
              </p:nvCxnSpPr>
              <p:spPr>
                <a:xfrm>
                  <a:off x="5093390" y="77804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89FE426F-A10D-1247-ADFD-BE36E0DD6D54}"/>
                    </a:ext>
                  </a:extLst>
                </p:cNvPr>
                <p:cNvCxnSpPr/>
                <p:nvPr/>
              </p:nvCxnSpPr>
              <p:spPr>
                <a:xfrm>
                  <a:off x="5402048" y="778041"/>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4E992348-294B-784B-B153-CD8924C25E3E}"/>
                    </a:ext>
                  </a:extLst>
                </p:cNvPr>
                <p:cNvCxnSpPr/>
                <p:nvPr/>
              </p:nvCxnSpPr>
              <p:spPr>
                <a:xfrm>
                  <a:off x="5704918" y="779970"/>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7CDDE56E-0938-8F43-90D6-E3B22AE13B0E}"/>
                    </a:ext>
                  </a:extLst>
                </p:cNvPr>
                <p:cNvCxnSpPr/>
                <p:nvPr/>
              </p:nvCxnSpPr>
              <p:spPr>
                <a:xfrm>
                  <a:off x="5556236" y="832057"/>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a:extLst>
                    <a:ext uri="{FF2B5EF4-FFF2-40B4-BE49-F238E27FC236}">
                      <a16:creationId xmlns:a16="http://schemas.microsoft.com/office/drawing/2014/main" id="{5408A77A-1730-FD40-B417-7C19B2B4DE0A}"/>
                    </a:ext>
                  </a:extLst>
                </p:cNvPr>
                <p:cNvCxnSpPr/>
                <p:nvPr/>
              </p:nvCxnSpPr>
              <p:spPr>
                <a:xfrm>
                  <a:off x="5259293" y="83205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78" name="Straight Connector 677">
                  <a:extLst>
                    <a:ext uri="{FF2B5EF4-FFF2-40B4-BE49-F238E27FC236}">
                      <a16:creationId xmlns:a16="http://schemas.microsoft.com/office/drawing/2014/main" id="{93928404-447D-DA42-9261-FFC2522EE330}"/>
                    </a:ext>
                  </a:extLst>
                </p:cNvPr>
                <p:cNvCxnSpPr/>
                <p:nvPr/>
              </p:nvCxnSpPr>
              <p:spPr>
                <a:xfrm>
                  <a:off x="5873208" y="832057"/>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a:extLst>
                    <a:ext uri="{FF2B5EF4-FFF2-40B4-BE49-F238E27FC236}">
                      <a16:creationId xmlns:a16="http://schemas.microsoft.com/office/drawing/2014/main" id="{9FCBD807-EAFF-0940-BD33-4FB8A847E8B9}"/>
                    </a:ext>
                  </a:extLst>
                </p:cNvPr>
                <p:cNvCxnSpPr/>
                <p:nvPr/>
              </p:nvCxnSpPr>
              <p:spPr>
                <a:xfrm>
                  <a:off x="5056068" y="893180"/>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0" name="Straight Connector 679">
                  <a:extLst>
                    <a:ext uri="{FF2B5EF4-FFF2-40B4-BE49-F238E27FC236}">
                      <a16:creationId xmlns:a16="http://schemas.microsoft.com/office/drawing/2014/main" id="{F34578A5-9844-3548-8EB6-8FCDCFB544BB}"/>
                    </a:ext>
                  </a:extLst>
                </p:cNvPr>
                <p:cNvCxnSpPr/>
                <p:nvPr/>
              </p:nvCxnSpPr>
              <p:spPr>
                <a:xfrm>
                  <a:off x="5364726" y="893180"/>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a:extLst>
                    <a:ext uri="{FF2B5EF4-FFF2-40B4-BE49-F238E27FC236}">
                      <a16:creationId xmlns:a16="http://schemas.microsoft.com/office/drawing/2014/main" id="{5E77CD8A-5265-E149-97CD-FB6D48D4C7BE}"/>
                    </a:ext>
                  </a:extLst>
                </p:cNvPr>
                <p:cNvCxnSpPr/>
                <p:nvPr/>
              </p:nvCxnSpPr>
              <p:spPr>
                <a:xfrm>
                  <a:off x="5667596" y="895109"/>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82" name="Straight Connector 681">
                  <a:extLst>
                    <a:ext uri="{FF2B5EF4-FFF2-40B4-BE49-F238E27FC236}">
                      <a16:creationId xmlns:a16="http://schemas.microsoft.com/office/drawing/2014/main" id="{D7241F9F-585F-4145-B590-285B28D78583}"/>
                    </a:ext>
                  </a:extLst>
                </p:cNvPr>
                <p:cNvCxnSpPr/>
                <p:nvPr/>
              </p:nvCxnSpPr>
              <p:spPr>
                <a:xfrm>
                  <a:off x="5518914" y="947196"/>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0A6C0136-30AE-CF48-9694-5D85707D1619}"/>
                    </a:ext>
                  </a:extLst>
                </p:cNvPr>
                <p:cNvCxnSpPr/>
                <p:nvPr/>
              </p:nvCxnSpPr>
              <p:spPr>
                <a:xfrm>
                  <a:off x="5221971" y="947196"/>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4" name="Straight Connector 683">
                  <a:extLst>
                    <a:ext uri="{FF2B5EF4-FFF2-40B4-BE49-F238E27FC236}">
                      <a16:creationId xmlns:a16="http://schemas.microsoft.com/office/drawing/2014/main" id="{82336F03-1493-E640-BFC8-F673283CB613}"/>
                    </a:ext>
                  </a:extLst>
                </p:cNvPr>
                <p:cNvCxnSpPr/>
                <p:nvPr/>
              </p:nvCxnSpPr>
              <p:spPr>
                <a:xfrm>
                  <a:off x="5835886" y="947196"/>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a:extLst>
                    <a:ext uri="{FF2B5EF4-FFF2-40B4-BE49-F238E27FC236}">
                      <a16:creationId xmlns:a16="http://schemas.microsoft.com/office/drawing/2014/main" id="{F28C5B65-B525-2C42-A345-C1E8DA5B8037}"/>
                    </a:ext>
                  </a:extLst>
                </p:cNvPr>
                <p:cNvCxnSpPr/>
                <p:nvPr/>
              </p:nvCxnSpPr>
              <p:spPr>
                <a:xfrm>
                  <a:off x="5093390" y="1018801"/>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86" name="Straight Connector 685">
                  <a:extLst>
                    <a:ext uri="{FF2B5EF4-FFF2-40B4-BE49-F238E27FC236}">
                      <a16:creationId xmlns:a16="http://schemas.microsoft.com/office/drawing/2014/main" id="{9CF82BC8-219E-EF4F-8765-0FB6C0FEE795}"/>
                    </a:ext>
                  </a:extLst>
                </p:cNvPr>
                <p:cNvCxnSpPr/>
                <p:nvPr/>
              </p:nvCxnSpPr>
              <p:spPr>
                <a:xfrm>
                  <a:off x="5402048" y="1018801"/>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E19052C1-D9B4-D441-BB9A-95DA33409FBE}"/>
                    </a:ext>
                  </a:extLst>
                </p:cNvPr>
                <p:cNvCxnSpPr/>
                <p:nvPr/>
              </p:nvCxnSpPr>
              <p:spPr>
                <a:xfrm>
                  <a:off x="5704918" y="1020730"/>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042F626F-C303-AC40-8944-9EDB967418D3}"/>
                    </a:ext>
                  </a:extLst>
                </p:cNvPr>
                <p:cNvCxnSpPr/>
                <p:nvPr/>
              </p:nvCxnSpPr>
              <p:spPr>
                <a:xfrm>
                  <a:off x="5556236" y="1072817"/>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a:extLst>
                    <a:ext uri="{FF2B5EF4-FFF2-40B4-BE49-F238E27FC236}">
                      <a16:creationId xmlns:a16="http://schemas.microsoft.com/office/drawing/2014/main" id="{7283DDCD-ABAC-454A-9240-70F944CC3490}"/>
                    </a:ext>
                  </a:extLst>
                </p:cNvPr>
                <p:cNvCxnSpPr/>
                <p:nvPr/>
              </p:nvCxnSpPr>
              <p:spPr>
                <a:xfrm>
                  <a:off x="5259293" y="1072817"/>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0" name="Straight Connector 689">
                  <a:extLst>
                    <a:ext uri="{FF2B5EF4-FFF2-40B4-BE49-F238E27FC236}">
                      <a16:creationId xmlns:a16="http://schemas.microsoft.com/office/drawing/2014/main" id="{D4A74BA8-7362-224B-94CB-126AFF037A78}"/>
                    </a:ext>
                  </a:extLst>
                </p:cNvPr>
                <p:cNvCxnSpPr/>
                <p:nvPr/>
              </p:nvCxnSpPr>
              <p:spPr>
                <a:xfrm>
                  <a:off x="5873208" y="1072817"/>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E6A15653-C4E5-DE40-9A58-620DED5FE47E}"/>
                    </a:ext>
                  </a:extLst>
                </p:cNvPr>
                <p:cNvCxnSpPr/>
                <p:nvPr/>
              </p:nvCxnSpPr>
              <p:spPr>
                <a:xfrm>
                  <a:off x="5093390" y="1124672"/>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91FE483B-0CE5-9047-884F-AD3BB829E23C}"/>
                    </a:ext>
                  </a:extLst>
                </p:cNvPr>
                <p:cNvCxnSpPr/>
                <p:nvPr/>
              </p:nvCxnSpPr>
              <p:spPr>
                <a:xfrm>
                  <a:off x="5402048" y="1124672"/>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a:extLst>
                    <a:ext uri="{FF2B5EF4-FFF2-40B4-BE49-F238E27FC236}">
                      <a16:creationId xmlns:a16="http://schemas.microsoft.com/office/drawing/2014/main" id="{D07BDB75-8D86-4B4D-9367-03C4EDB51968}"/>
                    </a:ext>
                  </a:extLst>
                </p:cNvPr>
                <p:cNvCxnSpPr/>
                <p:nvPr/>
              </p:nvCxnSpPr>
              <p:spPr>
                <a:xfrm>
                  <a:off x="5704918" y="1126601"/>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4" name="Straight Connector 693">
                  <a:extLst>
                    <a:ext uri="{FF2B5EF4-FFF2-40B4-BE49-F238E27FC236}">
                      <a16:creationId xmlns:a16="http://schemas.microsoft.com/office/drawing/2014/main" id="{2AC99AEE-7AD5-B740-84CE-7C610C593B72}"/>
                    </a:ext>
                  </a:extLst>
                </p:cNvPr>
                <p:cNvCxnSpPr/>
                <p:nvPr/>
              </p:nvCxnSpPr>
              <p:spPr>
                <a:xfrm>
                  <a:off x="5556236" y="117868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a:extLst>
                    <a:ext uri="{FF2B5EF4-FFF2-40B4-BE49-F238E27FC236}">
                      <a16:creationId xmlns:a16="http://schemas.microsoft.com/office/drawing/2014/main" id="{90905229-9E48-BD4F-8B38-F84B8A8682A7}"/>
                    </a:ext>
                  </a:extLst>
                </p:cNvPr>
                <p:cNvCxnSpPr/>
                <p:nvPr/>
              </p:nvCxnSpPr>
              <p:spPr>
                <a:xfrm>
                  <a:off x="5259293" y="1178688"/>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696" name="Straight Connector 695">
                  <a:extLst>
                    <a:ext uri="{FF2B5EF4-FFF2-40B4-BE49-F238E27FC236}">
                      <a16:creationId xmlns:a16="http://schemas.microsoft.com/office/drawing/2014/main" id="{E3787086-A335-D847-A054-0A3703F3B725}"/>
                    </a:ext>
                  </a:extLst>
                </p:cNvPr>
                <p:cNvCxnSpPr/>
                <p:nvPr/>
              </p:nvCxnSpPr>
              <p:spPr>
                <a:xfrm>
                  <a:off x="5873208" y="1178688"/>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97" name="Group 696">
                <a:extLst>
                  <a:ext uri="{FF2B5EF4-FFF2-40B4-BE49-F238E27FC236}">
                    <a16:creationId xmlns:a16="http://schemas.microsoft.com/office/drawing/2014/main" id="{79C555C0-EE7B-C74A-AEEE-2990111CBF35}"/>
                  </a:ext>
                </a:extLst>
              </p:cNvPr>
              <p:cNvGrpSpPr/>
              <p:nvPr/>
            </p:nvGrpSpPr>
            <p:grpSpPr>
              <a:xfrm>
                <a:off x="7874112" y="1183661"/>
                <a:ext cx="1096790" cy="628890"/>
                <a:chOff x="5056068" y="549798"/>
                <a:chExt cx="1096790" cy="628890"/>
              </a:xfrm>
            </p:grpSpPr>
            <p:cxnSp>
              <p:nvCxnSpPr>
                <p:cNvPr id="698" name="Straight Connector 697">
                  <a:extLst>
                    <a:ext uri="{FF2B5EF4-FFF2-40B4-BE49-F238E27FC236}">
                      <a16:creationId xmlns:a16="http://schemas.microsoft.com/office/drawing/2014/main" id="{C8DD0C23-B437-F545-A9D7-8B53E48FEB6C}"/>
                    </a:ext>
                  </a:extLst>
                </p:cNvPr>
                <p:cNvCxnSpPr/>
                <p:nvPr/>
              </p:nvCxnSpPr>
              <p:spPr>
                <a:xfrm>
                  <a:off x="5056068" y="549798"/>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a:extLst>
                    <a:ext uri="{FF2B5EF4-FFF2-40B4-BE49-F238E27FC236}">
                      <a16:creationId xmlns:a16="http://schemas.microsoft.com/office/drawing/2014/main" id="{436C2628-BF08-FD4F-B649-EF9F7C147D6D}"/>
                    </a:ext>
                  </a:extLst>
                </p:cNvPr>
                <p:cNvCxnSpPr/>
                <p:nvPr/>
              </p:nvCxnSpPr>
              <p:spPr>
                <a:xfrm>
                  <a:off x="5364726" y="549798"/>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0" name="Straight Connector 699">
                  <a:extLst>
                    <a:ext uri="{FF2B5EF4-FFF2-40B4-BE49-F238E27FC236}">
                      <a16:creationId xmlns:a16="http://schemas.microsoft.com/office/drawing/2014/main" id="{05C0502E-DB93-E046-94B6-E72417BEC60D}"/>
                    </a:ext>
                  </a:extLst>
                </p:cNvPr>
                <p:cNvCxnSpPr/>
                <p:nvPr/>
              </p:nvCxnSpPr>
              <p:spPr>
                <a:xfrm>
                  <a:off x="5667596" y="55172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a:extLst>
                    <a:ext uri="{FF2B5EF4-FFF2-40B4-BE49-F238E27FC236}">
                      <a16:creationId xmlns:a16="http://schemas.microsoft.com/office/drawing/2014/main" id="{51930259-F54A-9247-B6FF-53EAE33AE896}"/>
                    </a:ext>
                  </a:extLst>
                </p:cNvPr>
                <p:cNvCxnSpPr/>
                <p:nvPr/>
              </p:nvCxnSpPr>
              <p:spPr>
                <a:xfrm>
                  <a:off x="5518914" y="603814"/>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02" name="Straight Connector 701">
                  <a:extLst>
                    <a:ext uri="{FF2B5EF4-FFF2-40B4-BE49-F238E27FC236}">
                      <a16:creationId xmlns:a16="http://schemas.microsoft.com/office/drawing/2014/main" id="{5E147140-9A0D-124A-9D9D-4B7829742D94}"/>
                    </a:ext>
                  </a:extLst>
                </p:cNvPr>
                <p:cNvCxnSpPr/>
                <p:nvPr/>
              </p:nvCxnSpPr>
              <p:spPr>
                <a:xfrm>
                  <a:off x="5221971" y="603814"/>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a:extLst>
                    <a:ext uri="{FF2B5EF4-FFF2-40B4-BE49-F238E27FC236}">
                      <a16:creationId xmlns:a16="http://schemas.microsoft.com/office/drawing/2014/main" id="{B82BB198-35EA-454F-BDD5-2857E4F94D30}"/>
                    </a:ext>
                  </a:extLst>
                </p:cNvPr>
                <p:cNvCxnSpPr/>
                <p:nvPr/>
              </p:nvCxnSpPr>
              <p:spPr>
                <a:xfrm>
                  <a:off x="5835886" y="603814"/>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4" name="Straight Connector 703">
                  <a:extLst>
                    <a:ext uri="{FF2B5EF4-FFF2-40B4-BE49-F238E27FC236}">
                      <a16:creationId xmlns:a16="http://schemas.microsoft.com/office/drawing/2014/main" id="{7F59DEB7-EB20-5843-B431-D3E4C32DC228}"/>
                    </a:ext>
                  </a:extLst>
                </p:cNvPr>
                <p:cNvCxnSpPr/>
                <p:nvPr/>
              </p:nvCxnSpPr>
              <p:spPr>
                <a:xfrm>
                  <a:off x="5122116" y="661193"/>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BB4BE63F-F46F-5A48-93C9-A7437780705E}"/>
                    </a:ext>
                  </a:extLst>
                </p:cNvPr>
                <p:cNvCxnSpPr/>
                <p:nvPr/>
              </p:nvCxnSpPr>
              <p:spPr>
                <a:xfrm>
                  <a:off x="5430774" y="661193"/>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6" name="Straight Connector 705">
                  <a:extLst>
                    <a:ext uri="{FF2B5EF4-FFF2-40B4-BE49-F238E27FC236}">
                      <a16:creationId xmlns:a16="http://schemas.microsoft.com/office/drawing/2014/main" id="{E349AC4B-B088-7D47-B204-D8CF87EBFF11}"/>
                    </a:ext>
                  </a:extLst>
                </p:cNvPr>
                <p:cNvCxnSpPr/>
                <p:nvPr/>
              </p:nvCxnSpPr>
              <p:spPr>
                <a:xfrm>
                  <a:off x="5733644" y="663122"/>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7" name="Straight Connector 706">
                  <a:extLst>
                    <a:ext uri="{FF2B5EF4-FFF2-40B4-BE49-F238E27FC236}">
                      <a16:creationId xmlns:a16="http://schemas.microsoft.com/office/drawing/2014/main" id="{96E18B5E-8C96-164F-BDC0-4A22D648F5C6}"/>
                    </a:ext>
                  </a:extLst>
                </p:cNvPr>
                <p:cNvCxnSpPr/>
                <p:nvPr/>
              </p:nvCxnSpPr>
              <p:spPr>
                <a:xfrm>
                  <a:off x="5584962" y="715209"/>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8" name="Straight Connector 707">
                  <a:extLst>
                    <a:ext uri="{FF2B5EF4-FFF2-40B4-BE49-F238E27FC236}">
                      <a16:creationId xmlns:a16="http://schemas.microsoft.com/office/drawing/2014/main" id="{C3F40FF9-90CB-1E47-A24E-FE0E4FAE22CA}"/>
                    </a:ext>
                  </a:extLst>
                </p:cNvPr>
                <p:cNvCxnSpPr/>
                <p:nvPr/>
              </p:nvCxnSpPr>
              <p:spPr>
                <a:xfrm>
                  <a:off x="5288019" y="715209"/>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9" name="Straight Connector 708">
                  <a:extLst>
                    <a:ext uri="{FF2B5EF4-FFF2-40B4-BE49-F238E27FC236}">
                      <a16:creationId xmlns:a16="http://schemas.microsoft.com/office/drawing/2014/main" id="{B22A9AF1-E1B7-3149-B62C-03E76977F518}"/>
                    </a:ext>
                  </a:extLst>
                </p:cNvPr>
                <p:cNvCxnSpPr/>
                <p:nvPr/>
              </p:nvCxnSpPr>
              <p:spPr>
                <a:xfrm>
                  <a:off x="5901934" y="715209"/>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0" name="Straight Connector 709">
                  <a:extLst>
                    <a:ext uri="{FF2B5EF4-FFF2-40B4-BE49-F238E27FC236}">
                      <a16:creationId xmlns:a16="http://schemas.microsoft.com/office/drawing/2014/main" id="{3FC0D829-5B4E-D74E-AEB4-5DCFC6190FAD}"/>
                    </a:ext>
                  </a:extLst>
                </p:cNvPr>
                <p:cNvCxnSpPr/>
                <p:nvPr/>
              </p:nvCxnSpPr>
              <p:spPr>
                <a:xfrm>
                  <a:off x="5093390" y="77804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a:extLst>
                    <a:ext uri="{FF2B5EF4-FFF2-40B4-BE49-F238E27FC236}">
                      <a16:creationId xmlns:a16="http://schemas.microsoft.com/office/drawing/2014/main" id="{8144379F-0859-C042-B528-E19BDE4934AB}"/>
                    </a:ext>
                  </a:extLst>
                </p:cNvPr>
                <p:cNvCxnSpPr/>
                <p:nvPr/>
              </p:nvCxnSpPr>
              <p:spPr>
                <a:xfrm>
                  <a:off x="5402048" y="778041"/>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2" name="Straight Connector 711">
                  <a:extLst>
                    <a:ext uri="{FF2B5EF4-FFF2-40B4-BE49-F238E27FC236}">
                      <a16:creationId xmlns:a16="http://schemas.microsoft.com/office/drawing/2014/main" id="{433780C4-097D-844A-9246-4C65B9CDB537}"/>
                    </a:ext>
                  </a:extLst>
                </p:cNvPr>
                <p:cNvCxnSpPr/>
                <p:nvPr/>
              </p:nvCxnSpPr>
              <p:spPr>
                <a:xfrm>
                  <a:off x="5704918" y="779970"/>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3" name="Straight Connector 712">
                  <a:extLst>
                    <a:ext uri="{FF2B5EF4-FFF2-40B4-BE49-F238E27FC236}">
                      <a16:creationId xmlns:a16="http://schemas.microsoft.com/office/drawing/2014/main" id="{FA547C04-5BA8-8049-A4E2-0F6592432C8F}"/>
                    </a:ext>
                  </a:extLst>
                </p:cNvPr>
                <p:cNvCxnSpPr/>
                <p:nvPr/>
              </p:nvCxnSpPr>
              <p:spPr>
                <a:xfrm>
                  <a:off x="5556236" y="832057"/>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4" name="Straight Connector 713">
                  <a:extLst>
                    <a:ext uri="{FF2B5EF4-FFF2-40B4-BE49-F238E27FC236}">
                      <a16:creationId xmlns:a16="http://schemas.microsoft.com/office/drawing/2014/main" id="{BAB51B3C-E825-4741-A305-B080EEBC2405}"/>
                    </a:ext>
                  </a:extLst>
                </p:cNvPr>
                <p:cNvCxnSpPr/>
                <p:nvPr/>
              </p:nvCxnSpPr>
              <p:spPr>
                <a:xfrm>
                  <a:off x="5259293" y="832057"/>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5" name="Straight Connector 714">
                  <a:extLst>
                    <a:ext uri="{FF2B5EF4-FFF2-40B4-BE49-F238E27FC236}">
                      <a16:creationId xmlns:a16="http://schemas.microsoft.com/office/drawing/2014/main" id="{D0204A7E-CF61-6141-8DCE-87E278FD0BBC}"/>
                    </a:ext>
                  </a:extLst>
                </p:cNvPr>
                <p:cNvCxnSpPr/>
                <p:nvPr/>
              </p:nvCxnSpPr>
              <p:spPr>
                <a:xfrm>
                  <a:off x="5873208" y="832057"/>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6" name="Straight Connector 715">
                  <a:extLst>
                    <a:ext uri="{FF2B5EF4-FFF2-40B4-BE49-F238E27FC236}">
                      <a16:creationId xmlns:a16="http://schemas.microsoft.com/office/drawing/2014/main" id="{36E4A3B9-C4DA-9343-A441-AE228DAC3094}"/>
                    </a:ext>
                  </a:extLst>
                </p:cNvPr>
                <p:cNvCxnSpPr/>
                <p:nvPr/>
              </p:nvCxnSpPr>
              <p:spPr>
                <a:xfrm>
                  <a:off x="5056068" y="893180"/>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a:extLst>
                    <a:ext uri="{FF2B5EF4-FFF2-40B4-BE49-F238E27FC236}">
                      <a16:creationId xmlns:a16="http://schemas.microsoft.com/office/drawing/2014/main" id="{5F791048-868F-EE4C-A7C6-2614BFE44CD1}"/>
                    </a:ext>
                  </a:extLst>
                </p:cNvPr>
                <p:cNvCxnSpPr/>
                <p:nvPr/>
              </p:nvCxnSpPr>
              <p:spPr>
                <a:xfrm>
                  <a:off x="5364726" y="893180"/>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8" name="Straight Connector 717">
                  <a:extLst>
                    <a:ext uri="{FF2B5EF4-FFF2-40B4-BE49-F238E27FC236}">
                      <a16:creationId xmlns:a16="http://schemas.microsoft.com/office/drawing/2014/main" id="{5355426E-4E6D-FF4E-A85D-A880F9261DB6}"/>
                    </a:ext>
                  </a:extLst>
                </p:cNvPr>
                <p:cNvCxnSpPr/>
                <p:nvPr/>
              </p:nvCxnSpPr>
              <p:spPr>
                <a:xfrm>
                  <a:off x="5667596" y="895109"/>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a:extLst>
                    <a:ext uri="{FF2B5EF4-FFF2-40B4-BE49-F238E27FC236}">
                      <a16:creationId xmlns:a16="http://schemas.microsoft.com/office/drawing/2014/main" id="{FD28B275-71D2-4348-BD1F-F7BB6E23076E}"/>
                    </a:ext>
                  </a:extLst>
                </p:cNvPr>
                <p:cNvCxnSpPr/>
                <p:nvPr/>
              </p:nvCxnSpPr>
              <p:spPr>
                <a:xfrm>
                  <a:off x="5518914" y="947196"/>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20" name="Straight Connector 719">
                  <a:extLst>
                    <a:ext uri="{FF2B5EF4-FFF2-40B4-BE49-F238E27FC236}">
                      <a16:creationId xmlns:a16="http://schemas.microsoft.com/office/drawing/2014/main" id="{34542F3F-ABE5-DB44-AA5E-BACD4417F823}"/>
                    </a:ext>
                  </a:extLst>
                </p:cNvPr>
                <p:cNvCxnSpPr/>
                <p:nvPr/>
              </p:nvCxnSpPr>
              <p:spPr>
                <a:xfrm>
                  <a:off x="5221971" y="947196"/>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a:extLst>
                    <a:ext uri="{FF2B5EF4-FFF2-40B4-BE49-F238E27FC236}">
                      <a16:creationId xmlns:a16="http://schemas.microsoft.com/office/drawing/2014/main" id="{A28F4D38-3C9D-C345-986B-594F8CFA0BD2}"/>
                    </a:ext>
                  </a:extLst>
                </p:cNvPr>
                <p:cNvCxnSpPr/>
                <p:nvPr/>
              </p:nvCxnSpPr>
              <p:spPr>
                <a:xfrm>
                  <a:off x="5835886" y="947196"/>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2" name="Straight Connector 721">
                  <a:extLst>
                    <a:ext uri="{FF2B5EF4-FFF2-40B4-BE49-F238E27FC236}">
                      <a16:creationId xmlns:a16="http://schemas.microsoft.com/office/drawing/2014/main" id="{F7C22B20-6626-4E47-BFF9-3BFCC7964313}"/>
                    </a:ext>
                  </a:extLst>
                </p:cNvPr>
                <p:cNvCxnSpPr/>
                <p:nvPr/>
              </p:nvCxnSpPr>
              <p:spPr>
                <a:xfrm>
                  <a:off x="5093390" y="1018801"/>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a:extLst>
                    <a:ext uri="{FF2B5EF4-FFF2-40B4-BE49-F238E27FC236}">
                      <a16:creationId xmlns:a16="http://schemas.microsoft.com/office/drawing/2014/main" id="{9A95F846-C879-A142-BA66-FA26C6219681}"/>
                    </a:ext>
                  </a:extLst>
                </p:cNvPr>
                <p:cNvCxnSpPr/>
                <p:nvPr/>
              </p:nvCxnSpPr>
              <p:spPr>
                <a:xfrm>
                  <a:off x="5402048" y="1018801"/>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4" name="Straight Connector 723">
                  <a:extLst>
                    <a:ext uri="{FF2B5EF4-FFF2-40B4-BE49-F238E27FC236}">
                      <a16:creationId xmlns:a16="http://schemas.microsoft.com/office/drawing/2014/main" id="{FB268EB3-FFB5-B34E-8739-E2CD79262DFF}"/>
                    </a:ext>
                  </a:extLst>
                </p:cNvPr>
                <p:cNvCxnSpPr/>
                <p:nvPr/>
              </p:nvCxnSpPr>
              <p:spPr>
                <a:xfrm>
                  <a:off x="5704918" y="1020730"/>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5" name="Straight Connector 724">
                  <a:extLst>
                    <a:ext uri="{FF2B5EF4-FFF2-40B4-BE49-F238E27FC236}">
                      <a16:creationId xmlns:a16="http://schemas.microsoft.com/office/drawing/2014/main" id="{69006680-FB4E-BD4E-A11D-678AC002631C}"/>
                    </a:ext>
                  </a:extLst>
                </p:cNvPr>
                <p:cNvCxnSpPr/>
                <p:nvPr/>
              </p:nvCxnSpPr>
              <p:spPr>
                <a:xfrm>
                  <a:off x="5556236" y="1072817"/>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6" name="Straight Connector 725">
                  <a:extLst>
                    <a:ext uri="{FF2B5EF4-FFF2-40B4-BE49-F238E27FC236}">
                      <a16:creationId xmlns:a16="http://schemas.microsoft.com/office/drawing/2014/main" id="{13D6262F-1F94-A445-950B-D0B69056DF22}"/>
                    </a:ext>
                  </a:extLst>
                </p:cNvPr>
                <p:cNvCxnSpPr/>
                <p:nvPr/>
              </p:nvCxnSpPr>
              <p:spPr>
                <a:xfrm>
                  <a:off x="5259293" y="107281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a:extLst>
                    <a:ext uri="{FF2B5EF4-FFF2-40B4-BE49-F238E27FC236}">
                      <a16:creationId xmlns:a16="http://schemas.microsoft.com/office/drawing/2014/main" id="{294CE4CC-6230-794D-A40C-DEC566B9D64C}"/>
                    </a:ext>
                  </a:extLst>
                </p:cNvPr>
                <p:cNvCxnSpPr/>
                <p:nvPr/>
              </p:nvCxnSpPr>
              <p:spPr>
                <a:xfrm>
                  <a:off x="5873208" y="1072817"/>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8" name="Straight Connector 727">
                  <a:extLst>
                    <a:ext uri="{FF2B5EF4-FFF2-40B4-BE49-F238E27FC236}">
                      <a16:creationId xmlns:a16="http://schemas.microsoft.com/office/drawing/2014/main" id="{68BEBAB0-14F7-E946-A63A-F41DAC9B918E}"/>
                    </a:ext>
                  </a:extLst>
                </p:cNvPr>
                <p:cNvCxnSpPr/>
                <p:nvPr/>
              </p:nvCxnSpPr>
              <p:spPr>
                <a:xfrm>
                  <a:off x="5093390" y="1124672"/>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9" name="Straight Connector 728">
                  <a:extLst>
                    <a:ext uri="{FF2B5EF4-FFF2-40B4-BE49-F238E27FC236}">
                      <a16:creationId xmlns:a16="http://schemas.microsoft.com/office/drawing/2014/main" id="{82DC0B74-D9F1-264F-B28C-18F04F4C8F84}"/>
                    </a:ext>
                  </a:extLst>
                </p:cNvPr>
                <p:cNvCxnSpPr/>
                <p:nvPr/>
              </p:nvCxnSpPr>
              <p:spPr>
                <a:xfrm>
                  <a:off x="5402048" y="1124672"/>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0" name="Straight Connector 729">
                  <a:extLst>
                    <a:ext uri="{FF2B5EF4-FFF2-40B4-BE49-F238E27FC236}">
                      <a16:creationId xmlns:a16="http://schemas.microsoft.com/office/drawing/2014/main" id="{4D041986-0CD1-134F-B1CD-A52AC3891CF2}"/>
                    </a:ext>
                  </a:extLst>
                </p:cNvPr>
                <p:cNvCxnSpPr/>
                <p:nvPr/>
              </p:nvCxnSpPr>
              <p:spPr>
                <a:xfrm>
                  <a:off x="5704918" y="1126601"/>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a:extLst>
                    <a:ext uri="{FF2B5EF4-FFF2-40B4-BE49-F238E27FC236}">
                      <a16:creationId xmlns:a16="http://schemas.microsoft.com/office/drawing/2014/main" id="{E36AC117-E117-6844-A365-FC3AA230E733}"/>
                    </a:ext>
                  </a:extLst>
                </p:cNvPr>
                <p:cNvCxnSpPr/>
                <p:nvPr/>
              </p:nvCxnSpPr>
              <p:spPr>
                <a:xfrm>
                  <a:off x="5556236" y="117868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2" name="Straight Connector 731">
                  <a:extLst>
                    <a:ext uri="{FF2B5EF4-FFF2-40B4-BE49-F238E27FC236}">
                      <a16:creationId xmlns:a16="http://schemas.microsoft.com/office/drawing/2014/main" id="{986BB9EB-8186-B04C-AF83-204F8E476517}"/>
                    </a:ext>
                  </a:extLst>
                </p:cNvPr>
                <p:cNvCxnSpPr/>
                <p:nvPr/>
              </p:nvCxnSpPr>
              <p:spPr>
                <a:xfrm>
                  <a:off x="5259293" y="117868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3" name="Straight Connector 732">
                  <a:extLst>
                    <a:ext uri="{FF2B5EF4-FFF2-40B4-BE49-F238E27FC236}">
                      <a16:creationId xmlns:a16="http://schemas.microsoft.com/office/drawing/2014/main" id="{B09C80B4-BDC3-344B-8512-1E5762EA5306}"/>
                    </a:ext>
                  </a:extLst>
                </p:cNvPr>
                <p:cNvCxnSpPr/>
                <p:nvPr/>
              </p:nvCxnSpPr>
              <p:spPr>
                <a:xfrm>
                  <a:off x="5873208" y="1178688"/>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grpSp>
          <p:grpSp>
            <p:nvGrpSpPr>
              <p:cNvPr id="734" name="Group 733">
                <a:extLst>
                  <a:ext uri="{FF2B5EF4-FFF2-40B4-BE49-F238E27FC236}">
                    <a16:creationId xmlns:a16="http://schemas.microsoft.com/office/drawing/2014/main" id="{1EBE571B-C321-C045-8E6D-377667B14BBA}"/>
                  </a:ext>
                </a:extLst>
              </p:cNvPr>
              <p:cNvGrpSpPr/>
              <p:nvPr/>
            </p:nvGrpSpPr>
            <p:grpSpPr>
              <a:xfrm>
                <a:off x="6953697" y="1886971"/>
                <a:ext cx="1096790" cy="628890"/>
                <a:chOff x="5056068" y="549798"/>
                <a:chExt cx="1096790" cy="628890"/>
              </a:xfrm>
            </p:grpSpPr>
            <p:cxnSp>
              <p:nvCxnSpPr>
                <p:cNvPr id="735" name="Straight Connector 734">
                  <a:extLst>
                    <a:ext uri="{FF2B5EF4-FFF2-40B4-BE49-F238E27FC236}">
                      <a16:creationId xmlns:a16="http://schemas.microsoft.com/office/drawing/2014/main" id="{EE1541FC-FF7A-3C45-9D09-AAD43853F628}"/>
                    </a:ext>
                  </a:extLst>
                </p:cNvPr>
                <p:cNvCxnSpPr/>
                <p:nvPr/>
              </p:nvCxnSpPr>
              <p:spPr>
                <a:xfrm>
                  <a:off x="5056068" y="54979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6" name="Straight Connector 735">
                  <a:extLst>
                    <a:ext uri="{FF2B5EF4-FFF2-40B4-BE49-F238E27FC236}">
                      <a16:creationId xmlns:a16="http://schemas.microsoft.com/office/drawing/2014/main" id="{BC5F472C-C560-B04C-8EE6-098E1D2BE966}"/>
                    </a:ext>
                  </a:extLst>
                </p:cNvPr>
                <p:cNvCxnSpPr/>
                <p:nvPr/>
              </p:nvCxnSpPr>
              <p:spPr>
                <a:xfrm>
                  <a:off x="5364726" y="54979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0EACAE08-1A97-6148-9BD1-6A2BA58972DD}"/>
                    </a:ext>
                  </a:extLst>
                </p:cNvPr>
                <p:cNvCxnSpPr/>
                <p:nvPr/>
              </p:nvCxnSpPr>
              <p:spPr>
                <a:xfrm>
                  <a:off x="5667596" y="55172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8" name="Straight Connector 737">
                  <a:extLst>
                    <a:ext uri="{FF2B5EF4-FFF2-40B4-BE49-F238E27FC236}">
                      <a16:creationId xmlns:a16="http://schemas.microsoft.com/office/drawing/2014/main" id="{A8ABA358-4583-2142-9F35-D97241293AAC}"/>
                    </a:ext>
                  </a:extLst>
                </p:cNvPr>
                <p:cNvCxnSpPr/>
                <p:nvPr/>
              </p:nvCxnSpPr>
              <p:spPr>
                <a:xfrm>
                  <a:off x="5518914" y="603814"/>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a:extLst>
                    <a:ext uri="{FF2B5EF4-FFF2-40B4-BE49-F238E27FC236}">
                      <a16:creationId xmlns:a16="http://schemas.microsoft.com/office/drawing/2014/main" id="{548DFEF6-2DD4-814F-B087-44004DB334AF}"/>
                    </a:ext>
                  </a:extLst>
                </p:cNvPr>
                <p:cNvCxnSpPr/>
                <p:nvPr/>
              </p:nvCxnSpPr>
              <p:spPr>
                <a:xfrm>
                  <a:off x="5221971" y="603814"/>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0" name="Straight Connector 739">
                  <a:extLst>
                    <a:ext uri="{FF2B5EF4-FFF2-40B4-BE49-F238E27FC236}">
                      <a16:creationId xmlns:a16="http://schemas.microsoft.com/office/drawing/2014/main" id="{17F50A16-DF50-B44D-B413-339B897CF23F}"/>
                    </a:ext>
                  </a:extLst>
                </p:cNvPr>
                <p:cNvCxnSpPr/>
                <p:nvPr/>
              </p:nvCxnSpPr>
              <p:spPr>
                <a:xfrm>
                  <a:off x="5835886" y="603814"/>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41" name="Straight Connector 740">
                  <a:extLst>
                    <a:ext uri="{FF2B5EF4-FFF2-40B4-BE49-F238E27FC236}">
                      <a16:creationId xmlns:a16="http://schemas.microsoft.com/office/drawing/2014/main" id="{EF97AF12-B294-0D44-8C9B-AF360C43346E}"/>
                    </a:ext>
                  </a:extLst>
                </p:cNvPr>
                <p:cNvCxnSpPr/>
                <p:nvPr/>
              </p:nvCxnSpPr>
              <p:spPr>
                <a:xfrm>
                  <a:off x="5122116" y="661193"/>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42" name="Straight Connector 741">
                  <a:extLst>
                    <a:ext uri="{FF2B5EF4-FFF2-40B4-BE49-F238E27FC236}">
                      <a16:creationId xmlns:a16="http://schemas.microsoft.com/office/drawing/2014/main" id="{F9B0A8E4-9D81-AC42-BA78-3D2A0F613550}"/>
                    </a:ext>
                  </a:extLst>
                </p:cNvPr>
                <p:cNvCxnSpPr/>
                <p:nvPr/>
              </p:nvCxnSpPr>
              <p:spPr>
                <a:xfrm>
                  <a:off x="5430774" y="661193"/>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3" name="Straight Connector 742">
                  <a:extLst>
                    <a:ext uri="{FF2B5EF4-FFF2-40B4-BE49-F238E27FC236}">
                      <a16:creationId xmlns:a16="http://schemas.microsoft.com/office/drawing/2014/main" id="{51103A7B-3C62-BB4D-9D7B-E87BBAA24EEF}"/>
                    </a:ext>
                  </a:extLst>
                </p:cNvPr>
                <p:cNvCxnSpPr/>
                <p:nvPr/>
              </p:nvCxnSpPr>
              <p:spPr>
                <a:xfrm>
                  <a:off x="5733644" y="663122"/>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4" name="Straight Connector 743">
                  <a:extLst>
                    <a:ext uri="{FF2B5EF4-FFF2-40B4-BE49-F238E27FC236}">
                      <a16:creationId xmlns:a16="http://schemas.microsoft.com/office/drawing/2014/main" id="{6CA736E0-3DE9-6B45-AEC8-7081AD109658}"/>
                    </a:ext>
                  </a:extLst>
                </p:cNvPr>
                <p:cNvCxnSpPr/>
                <p:nvPr/>
              </p:nvCxnSpPr>
              <p:spPr>
                <a:xfrm>
                  <a:off x="5584962" y="715209"/>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45" name="Straight Connector 744">
                  <a:extLst>
                    <a:ext uri="{FF2B5EF4-FFF2-40B4-BE49-F238E27FC236}">
                      <a16:creationId xmlns:a16="http://schemas.microsoft.com/office/drawing/2014/main" id="{48E7D999-E563-FD41-B319-F5C22E9F9AE5}"/>
                    </a:ext>
                  </a:extLst>
                </p:cNvPr>
                <p:cNvCxnSpPr/>
                <p:nvPr/>
              </p:nvCxnSpPr>
              <p:spPr>
                <a:xfrm>
                  <a:off x="5288019" y="715209"/>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6" name="Straight Connector 745">
                  <a:extLst>
                    <a:ext uri="{FF2B5EF4-FFF2-40B4-BE49-F238E27FC236}">
                      <a16:creationId xmlns:a16="http://schemas.microsoft.com/office/drawing/2014/main" id="{5DD585AC-0343-FA48-A510-CD95F47B4B05}"/>
                    </a:ext>
                  </a:extLst>
                </p:cNvPr>
                <p:cNvCxnSpPr/>
                <p:nvPr/>
              </p:nvCxnSpPr>
              <p:spPr>
                <a:xfrm>
                  <a:off x="5901934" y="715209"/>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7" name="Straight Connector 746">
                  <a:extLst>
                    <a:ext uri="{FF2B5EF4-FFF2-40B4-BE49-F238E27FC236}">
                      <a16:creationId xmlns:a16="http://schemas.microsoft.com/office/drawing/2014/main" id="{9E92BCB9-884C-EA4E-96AE-00BD045F68A7}"/>
                    </a:ext>
                  </a:extLst>
                </p:cNvPr>
                <p:cNvCxnSpPr/>
                <p:nvPr/>
              </p:nvCxnSpPr>
              <p:spPr>
                <a:xfrm>
                  <a:off x="5093390" y="77804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8" name="Straight Connector 747">
                  <a:extLst>
                    <a:ext uri="{FF2B5EF4-FFF2-40B4-BE49-F238E27FC236}">
                      <a16:creationId xmlns:a16="http://schemas.microsoft.com/office/drawing/2014/main" id="{5E1ACBF0-C462-2247-9EEC-6D369793AFB0}"/>
                    </a:ext>
                  </a:extLst>
                </p:cNvPr>
                <p:cNvCxnSpPr/>
                <p:nvPr/>
              </p:nvCxnSpPr>
              <p:spPr>
                <a:xfrm>
                  <a:off x="5402048" y="778041"/>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9" name="Straight Connector 748">
                  <a:extLst>
                    <a:ext uri="{FF2B5EF4-FFF2-40B4-BE49-F238E27FC236}">
                      <a16:creationId xmlns:a16="http://schemas.microsoft.com/office/drawing/2014/main" id="{0F38C1DA-34AE-594E-96B1-21AAA5ED5AF7}"/>
                    </a:ext>
                  </a:extLst>
                </p:cNvPr>
                <p:cNvCxnSpPr/>
                <p:nvPr/>
              </p:nvCxnSpPr>
              <p:spPr>
                <a:xfrm>
                  <a:off x="5704918" y="779970"/>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0" name="Straight Connector 749">
                  <a:extLst>
                    <a:ext uri="{FF2B5EF4-FFF2-40B4-BE49-F238E27FC236}">
                      <a16:creationId xmlns:a16="http://schemas.microsoft.com/office/drawing/2014/main" id="{CFCBB075-D202-EB48-B95E-DD97C726D856}"/>
                    </a:ext>
                  </a:extLst>
                </p:cNvPr>
                <p:cNvCxnSpPr/>
                <p:nvPr/>
              </p:nvCxnSpPr>
              <p:spPr>
                <a:xfrm>
                  <a:off x="5556236" y="832057"/>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a:extLst>
                    <a:ext uri="{FF2B5EF4-FFF2-40B4-BE49-F238E27FC236}">
                      <a16:creationId xmlns:a16="http://schemas.microsoft.com/office/drawing/2014/main" id="{60FB9E2A-492D-A24B-928A-BF819BDE3039}"/>
                    </a:ext>
                  </a:extLst>
                </p:cNvPr>
                <p:cNvCxnSpPr/>
                <p:nvPr/>
              </p:nvCxnSpPr>
              <p:spPr>
                <a:xfrm>
                  <a:off x="5259293" y="83205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a:extLst>
                    <a:ext uri="{FF2B5EF4-FFF2-40B4-BE49-F238E27FC236}">
                      <a16:creationId xmlns:a16="http://schemas.microsoft.com/office/drawing/2014/main" id="{AAD9AFA7-8C0C-3E43-B9F0-3D1BDCB4C5BD}"/>
                    </a:ext>
                  </a:extLst>
                </p:cNvPr>
                <p:cNvCxnSpPr/>
                <p:nvPr/>
              </p:nvCxnSpPr>
              <p:spPr>
                <a:xfrm>
                  <a:off x="5873208" y="832057"/>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3" name="Straight Connector 752">
                  <a:extLst>
                    <a:ext uri="{FF2B5EF4-FFF2-40B4-BE49-F238E27FC236}">
                      <a16:creationId xmlns:a16="http://schemas.microsoft.com/office/drawing/2014/main" id="{0A26C86B-9E9E-9F4F-8461-F73A5ABD0B21}"/>
                    </a:ext>
                  </a:extLst>
                </p:cNvPr>
                <p:cNvCxnSpPr/>
                <p:nvPr/>
              </p:nvCxnSpPr>
              <p:spPr>
                <a:xfrm>
                  <a:off x="5056068" y="893180"/>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a:extLst>
                    <a:ext uri="{FF2B5EF4-FFF2-40B4-BE49-F238E27FC236}">
                      <a16:creationId xmlns:a16="http://schemas.microsoft.com/office/drawing/2014/main" id="{69C013B8-B800-BE43-B0C5-F39171E90259}"/>
                    </a:ext>
                  </a:extLst>
                </p:cNvPr>
                <p:cNvCxnSpPr/>
                <p:nvPr/>
              </p:nvCxnSpPr>
              <p:spPr>
                <a:xfrm>
                  <a:off x="5364726" y="893180"/>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5" name="Straight Connector 754">
                  <a:extLst>
                    <a:ext uri="{FF2B5EF4-FFF2-40B4-BE49-F238E27FC236}">
                      <a16:creationId xmlns:a16="http://schemas.microsoft.com/office/drawing/2014/main" id="{4C4DF237-0984-FB4F-ADB5-5A338D1F50B2}"/>
                    </a:ext>
                  </a:extLst>
                </p:cNvPr>
                <p:cNvCxnSpPr/>
                <p:nvPr/>
              </p:nvCxnSpPr>
              <p:spPr>
                <a:xfrm>
                  <a:off x="5667596" y="895109"/>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56" name="Straight Connector 755">
                  <a:extLst>
                    <a:ext uri="{FF2B5EF4-FFF2-40B4-BE49-F238E27FC236}">
                      <a16:creationId xmlns:a16="http://schemas.microsoft.com/office/drawing/2014/main" id="{0FE0746D-3D70-0345-8FF0-CEE040D014F3}"/>
                    </a:ext>
                  </a:extLst>
                </p:cNvPr>
                <p:cNvCxnSpPr/>
                <p:nvPr/>
              </p:nvCxnSpPr>
              <p:spPr>
                <a:xfrm>
                  <a:off x="5518914" y="947196"/>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57" name="Straight Connector 756">
                  <a:extLst>
                    <a:ext uri="{FF2B5EF4-FFF2-40B4-BE49-F238E27FC236}">
                      <a16:creationId xmlns:a16="http://schemas.microsoft.com/office/drawing/2014/main" id="{75F72F36-356B-4240-A3D7-137FC29CCCD2}"/>
                    </a:ext>
                  </a:extLst>
                </p:cNvPr>
                <p:cNvCxnSpPr/>
                <p:nvPr/>
              </p:nvCxnSpPr>
              <p:spPr>
                <a:xfrm>
                  <a:off x="5221971" y="947196"/>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8" name="Straight Connector 757">
                  <a:extLst>
                    <a:ext uri="{FF2B5EF4-FFF2-40B4-BE49-F238E27FC236}">
                      <a16:creationId xmlns:a16="http://schemas.microsoft.com/office/drawing/2014/main" id="{57AD67E4-FB75-944C-A3C6-6ADF2E00A27A}"/>
                    </a:ext>
                  </a:extLst>
                </p:cNvPr>
                <p:cNvCxnSpPr/>
                <p:nvPr/>
              </p:nvCxnSpPr>
              <p:spPr>
                <a:xfrm>
                  <a:off x="5835886" y="947196"/>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9" name="Straight Connector 758">
                  <a:extLst>
                    <a:ext uri="{FF2B5EF4-FFF2-40B4-BE49-F238E27FC236}">
                      <a16:creationId xmlns:a16="http://schemas.microsoft.com/office/drawing/2014/main" id="{151388B5-60A7-2C42-8F3F-9C7E992CA90C}"/>
                    </a:ext>
                  </a:extLst>
                </p:cNvPr>
                <p:cNvCxnSpPr/>
                <p:nvPr/>
              </p:nvCxnSpPr>
              <p:spPr>
                <a:xfrm>
                  <a:off x="5093390" y="1018801"/>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60" name="Straight Connector 759">
                  <a:extLst>
                    <a:ext uri="{FF2B5EF4-FFF2-40B4-BE49-F238E27FC236}">
                      <a16:creationId xmlns:a16="http://schemas.microsoft.com/office/drawing/2014/main" id="{AD40F35B-CCEB-D24C-8742-89523B50A17C}"/>
                    </a:ext>
                  </a:extLst>
                </p:cNvPr>
                <p:cNvCxnSpPr/>
                <p:nvPr/>
              </p:nvCxnSpPr>
              <p:spPr>
                <a:xfrm>
                  <a:off x="5402048" y="101880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1" name="Straight Connector 760">
                  <a:extLst>
                    <a:ext uri="{FF2B5EF4-FFF2-40B4-BE49-F238E27FC236}">
                      <a16:creationId xmlns:a16="http://schemas.microsoft.com/office/drawing/2014/main" id="{74E849BD-29AB-5449-B97E-49229D2F31E7}"/>
                    </a:ext>
                  </a:extLst>
                </p:cNvPr>
                <p:cNvCxnSpPr/>
                <p:nvPr/>
              </p:nvCxnSpPr>
              <p:spPr>
                <a:xfrm>
                  <a:off x="5704918" y="1020730"/>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62" name="Straight Connector 761">
                  <a:extLst>
                    <a:ext uri="{FF2B5EF4-FFF2-40B4-BE49-F238E27FC236}">
                      <a16:creationId xmlns:a16="http://schemas.microsoft.com/office/drawing/2014/main" id="{CD790340-1C23-444E-B2BD-22B4AD7ECF62}"/>
                    </a:ext>
                  </a:extLst>
                </p:cNvPr>
                <p:cNvCxnSpPr/>
                <p:nvPr/>
              </p:nvCxnSpPr>
              <p:spPr>
                <a:xfrm>
                  <a:off x="5556236" y="1072817"/>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3" name="Straight Connector 762">
                  <a:extLst>
                    <a:ext uri="{FF2B5EF4-FFF2-40B4-BE49-F238E27FC236}">
                      <a16:creationId xmlns:a16="http://schemas.microsoft.com/office/drawing/2014/main" id="{0A5E257B-B2BF-BE4B-B1C2-056C07703354}"/>
                    </a:ext>
                  </a:extLst>
                </p:cNvPr>
                <p:cNvCxnSpPr/>
                <p:nvPr/>
              </p:nvCxnSpPr>
              <p:spPr>
                <a:xfrm>
                  <a:off x="5259293" y="107281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64" name="Straight Connector 763">
                  <a:extLst>
                    <a:ext uri="{FF2B5EF4-FFF2-40B4-BE49-F238E27FC236}">
                      <a16:creationId xmlns:a16="http://schemas.microsoft.com/office/drawing/2014/main" id="{33D46C2A-6590-394A-8077-BB83F9673658}"/>
                    </a:ext>
                  </a:extLst>
                </p:cNvPr>
                <p:cNvCxnSpPr/>
                <p:nvPr/>
              </p:nvCxnSpPr>
              <p:spPr>
                <a:xfrm>
                  <a:off x="5873208" y="107281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5" name="Straight Connector 764">
                  <a:extLst>
                    <a:ext uri="{FF2B5EF4-FFF2-40B4-BE49-F238E27FC236}">
                      <a16:creationId xmlns:a16="http://schemas.microsoft.com/office/drawing/2014/main" id="{5DA75B65-A69B-8040-BE86-BAD4B6FC397D}"/>
                    </a:ext>
                  </a:extLst>
                </p:cNvPr>
                <p:cNvCxnSpPr/>
                <p:nvPr/>
              </p:nvCxnSpPr>
              <p:spPr>
                <a:xfrm>
                  <a:off x="5093390" y="1124672"/>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66" name="Straight Connector 765">
                  <a:extLst>
                    <a:ext uri="{FF2B5EF4-FFF2-40B4-BE49-F238E27FC236}">
                      <a16:creationId xmlns:a16="http://schemas.microsoft.com/office/drawing/2014/main" id="{4754D057-AA0F-AB47-BB3E-9BF68E20489D}"/>
                    </a:ext>
                  </a:extLst>
                </p:cNvPr>
                <p:cNvCxnSpPr/>
                <p:nvPr/>
              </p:nvCxnSpPr>
              <p:spPr>
                <a:xfrm>
                  <a:off x="5402048" y="1124672"/>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67" name="Straight Connector 766">
                  <a:extLst>
                    <a:ext uri="{FF2B5EF4-FFF2-40B4-BE49-F238E27FC236}">
                      <a16:creationId xmlns:a16="http://schemas.microsoft.com/office/drawing/2014/main" id="{13CB9B7A-D138-9A40-864F-420F51855E64}"/>
                    </a:ext>
                  </a:extLst>
                </p:cNvPr>
                <p:cNvCxnSpPr/>
                <p:nvPr/>
              </p:nvCxnSpPr>
              <p:spPr>
                <a:xfrm>
                  <a:off x="5704918" y="1126601"/>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68" name="Straight Connector 767">
                  <a:extLst>
                    <a:ext uri="{FF2B5EF4-FFF2-40B4-BE49-F238E27FC236}">
                      <a16:creationId xmlns:a16="http://schemas.microsoft.com/office/drawing/2014/main" id="{84F04CD4-629B-4C4C-A046-D67C2368318A}"/>
                    </a:ext>
                  </a:extLst>
                </p:cNvPr>
                <p:cNvCxnSpPr/>
                <p:nvPr/>
              </p:nvCxnSpPr>
              <p:spPr>
                <a:xfrm>
                  <a:off x="5556236" y="1178688"/>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9" name="Straight Connector 768">
                  <a:extLst>
                    <a:ext uri="{FF2B5EF4-FFF2-40B4-BE49-F238E27FC236}">
                      <a16:creationId xmlns:a16="http://schemas.microsoft.com/office/drawing/2014/main" id="{B48F6793-C21E-814F-BB69-BECAA9BF45F2}"/>
                    </a:ext>
                  </a:extLst>
                </p:cNvPr>
                <p:cNvCxnSpPr/>
                <p:nvPr/>
              </p:nvCxnSpPr>
              <p:spPr>
                <a:xfrm>
                  <a:off x="5259293" y="117868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0" name="Straight Connector 769">
                  <a:extLst>
                    <a:ext uri="{FF2B5EF4-FFF2-40B4-BE49-F238E27FC236}">
                      <a16:creationId xmlns:a16="http://schemas.microsoft.com/office/drawing/2014/main" id="{A4919E29-0BA3-9D45-8B3C-CD33211FE21A}"/>
                    </a:ext>
                  </a:extLst>
                </p:cNvPr>
                <p:cNvCxnSpPr/>
                <p:nvPr/>
              </p:nvCxnSpPr>
              <p:spPr>
                <a:xfrm>
                  <a:off x="5873208" y="1178688"/>
                  <a:ext cx="25092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1" name="Group 770">
                <a:extLst>
                  <a:ext uri="{FF2B5EF4-FFF2-40B4-BE49-F238E27FC236}">
                    <a16:creationId xmlns:a16="http://schemas.microsoft.com/office/drawing/2014/main" id="{D61192CD-0215-A94A-8052-3196B23EA4FE}"/>
                  </a:ext>
                </a:extLst>
              </p:cNvPr>
              <p:cNvGrpSpPr/>
              <p:nvPr/>
            </p:nvGrpSpPr>
            <p:grpSpPr>
              <a:xfrm>
                <a:off x="7859933" y="1881654"/>
                <a:ext cx="1096790" cy="628890"/>
                <a:chOff x="5056068" y="549798"/>
                <a:chExt cx="1096790" cy="628890"/>
              </a:xfrm>
            </p:grpSpPr>
            <p:cxnSp>
              <p:nvCxnSpPr>
                <p:cNvPr id="772" name="Straight Connector 771">
                  <a:extLst>
                    <a:ext uri="{FF2B5EF4-FFF2-40B4-BE49-F238E27FC236}">
                      <a16:creationId xmlns:a16="http://schemas.microsoft.com/office/drawing/2014/main" id="{C87710F4-8493-B54A-8434-C592AC6484F6}"/>
                    </a:ext>
                  </a:extLst>
                </p:cNvPr>
                <p:cNvCxnSpPr/>
                <p:nvPr/>
              </p:nvCxnSpPr>
              <p:spPr>
                <a:xfrm>
                  <a:off x="5056068" y="549798"/>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3" name="Straight Connector 772">
                  <a:extLst>
                    <a:ext uri="{FF2B5EF4-FFF2-40B4-BE49-F238E27FC236}">
                      <a16:creationId xmlns:a16="http://schemas.microsoft.com/office/drawing/2014/main" id="{01633AD5-52EB-8748-8B58-11FF1E75AA0B}"/>
                    </a:ext>
                  </a:extLst>
                </p:cNvPr>
                <p:cNvCxnSpPr/>
                <p:nvPr/>
              </p:nvCxnSpPr>
              <p:spPr>
                <a:xfrm>
                  <a:off x="5364726" y="54979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74" name="Straight Connector 773">
                  <a:extLst>
                    <a:ext uri="{FF2B5EF4-FFF2-40B4-BE49-F238E27FC236}">
                      <a16:creationId xmlns:a16="http://schemas.microsoft.com/office/drawing/2014/main" id="{B2236EAA-BDE5-8141-9B25-CD2700BFC227}"/>
                    </a:ext>
                  </a:extLst>
                </p:cNvPr>
                <p:cNvCxnSpPr/>
                <p:nvPr/>
              </p:nvCxnSpPr>
              <p:spPr>
                <a:xfrm>
                  <a:off x="5667596" y="55172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75" name="Straight Connector 774">
                  <a:extLst>
                    <a:ext uri="{FF2B5EF4-FFF2-40B4-BE49-F238E27FC236}">
                      <a16:creationId xmlns:a16="http://schemas.microsoft.com/office/drawing/2014/main" id="{C1573723-EE84-0C42-AF9C-0E9956A1860F}"/>
                    </a:ext>
                  </a:extLst>
                </p:cNvPr>
                <p:cNvCxnSpPr/>
                <p:nvPr/>
              </p:nvCxnSpPr>
              <p:spPr>
                <a:xfrm>
                  <a:off x="5518914" y="603814"/>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6" name="Straight Connector 775">
                  <a:extLst>
                    <a:ext uri="{FF2B5EF4-FFF2-40B4-BE49-F238E27FC236}">
                      <a16:creationId xmlns:a16="http://schemas.microsoft.com/office/drawing/2014/main" id="{4AD955F2-E560-174F-B984-1962EFA027DD}"/>
                    </a:ext>
                  </a:extLst>
                </p:cNvPr>
                <p:cNvCxnSpPr/>
                <p:nvPr/>
              </p:nvCxnSpPr>
              <p:spPr>
                <a:xfrm>
                  <a:off x="5221971" y="603814"/>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7" name="Straight Connector 776">
                  <a:extLst>
                    <a:ext uri="{FF2B5EF4-FFF2-40B4-BE49-F238E27FC236}">
                      <a16:creationId xmlns:a16="http://schemas.microsoft.com/office/drawing/2014/main" id="{E59BD95D-A109-DC4E-AE73-711359105C32}"/>
                    </a:ext>
                  </a:extLst>
                </p:cNvPr>
                <p:cNvCxnSpPr/>
                <p:nvPr/>
              </p:nvCxnSpPr>
              <p:spPr>
                <a:xfrm>
                  <a:off x="5835886" y="603814"/>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a:extLst>
                    <a:ext uri="{FF2B5EF4-FFF2-40B4-BE49-F238E27FC236}">
                      <a16:creationId xmlns:a16="http://schemas.microsoft.com/office/drawing/2014/main" id="{B610B87A-D5AE-2349-B7FC-BC4BD96DA3DD}"/>
                    </a:ext>
                  </a:extLst>
                </p:cNvPr>
                <p:cNvCxnSpPr/>
                <p:nvPr/>
              </p:nvCxnSpPr>
              <p:spPr>
                <a:xfrm>
                  <a:off x="5122116" y="661193"/>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a:extLst>
                    <a:ext uri="{FF2B5EF4-FFF2-40B4-BE49-F238E27FC236}">
                      <a16:creationId xmlns:a16="http://schemas.microsoft.com/office/drawing/2014/main" id="{188A6243-A27C-F947-898B-0A18F6B178BF}"/>
                    </a:ext>
                  </a:extLst>
                </p:cNvPr>
                <p:cNvCxnSpPr/>
                <p:nvPr/>
              </p:nvCxnSpPr>
              <p:spPr>
                <a:xfrm>
                  <a:off x="5430774" y="661193"/>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a:extLst>
                    <a:ext uri="{FF2B5EF4-FFF2-40B4-BE49-F238E27FC236}">
                      <a16:creationId xmlns:a16="http://schemas.microsoft.com/office/drawing/2014/main" id="{3A15F8B2-FE77-8649-B91F-6426201F34C2}"/>
                    </a:ext>
                  </a:extLst>
                </p:cNvPr>
                <p:cNvCxnSpPr/>
                <p:nvPr/>
              </p:nvCxnSpPr>
              <p:spPr>
                <a:xfrm>
                  <a:off x="5733644" y="663122"/>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1" name="Straight Connector 780">
                  <a:extLst>
                    <a:ext uri="{FF2B5EF4-FFF2-40B4-BE49-F238E27FC236}">
                      <a16:creationId xmlns:a16="http://schemas.microsoft.com/office/drawing/2014/main" id="{7E7A388B-C98D-DD43-88A1-47E54EE6E3DD}"/>
                    </a:ext>
                  </a:extLst>
                </p:cNvPr>
                <p:cNvCxnSpPr/>
                <p:nvPr/>
              </p:nvCxnSpPr>
              <p:spPr>
                <a:xfrm>
                  <a:off x="5584962" y="715209"/>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2" name="Straight Connector 781">
                  <a:extLst>
                    <a:ext uri="{FF2B5EF4-FFF2-40B4-BE49-F238E27FC236}">
                      <a16:creationId xmlns:a16="http://schemas.microsoft.com/office/drawing/2014/main" id="{07FED9E6-DAF0-804A-97EF-B9F402ED93E8}"/>
                    </a:ext>
                  </a:extLst>
                </p:cNvPr>
                <p:cNvCxnSpPr/>
                <p:nvPr/>
              </p:nvCxnSpPr>
              <p:spPr>
                <a:xfrm>
                  <a:off x="5288019" y="715209"/>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3" name="Straight Connector 782">
                  <a:extLst>
                    <a:ext uri="{FF2B5EF4-FFF2-40B4-BE49-F238E27FC236}">
                      <a16:creationId xmlns:a16="http://schemas.microsoft.com/office/drawing/2014/main" id="{90850DB6-1FFF-4841-BD7C-0D8248596C54}"/>
                    </a:ext>
                  </a:extLst>
                </p:cNvPr>
                <p:cNvCxnSpPr/>
                <p:nvPr/>
              </p:nvCxnSpPr>
              <p:spPr>
                <a:xfrm>
                  <a:off x="5901934" y="715209"/>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4" name="Straight Connector 783">
                  <a:extLst>
                    <a:ext uri="{FF2B5EF4-FFF2-40B4-BE49-F238E27FC236}">
                      <a16:creationId xmlns:a16="http://schemas.microsoft.com/office/drawing/2014/main" id="{3ECED9D1-8F10-5949-BB55-04AFC5E0B3A1}"/>
                    </a:ext>
                  </a:extLst>
                </p:cNvPr>
                <p:cNvCxnSpPr/>
                <p:nvPr/>
              </p:nvCxnSpPr>
              <p:spPr>
                <a:xfrm>
                  <a:off x="5093390" y="778041"/>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85" name="Straight Connector 784">
                  <a:extLst>
                    <a:ext uri="{FF2B5EF4-FFF2-40B4-BE49-F238E27FC236}">
                      <a16:creationId xmlns:a16="http://schemas.microsoft.com/office/drawing/2014/main" id="{99EAA828-A2AF-0F4D-859C-9D1DA9513729}"/>
                    </a:ext>
                  </a:extLst>
                </p:cNvPr>
                <p:cNvCxnSpPr/>
                <p:nvPr/>
              </p:nvCxnSpPr>
              <p:spPr>
                <a:xfrm>
                  <a:off x="5402048" y="778041"/>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6" name="Straight Connector 785">
                  <a:extLst>
                    <a:ext uri="{FF2B5EF4-FFF2-40B4-BE49-F238E27FC236}">
                      <a16:creationId xmlns:a16="http://schemas.microsoft.com/office/drawing/2014/main" id="{6BAF4061-E0EF-6A45-B5EE-9E1594E4355E}"/>
                    </a:ext>
                  </a:extLst>
                </p:cNvPr>
                <p:cNvCxnSpPr/>
                <p:nvPr/>
              </p:nvCxnSpPr>
              <p:spPr>
                <a:xfrm>
                  <a:off x="5704918" y="779970"/>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7" name="Straight Connector 786">
                  <a:extLst>
                    <a:ext uri="{FF2B5EF4-FFF2-40B4-BE49-F238E27FC236}">
                      <a16:creationId xmlns:a16="http://schemas.microsoft.com/office/drawing/2014/main" id="{037110C6-D8C7-C04C-8445-332302999C02}"/>
                    </a:ext>
                  </a:extLst>
                </p:cNvPr>
                <p:cNvCxnSpPr/>
                <p:nvPr/>
              </p:nvCxnSpPr>
              <p:spPr>
                <a:xfrm>
                  <a:off x="5556236" y="832057"/>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88" name="Straight Connector 787">
                  <a:extLst>
                    <a:ext uri="{FF2B5EF4-FFF2-40B4-BE49-F238E27FC236}">
                      <a16:creationId xmlns:a16="http://schemas.microsoft.com/office/drawing/2014/main" id="{DB3EC898-08F3-2245-89FF-078E6D2DF823}"/>
                    </a:ext>
                  </a:extLst>
                </p:cNvPr>
                <p:cNvCxnSpPr/>
                <p:nvPr/>
              </p:nvCxnSpPr>
              <p:spPr>
                <a:xfrm>
                  <a:off x="5259293" y="832057"/>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9" name="Straight Connector 788">
                  <a:extLst>
                    <a:ext uri="{FF2B5EF4-FFF2-40B4-BE49-F238E27FC236}">
                      <a16:creationId xmlns:a16="http://schemas.microsoft.com/office/drawing/2014/main" id="{F632BE0B-269F-2A45-8814-5FDE7D41C27D}"/>
                    </a:ext>
                  </a:extLst>
                </p:cNvPr>
                <p:cNvCxnSpPr/>
                <p:nvPr/>
              </p:nvCxnSpPr>
              <p:spPr>
                <a:xfrm>
                  <a:off x="5873208" y="83205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790" name="Straight Connector 789">
                  <a:extLst>
                    <a:ext uri="{FF2B5EF4-FFF2-40B4-BE49-F238E27FC236}">
                      <a16:creationId xmlns:a16="http://schemas.microsoft.com/office/drawing/2014/main" id="{E02C5C75-17CC-7141-9AAE-707C12AEA851}"/>
                    </a:ext>
                  </a:extLst>
                </p:cNvPr>
                <p:cNvCxnSpPr/>
                <p:nvPr/>
              </p:nvCxnSpPr>
              <p:spPr>
                <a:xfrm>
                  <a:off x="5056068" y="893180"/>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1" name="Straight Connector 790">
                  <a:extLst>
                    <a:ext uri="{FF2B5EF4-FFF2-40B4-BE49-F238E27FC236}">
                      <a16:creationId xmlns:a16="http://schemas.microsoft.com/office/drawing/2014/main" id="{E130F784-F168-0B4C-87B7-2D0BC14E02CB}"/>
                    </a:ext>
                  </a:extLst>
                </p:cNvPr>
                <p:cNvCxnSpPr/>
                <p:nvPr/>
              </p:nvCxnSpPr>
              <p:spPr>
                <a:xfrm>
                  <a:off x="5364726" y="893180"/>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2" name="Straight Connector 791">
                  <a:extLst>
                    <a:ext uri="{FF2B5EF4-FFF2-40B4-BE49-F238E27FC236}">
                      <a16:creationId xmlns:a16="http://schemas.microsoft.com/office/drawing/2014/main" id="{56D60143-6B1B-A64C-B2A3-B90BBD228DB4}"/>
                    </a:ext>
                  </a:extLst>
                </p:cNvPr>
                <p:cNvCxnSpPr/>
                <p:nvPr/>
              </p:nvCxnSpPr>
              <p:spPr>
                <a:xfrm>
                  <a:off x="5667596" y="895109"/>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3" name="Straight Connector 792">
                  <a:extLst>
                    <a:ext uri="{FF2B5EF4-FFF2-40B4-BE49-F238E27FC236}">
                      <a16:creationId xmlns:a16="http://schemas.microsoft.com/office/drawing/2014/main" id="{CB9EC024-2265-9240-880F-0C14669AEF7A}"/>
                    </a:ext>
                  </a:extLst>
                </p:cNvPr>
                <p:cNvCxnSpPr/>
                <p:nvPr/>
              </p:nvCxnSpPr>
              <p:spPr>
                <a:xfrm>
                  <a:off x="5518914" y="947196"/>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4" name="Straight Connector 793">
                  <a:extLst>
                    <a:ext uri="{FF2B5EF4-FFF2-40B4-BE49-F238E27FC236}">
                      <a16:creationId xmlns:a16="http://schemas.microsoft.com/office/drawing/2014/main" id="{53E40E42-7214-784C-8595-1EBDBE6A0C1B}"/>
                    </a:ext>
                  </a:extLst>
                </p:cNvPr>
                <p:cNvCxnSpPr/>
                <p:nvPr/>
              </p:nvCxnSpPr>
              <p:spPr>
                <a:xfrm>
                  <a:off x="5221971" y="947196"/>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5" name="Straight Connector 794">
                  <a:extLst>
                    <a:ext uri="{FF2B5EF4-FFF2-40B4-BE49-F238E27FC236}">
                      <a16:creationId xmlns:a16="http://schemas.microsoft.com/office/drawing/2014/main" id="{3CCDA39B-D31A-3F45-8071-A7DE1E6BC466}"/>
                    </a:ext>
                  </a:extLst>
                </p:cNvPr>
                <p:cNvCxnSpPr/>
                <p:nvPr/>
              </p:nvCxnSpPr>
              <p:spPr>
                <a:xfrm>
                  <a:off x="5835886" y="947196"/>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96" name="Straight Connector 795">
                  <a:extLst>
                    <a:ext uri="{FF2B5EF4-FFF2-40B4-BE49-F238E27FC236}">
                      <a16:creationId xmlns:a16="http://schemas.microsoft.com/office/drawing/2014/main" id="{4722F031-EC9C-4641-810D-B8B43B0CFDB7}"/>
                    </a:ext>
                  </a:extLst>
                </p:cNvPr>
                <p:cNvCxnSpPr/>
                <p:nvPr/>
              </p:nvCxnSpPr>
              <p:spPr>
                <a:xfrm>
                  <a:off x="5093390" y="1018801"/>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7" name="Straight Connector 796">
                  <a:extLst>
                    <a:ext uri="{FF2B5EF4-FFF2-40B4-BE49-F238E27FC236}">
                      <a16:creationId xmlns:a16="http://schemas.microsoft.com/office/drawing/2014/main" id="{F1C73D46-EAE5-6B41-BDBD-2EB178FE819E}"/>
                    </a:ext>
                  </a:extLst>
                </p:cNvPr>
                <p:cNvCxnSpPr/>
                <p:nvPr/>
              </p:nvCxnSpPr>
              <p:spPr>
                <a:xfrm>
                  <a:off x="5402048" y="1018801"/>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98" name="Straight Connector 797">
                  <a:extLst>
                    <a:ext uri="{FF2B5EF4-FFF2-40B4-BE49-F238E27FC236}">
                      <a16:creationId xmlns:a16="http://schemas.microsoft.com/office/drawing/2014/main" id="{C406F7BB-7292-CD45-A79F-3E23E3CA6136}"/>
                    </a:ext>
                  </a:extLst>
                </p:cNvPr>
                <p:cNvCxnSpPr/>
                <p:nvPr/>
              </p:nvCxnSpPr>
              <p:spPr>
                <a:xfrm>
                  <a:off x="5704918" y="1020730"/>
                  <a:ext cx="25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9" name="Straight Connector 798">
                  <a:extLst>
                    <a:ext uri="{FF2B5EF4-FFF2-40B4-BE49-F238E27FC236}">
                      <a16:creationId xmlns:a16="http://schemas.microsoft.com/office/drawing/2014/main" id="{5862E496-F9A6-BA4C-85B5-C7C586D1CEEE}"/>
                    </a:ext>
                  </a:extLst>
                </p:cNvPr>
                <p:cNvCxnSpPr/>
                <p:nvPr/>
              </p:nvCxnSpPr>
              <p:spPr>
                <a:xfrm>
                  <a:off x="5556236" y="1072817"/>
                  <a:ext cx="250924"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0" name="Straight Connector 799">
                  <a:extLst>
                    <a:ext uri="{FF2B5EF4-FFF2-40B4-BE49-F238E27FC236}">
                      <a16:creationId xmlns:a16="http://schemas.microsoft.com/office/drawing/2014/main" id="{84DD3AD2-8F2B-864E-8F71-8E5131DF8A4D}"/>
                    </a:ext>
                  </a:extLst>
                </p:cNvPr>
                <p:cNvCxnSpPr/>
                <p:nvPr/>
              </p:nvCxnSpPr>
              <p:spPr>
                <a:xfrm>
                  <a:off x="5259293" y="1072817"/>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801" name="Straight Connector 800">
                  <a:extLst>
                    <a:ext uri="{FF2B5EF4-FFF2-40B4-BE49-F238E27FC236}">
                      <a16:creationId xmlns:a16="http://schemas.microsoft.com/office/drawing/2014/main" id="{5F916460-3CF3-7D4B-B024-925F19814434}"/>
                    </a:ext>
                  </a:extLst>
                </p:cNvPr>
                <p:cNvCxnSpPr/>
                <p:nvPr/>
              </p:nvCxnSpPr>
              <p:spPr>
                <a:xfrm>
                  <a:off x="5873208" y="1072817"/>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2" name="Straight Connector 801">
                  <a:extLst>
                    <a:ext uri="{FF2B5EF4-FFF2-40B4-BE49-F238E27FC236}">
                      <a16:creationId xmlns:a16="http://schemas.microsoft.com/office/drawing/2014/main" id="{4029EC14-8B90-EC47-8A46-8770F09AF04B}"/>
                    </a:ext>
                  </a:extLst>
                </p:cNvPr>
                <p:cNvCxnSpPr/>
                <p:nvPr/>
              </p:nvCxnSpPr>
              <p:spPr>
                <a:xfrm>
                  <a:off x="5093390" y="1124672"/>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3" name="Straight Connector 802">
                  <a:extLst>
                    <a:ext uri="{FF2B5EF4-FFF2-40B4-BE49-F238E27FC236}">
                      <a16:creationId xmlns:a16="http://schemas.microsoft.com/office/drawing/2014/main" id="{AD842221-6FB7-B842-B1D3-2083E0CD8BB2}"/>
                    </a:ext>
                  </a:extLst>
                </p:cNvPr>
                <p:cNvCxnSpPr/>
                <p:nvPr/>
              </p:nvCxnSpPr>
              <p:spPr>
                <a:xfrm>
                  <a:off x="5402048" y="1124672"/>
                  <a:ext cx="2509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4" name="Straight Connector 803">
                  <a:extLst>
                    <a:ext uri="{FF2B5EF4-FFF2-40B4-BE49-F238E27FC236}">
                      <a16:creationId xmlns:a16="http://schemas.microsoft.com/office/drawing/2014/main" id="{506D0CAA-C1C6-6D47-B682-6B4C18E6E94C}"/>
                    </a:ext>
                  </a:extLst>
                </p:cNvPr>
                <p:cNvCxnSpPr/>
                <p:nvPr/>
              </p:nvCxnSpPr>
              <p:spPr>
                <a:xfrm>
                  <a:off x="5704918" y="1126601"/>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05" name="Straight Connector 804">
                  <a:extLst>
                    <a:ext uri="{FF2B5EF4-FFF2-40B4-BE49-F238E27FC236}">
                      <a16:creationId xmlns:a16="http://schemas.microsoft.com/office/drawing/2014/main" id="{F6F1D861-6D1F-3D47-BE31-CBD53519B274}"/>
                    </a:ext>
                  </a:extLst>
                </p:cNvPr>
                <p:cNvCxnSpPr/>
                <p:nvPr/>
              </p:nvCxnSpPr>
              <p:spPr>
                <a:xfrm>
                  <a:off x="5556236" y="1178688"/>
                  <a:ext cx="250924" cy="0"/>
                </a:xfrm>
                <a:prstGeom prst="line">
                  <a:avLst/>
                </a:prstGeom>
                <a:ln w="28575">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a:extLst>
                    <a:ext uri="{FF2B5EF4-FFF2-40B4-BE49-F238E27FC236}">
                      <a16:creationId xmlns:a16="http://schemas.microsoft.com/office/drawing/2014/main" id="{35F4528A-3538-B64C-ADDB-FAB3000CA295}"/>
                    </a:ext>
                  </a:extLst>
                </p:cNvPr>
                <p:cNvCxnSpPr/>
                <p:nvPr/>
              </p:nvCxnSpPr>
              <p:spPr>
                <a:xfrm>
                  <a:off x="5259293" y="1178688"/>
                  <a:ext cx="2509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AE68A7D4-35CF-1C41-B02B-FE8D813CBA97}"/>
                    </a:ext>
                  </a:extLst>
                </p:cNvPr>
                <p:cNvCxnSpPr/>
                <p:nvPr/>
              </p:nvCxnSpPr>
              <p:spPr>
                <a:xfrm>
                  <a:off x="5873208" y="1178688"/>
                  <a:ext cx="250924"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490" name="Freeform 1489">
              <a:extLst>
                <a:ext uri="{FF2B5EF4-FFF2-40B4-BE49-F238E27FC236}">
                  <a16:creationId xmlns:a16="http://schemas.microsoft.com/office/drawing/2014/main" id="{99004DC2-17A2-EB49-A2E2-48CEFA7C5D6E}"/>
                </a:ext>
              </a:extLst>
            </p:cNvPr>
            <p:cNvSpPr/>
            <p:nvPr/>
          </p:nvSpPr>
          <p:spPr>
            <a:xfrm>
              <a:off x="2900597" y="1073260"/>
              <a:ext cx="1644855" cy="3498740"/>
            </a:xfrm>
            <a:custGeom>
              <a:avLst/>
              <a:gdLst>
                <a:gd name="connsiteX0" fmla="*/ 0 w 1547419"/>
                <a:gd name="connsiteY0" fmla="*/ 349514 h 3614222"/>
                <a:gd name="connsiteX1" fmla="*/ 494675 w 1547419"/>
                <a:gd name="connsiteY1" fmla="*/ 4741 h 3614222"/>
                <a:gd name="connsiteX2" fmla="*/ 1086787 w 1547419"/>
                <a:gd name="connsiteY2" fmla="*/ 574367 h 3614222"/>
                <a:gd name="connsiteX3" fmla="*/ 1491521 w 1547419"/>
                <a:gd name="connsiteY3" fmla="*/ 754249 h 3614222"/>
                <a:gd name="connsiteX4" fmla="*/ 1528997 w 1547419"/>
                <a:gd name="connsiteY4" fmla="*/ 761744 h 3614222"/>
                <a:gd name="connsiteX5" fmla="*/ 1349115 w 1547419"/>
                <a:gd name="connsiteY5" fmla="*/ 799219 h 3614222"/>
                <a:gd name="connsiteX6" fmla="*/ 1184223 w 1547419"/>
                <a:gd name="connsiteY6" fmla="*/ 1091527 h 3614222"/>
                <a:gd name="connsiteX7" fmla="*/ 1086787 w 1547419"/>
                <a:gd name="connsiteY7" fmla="*/ 1788570 h 3614222"/>
                <a:gd name="connsiteX8" fmla="*/ 1154242 w 1547419"/>
                <a:gd name="connsiteY8" fmla="*/ 3145180 h 3614222"/>
                <a:gd name="connsiteX9" fmla="*/ 809469 w 1547419"/>
                <a:gd name="connsiteY9" fmla="*/ 3594885 h 3614222"/>
                <a:gd name="connsiteX10" fmla="*/ 524656 w 1547419"/>
                <a:gd name="connsiteY10" fmla="*/ 3489954 h 3614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419" h="3614222">
                  <a:moveTo>
                    <a:pt x="0" y="349514"/>
                  </a:moveTo>
                  <a:cubicBezTo>
                    <a:pt x="156772" y="158390"/>
                    <a:pt x="313544" y="-32734"/>
                    <a:pt x="494675" y="4741"/>
                  </a:cubicBezTo>
                  <a:cubicBezTo>
                    <a:pt x="675806" y="42216"/>
                    <a:pt x="920646" y="449449"/>
                    <a:pt x="1086787" y="574367"/>
                  </a:cubicBezTo>
                  <a:cubicBezTo>
                    <a:pt x="1252928" y="699285"/>
                    <a:pt x="1417819" y="723020"/>
                    <a:pt x="1491521" y="754249"/>
                  </a:cubicBezTo>
                  <a:cubicBezTo>
                    <a:pt x="1565223" y="785479"/>
                    <a:pt x="1552731" y="754249"/>
                    <a:pt x="1528997" y="761744"/>
                  </a:cubicBezTo>
                  <a:cubicBezTo>
                    <a:pt x="1505263" y="769239"/>
                    <a:pt x="1406577" y="744255"/>
                    <a:pt x="1349115" y="799219"/>
                  </a:cubicBezTo>
                  <a:cubicBezTo>
                    <a:pt x="1291653" y="854183"/>
                    <a:pt x="1227944" y="926635"/>
                    <a:pt x="1184223" y="1091527"/>
                  </a:cubicBezTo>
                  <a:cubicBezTo>
                    <a:pt x="1140502" y="1256419"/>
                    <a:pt x="1091784" y="1446295"/>
                    <a:pt x="1086787" y="1788570"/>
                  </a:cubicBezTo>
                  <a:cubicBezTo>
                    <a:pt x="1081790" y="2130846"/>
                    <a:pt x="1200462" y="2844128"/>
                    <a:pt x="1154242" y="3145180"/>
                  </a:cubicBezTo>
                  <a:cubicBezTo>
                    <a:pt x="1108022" y="3446233"/>
                    <a:pt x="914400" y="3537423"/>
                    <a:pt x="809469" y="3594885"/>
                  </a:cubicBezTo>
                  <a:cubicBezTo>
                    <a:pt x="704538" y="3652347"/>
                    <a:pt x="614597" y="3571150"/>
                    <a:pt x="524656" y="3489954"/>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98D1CF35-346A-FE45-A55F-8F372EF41A76}"/>
              </a:ext>
            </a:extLst>
          </p:cNvPr>
          <p:cNvGrpSpPr/>
          <p:nvPr/>
        </p:nvGrpSpPr>
        <p:grpSpPr>
          <a:xfrm>
            <a:off x="5748581" y="4446569"/>
            <a:ext cx="3548301" cy="57082"/>
            <a:chOff x="5745222" y="5195521"/>
            <a:chExt cx="2241129" cy="36053"/>
          </a:xfrm>
        </p:grpSpPr>
        <p:cxnSp>
          <p:nvCxnSpPr>
            <p:cNvPr id="1399" name="Straight Connector 1398">
              <a:extLst>
                <a:ext uri="{FF2B5EF4-FFF2-40B4-BE49-F238E27FC236}">
                  <a16:creationId xmlns:a16="http://schemas.microsoft.com/office/drawing/2014/main" id="{0BACCFBD-16CD-EE4F-BAE2-A8C3FB9E817E}"/>
                </a:ext>
              </a:extLst>
            </p:cNvPr>
            <p:cNvCxnSpPr/>
            <p:nvPr/>
          </p:nvCxnSpPr>
          <p:spPr>
            <a:xfrm rot="10800000">
              <a:off x="5745222" y="5231574"/>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6" name="Straight Connector 1415">
              <a:extLst>
                <a:ext uri="{FF2B5EF4-FFF2-40B4-BE49-F238E27FC236}">
                  <a16:creationId xmlns:a16="http://schemas.microsoft.com/office/drawing/2014/main" id="{1E5952B5-026E-2D45-90C8-D5664A062BEF}"/>
                </a:ext>
              </a:extLst>
            </p:cNvPr>
            <p:cNvCxnSpPr/>
            <p:nvPr/>
          </p:nvCxnSpPr>
          <p:spPr>
            <a:xfrm rot="10800000">
              <a:off x="6011119" y="5231574"/>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7" name="Straight Connector 1416">
              <a:extLst>
                <a:ext uri="{FF2B5EF4-FFF2-40B4-BE49-F238E27FC236}">
                  <a16:creationId xmlns:a16="http://schemas.microsoft.com/office/drawing/2014/main" id="{A3C8C021-F2F2-5240-8B58-11E0D9A003E6}"/>
                </a:ext>
              </a:extLst>
            </p:cNvPr>
            <p:cNvCxnSpPr/>
            <p:nvPr/>
          </p:nvCxnSpPr>
          <p:spPr>
            <a:xfrm rot="10800000">
              <a:off x="6277819" y="5231574"/>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9" name="Straight Connector 1418">
              <a:extLst>
                <a:ext uri="{FF2B5EF4-FFF2-40B4-BE49-F238E27FC236}">
                  <a16:creationId xmlns:a16="http://schemas.microsoft.com/office/drawing/2014/main" id="{5ED9F11D-8B28-5749-BC90-8A2956C586B8}"/>
                </a:ext>
              </a:extLst>
            </p:cNvPr>
            <p:cNvCxnSpPr/>
            <p:nvPr/>
          </p:nvCxnSpPr>
          <p:spPr>
            <a:xfrm rot="10800000">
              <a:off x="6814394" y="5231574"/>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0" name="Straight Connector 1419">
              <a:extLst>
                <a:ext uri="{FF2B5EF4-FFF2-40B4-BE49-F238E27FC236}">
                  <a16:creationId xmlns:a16="http://schemas.microsoft.com/office/drawing/2014/main" id="{25CF4170-DDA4-7746-90C3-1759DDB3D997}"/>
                </a:ext>
              </a:extLst>
            </p:cNvPr>
            <p:cNvCxnSpPr/>
            <p:nvPr/>
          </p:nvCxnSpPr>
          <p:spPr>
            <a:xfrm rot="10800000">
              <a:off x="7098777" y="5231574"/>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1" name="Straight Connector 1420">
              <a:extLst>
                <a:ext uri="{FF2B5EF4-FFF2-40B4-BE49-F238E27FC236}">
                  <a16:creationId xmlns:a16="http://schemas.microsoft.com/office/drawing/2014/main" id="{18A39E64-DCB3-364E-A3F5-A37D4028A8B6}"/>
                </a:ext>
              </a:extLst>
            </p:cNvPr>
            <p:cNvCxnSpPr/>
            <p:nvPr/>
          </p:nvCxnSpPr>
          <p:spPr>
            <a:xfrm rot="10800000">
              <a:off x="6393304" y="5198114"/>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2" name="Straight Connector 1421">
              <a:extLst>
                <a:ext uri="{FF2B5EF4-FFF2-40B4-BE49-F238E27FC236}">
                  <a16:creationId xmlns:a16="http://schemas.microsoft.com/office/drawing/2014/main" id="{6407AE54-A30C-694E-8B50-58EECE7E514F}"/>
                </a:ext>
              </a:extLst>
            </p:cNvPr>
            <p:cNvCxnSpPr/>
            <p:nvPr/>
          </p:nvCxnSpPr>
          <p:spPr>
            <a:xfrm rot="10800000">
              <a:off x="6126605" y="5198114"/>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3" name="Straight Connector 1422">
              <a:extLst>
                <a:ext uri="{FF2B5EF4-FFF2-40B4-BE49-F238E27FC236}">
                  <a16:creationId xmlns:a16="http://schemas.microsoft.com/office/drawing/2014/main" id="{C8728107-5D87-A249-B9AA-8B013110E5A8}"/>
                </a:ext>
              </a:extLst>
            </p:cNvPr>
            <p:cNvCxnSpPr/>
            <p:nvPr/>
          </p:nvCxnSpPr>
          <p:spPr>
            <a:xfrm rot="10800000">
              <a:off x="5860708" y="5198114"/>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4" name="Straight Connector 1423">
              <a:extLst>
                <a:ext uri="{FF2B5EF4-FFF2-40B4-BE49-F238E27FC236}">
                  <a16:creationId xmlns:a16="http://schemas.microsoft.com/office/drawing/2014/main" id="{8D470221-D06F-424F-B31B-E0B961DA9251}"/>
                </a:ext>
              </a:extLst>
            </p:cNvPr>
            <p:cNvCxnSpPr/>
            <p:nvPr/>
          </p:nvCxnSpPr>
          <p:spPr>
            <a:xfrm rot="10800000">
              <a:off x="6723504" y="5198122"/>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5" name="Straight Connector 1424">
              <a:extLst>
                <a:ext uri="{FF2B5EF4-FFF2-40B4-BE49-F238E27FC236}">
                  <a16:creationId xmlns:a16="http://schemas.microsoft.com/office/drawing/2014/main" id="{A59C8D99-FC21-3B45-BB7F-699168D3BBAA}"/>
                </a:ext>
              </a:extLst>
            </p:cNvPr>
            <p:cNvCxnSpPr/>
            <p:nvPr/>
          </p:nvCxnSpPr>
          <p:spPr>
            <a:xfrm rot="10800000">
              <a:off x="6983290" y="5195521"/>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6" name="Straight Connector 1425">
              <a:extLst>
                <a:ext uri="{FF2B5EF4-FFF2-40B4-BE49-F238E27FC236}">
                  <a16:creationId xmlns:a16="http://schemas.microsoft.com/office/drawing/2014/main" id="{9606B8F8-4B04-ED45-A3F6-700F943B59D3}"/>
                </a:ext>
              </a:extLst>
            </p:cNvPr>
            <p:cNvCxnSpPr/>
            <p:nvPr/>
          </p:nvCxnSpPr>
          <p:spPr>
            <a:xfrm rot="10800000">
              <a:off x="7479154" y="5231574"/>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7" name="Straight Connector 1426">
              <a:extLst>
                <a:ext uri="{FF2B5EF4-FFF2-40B4-BE49-F238E27FC236}">
                  <a16:creationId xmlns:a16="http://schemas.microsoft.com/office/drawing/2014/main" id="{E8B6FCF1-4FA1-BC40-BE62-32F1EFFC65A3}"/>
                </a:ext>
              </a:extLst>
            </p:cNvPr>
            <p:cNvCxnSpPr/>
            <p:nvPr/>
          </p:nvCxnSpPr>
          <p:spPr>
            <a:xfrm rot="10800000">
              <a:off x="7755379" y="5231574"/>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8" name="Straight Connector 1427">
              <a:extLst>
                <a:ext uri="{FF2B5EF4-FFF2-40B4-BE49-F238E27FC236}">
                  <a16:creationId xmlns:a16="http://schemas.microsoft.com/office/drawing/2014/main" id="{08358313-7C65-574A-9DA6-A8DE812902C6}"/>
                </a:ext>
              </a:extLst>
            </p:cNvPr>
            <p:cNvCxnSpPr/>
            <p:nvPr/>
          </p:nvCxnSpPr>
          <p:spPr>
            <a:xfrm rot="10800000">
              <a:off x="7613516" y="5195521"/>
              <a:ext cx="2309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0B55600E-C19F-0A44-BD07-F8E1F432D406}"/>
              </a:ext>
            </a:extLst>
          </p:cNvPr>
          <p:cNvSpPr txBox="1"/>
          <p:nvPr/>
        </p:nvSpPr>
        <p:spPr>
          <a:xfrm>
            <a:off x="7877756" y="4574358"/>
            <a:ext cx="1447319" cy="369332"/>
          </a:xfrm>
          <a:prstGeom prst="rect">
            <a:avLst/>
          </a:prstGeom>
          <a:noFill/>
        </p:spPr>
        <p:txBody>
          <a:bodyPr wrap="none" rtlCol="0">
            <a:spAutoFit/>
          </a:bodyPr>
          <a:lstStyle/>
          <a:p>
            <a:r>
              <a:rPr lang="en-US" dirty="0"/>
              <a:t>Detection 1.0</a:t>
            </a:r>
          </a:p>
        </p:txBody>
      </p:sp>
      <p:sp>
        <p:nvSpPr>
          <p:cNvPr id="9" name="TextBox 8">
            <a:extLst>
              <a:ext uri="{FF2B5EF4-FFF2-40B4-BE49-F238E27FC236}">
                <a16:creationId xmlns:a16="http://schemas.microsoft.com/office/drawing/2014/main" id="{ED18E575-464E-2442-AF9B-4833E05F2E74}"/>
              </a:ext>
            </a:extLst>
          </p:cNvPr>
          <p:cNvSpPr txBox="1"/>
          <p:nvPr/>
        </p:nvSpPr>
        <p:spPr>
          <a:xfrm>
            <a:off x="7891615" y="5582273"/>
            <a:ext cx="1447319" cy="369332"/>
          </a:xfrm>
          <a:prstGeom prst="rect">
            <a:avLst/>
          </a:prstGeom>
          <a:noFill/>
        </p:spPr>
        <p:txBody>
          <a:bodyPr wrap="none" rtlCol="0">
            <a:spAutoFit/>
          </a:bodyPr>
          <a:lstStyle/>
          <a:p>
            <a:r>
              <a:rPr lang="en-US" dirty="0"/>
              <a:t>Detection 0.1</a:t>
            </a:r>
          </a:p>
        </p:txBody>
      </p:sp>
      <p:sp>
        <p:nvSpPr>
          <p:cNvPr id="451" name="TextBox 450">
            <a:extLst>
              <a:ext uri="{FF2B5EF4-FFF2-40B4-BE49-F238E27FC236}">
                <a16:creationId xmlns:a16="http://schemas.microsoft.com/office/drawing/2014/main" id="{BA2AA6C0-93F8-0241-88A5-4CD89203FCD4}"/>
              </a:ext>
            </a:extLst>
          </p:cNvPr>
          <p:cNvSpPr txBox="1"/>
          <p:nvPr/>
        </p:nvSpPr>
        <p:spPr>
          <a:xfrm>
            <a:off x="7953039" y="6547994"/>
            <a:ext cx="1447319" cy="369332"/>
          </a:xfrm>
          <a:prstGeom prst="rect">
            <a:avLst/>
          </a:prstGeom>
          <a:noFill/>
        </p:spPr>
        <p:txBody>
          <a:bodyPr wrap="none" rtlCol="0">
            <a:spAutoFit/>
          </a:bodyPr>
          <a:lstStyle/>
          <a:p>
            <a:r>
              <a:rPr lang="en-US" dirty="0"/>
              <a:t>Detection 0.8</a:t>
            </a:r>
          </a:p>
        </p:txBody>
      </p:sp>
      <p:grpSp>
        <p:nvGrpSpPr>
          <p:cNvPr id="12" name="Group 11">
            <a:extLst>
              <a:ext uri="{FF2B5EF4-FFF2-40B4-BE49-F238E27FC236}">
                <a16:creationId xmlns:a16="http://schemas.microsoft.com/office/drawing/2014/main" id="{7A216901-7F50-1640-90FC-34C83AA276F6}"/>
              </a:ext>
            </a:extLst>
          </p:cNvPr>
          <p:cNvGrpSpPr/>
          <p:nvPr/>
        </p:nvGrpSpPr>
        <p:grpSpPr>
          <a:xfrm>
            <a:off x="9212433" y="378028"/>
            <a:ext cx="2979567" cy="2346266"/>
            <a:chOff x="9212433" y="378028"/>
            <a:chExt cx="2979567" cy="2346266"/>
          </a:xfrm>
        </p:grpSpPr>
        <p:cxnSp>
          <p:nvCxnSpPr>
            <p:cNvPr id="960" name="Straight Connector 959">
              <a:extLst>
                <a:ext uri="{FF2B5EF4-FFF2-40B4-BE49-F238E27FC236}">
                  <a16:creationId xmlns:a16="http://schemas.microsoft.com/office/drawing/2014/main" id="{18D05975-DE1A-344E-BFB0-C8735860582E}"/>
                </a:ext>
              </a:extLst>
            </p:cNvPr>
            <p:cNvCxnSpPr>
              <a:cxnSpLocks/>
            </p:cNvCxnSpPr>
            <p:nvPr/>
          </p:nvCxnSpPr>
          <p:spPr>
            <a:xfrm>
              <a:off x="9826388" y="747127"/>
              <a:ext cx="2365612" cy="112319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00" name="Group 1499">
              <a:extLst>
                <a:ext uri="{FF2B5EF4-FFF2-40B4-BE49-F238E27FC236}">
                  <a16:creationId xmlns:a16="http://schemas.microsoft.com/office/drawing/2014/main" id="{C101D7BB-F445-7247-9421-520EAAFE35CE}"/>
                </a:ext>
              </a:extLst>
            </p:cNvPr>
            <p:cNvGrpSpPr/>
            <p:nvPr/>
          </p:nvGrpSpPr>
          <p:grpSpPr>
            <a:xfrm>
              <a:off x="9212433" y="414327"/>
              <a:ext cx="2950941" cy="2309967"/>
              <a:chOff x="8862351" y="286291"/>
              <a:chExt cx="2950941" cy="2309967"/>
            </a:xfrm>
          </p:grpSpPr>
          <p:grpSp>
            <p:nvGrpSpPr>
              <p:cNvPr id="997" name="Group 996">
                <a:extLst>
                  <a:ext uri="{FF2B5EF4-FFF2-40B4-BE49-F238E27FC236}">
                    <a16:creationId xmlns:a16="http://schemas.microsoft.com/office/drawing/2014/main" id="{01B299CE-EDBC-7B4E-A040-27277D30B449}"/>
                  </a:ext>
                </a:extLst>
              </p:cNvPr>
              <p:cNvGrpSpPr/>
              <p:nvPr/>
            </p:nvGrpSpPr>
            <p:grpSpPr>
              <a:xfrm>
                <a:off x="9705167" y="286291"/>
                <a:ext cx="2108125" cy="1972677"/>
                <a:chOff x="9527930" y="261927"/>
                <a:chExt cx="2108125" cy="1972677"/>
              </a:xfrm>
            </p:grpSpPr>
            <p:sp>
              <p:nvSpPr>
                <p:cNvPr id="945" name="Oval 944">
                  <a:extLst>
                    <a:ext uri="{FF2B5EF4-FFF2-40B4-BE49-F238E27FC236}">
                      <a16:creationId xmlns:a16="http://schemas.microsoft.com/office/drawing/2014/main" id="{7D767274-8D2E-FB45-9DFC-DCF46D818D73}"/>
                    </a:ext>
                  </a:extLst>
                </p:cNvPr>
                <p:cNvSpPr/>
                <p:nvPr/>
              </p:nvSpPr>
              <p:spPr>
                <a:xfrm>
                  <a:off x="9965838" y="261927"/>
                  <a:ext cx="441334" cy="441334"/>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49" name="Oval 948">
                  <a:extLst>
                    <a:ext uri="{FF2B5EF4-FFF2-40B4-BE49-F238E27FC236}">
                      <a16:creationId xmlns:a16="http://schemas.microsoft.com/office/drawing/2014/main" id="{BC719EB7-5B64-A74A-8F2A-8DB8BC5EDC77}"/>
                    </a:ext>
                  </a:extLst>
                </p:cNvPr>
                <p:cNvSpPr/>
                <p:nvPr/>
              </p:nvSpPr>
              <p:spPr>
                <a:xfrm>
                  <a:off x="10694453" y="421897"/>
                  <a:ext cx="780021" cy="780021"/>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50" name="Oval 949">
                  <a:extLst>
                    <a:ext uri="{FF2B5EF4-FFF2-40B4-BE49-F238E27FC236}">
                      <a16:creationId xmlns:a16="http://schemas.microsoft.com/office/drawing/2014/main" id="{7B1AC384-90C1-A741-B9C3-4AD9C22152C4}"/>
                    </a:ext>
                  </a:extLst>
                </p:cNvPr>
                <p:cNvSpPr/>
                <p:nvPr/>
              </p:nvSpPr>
              <p:spPr>
                <a:xfrm>
                  <a:off x="11191449" y="1317600"/>
                  <a:ext cx="444606" cy="444606"/>
                </a:xfrm>
                <a:prstGeom prst="ellipse">
                  <a:avLst/>
                </a:prstGeom>
                <a:noFill/>
                <a:ln w="38100">
                  <a:solidFill>
                    <a:srgbClr val="C42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52" name="Oval 951">
                  <a:extLst>
                    <a:ext uri="{FF2B5EF4-FFF2-40B4-BE49-F238E27FC236}">
                      <a16:creationId xmlns:a16="http://schemas.microsoft.com/office/drawing/2014/main" id="{249622CF-FEA4-1740-86A3-94D4FC820DB8}"/>
                    </a:ext>
                  </a:extLst>
                </p:cNvPr>
                <p:cNvSpPr/>
                <p:nvPr/>
              </p:nvSpPr>
              <p:spPr>
                <a:xfrm>
                  <a:off x="10458808" y="1577940"/>
                  <a:ext cx="656664" cy="65666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951" name="Oval 950">
                  <a:extLst>
                    <a:ext uri="{FF2B5EF4-FFF2-40B4-BE49-F238E27FC236}">
                      <a16:creationId xmlns:a16="http://schemas.microsoft.com/office/drawing/2014/main" id="{47E2C87E-B2F6-554E-B53D-166EDBC75756}"/>
                    </a:ext>
                  </a:extLst>
                </p:cNvPr>
                <p:cNvSpPr/>
                <p:nvPr/>
              </p:nvSpPr>
              <p:spPr>
                <a:xfrm>
                  <a:off x="10050354" y="865193"/>
                  <a:ext cx="544606" cy="544606"/>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53" name="Oval 952">
                  <a:extLst>
                    <a:ext uri="{FF2B5EF4-FFF2-40B4-BE49-F238E27FC236}">
                      <a16:creationId xmlns:a16="http://schemas.microsoft.com/office/drawing/2014/main" id="{0DC410C4-09AD-8A44-9837-98D8CDCAD7FF}"/>
                    </a:ext>
                  </a:extLst>
                </p:cNvPr>
                <p:cNvSpPr/>
                <p:nvPr/>
              </p:nvSpPr>
              <p:spPr>
                <a:xfrm>
                  <a:off x="9527930" y="1404112"/>
                  <a:ext cx="658575" cy="658575"/>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
            <p:nvSpPr>
              <p:cNvPr id="979" name="TextBox 978">
                <a:extLst>
                  <a:ext uri="{FF2B5EF4-FFF2-40B4-BE49-F238E27FC236}">
                    <a16:creationId xmlns:a16="http://schemas.microsoft.com/office/drawing/2014/main" id="{9FAEC71F-96AE-DB4A-A332-2C30B5920BBD}"/>
                  </a:ext>
                </a:extLst>
              </p:cNvPr>
              <p:cNvSpPr txBox="1"/>
              <p:nvPr/>
            </p:nvSpPr>
            <p:spPr>
              <a:xfrm>
                <a:off x="9683669" y="2226926"/>
                <a:ext cx="1498739" cy="369332"/>
              </a:xfrm>
              <a:prstGeom prst="rect">
                <a:avLst/>
              </a:prstGeom>
              <a:noFill/>
            </p:spPr>
            <p:txBody>
              <a:bodyPr wrap="square" rtlCol="0">
                <a:spAutoFit/>
              </a:bodyPr>
              <a:lstStyle/>
              <a:p>
                <a:r>
                  <a:rPr lang="en-US" b="1" dirty="0">
                    <a:latin typeface="Helvetica" pitchFamily="2" charset="0"/>
                  </a:rPr>
                  <a:t>128 MAGs</a:t>
                </a:r>
              </a:p>
            </p:txBody>
          </p:sp>
          <p:cxnSp>
            <p:nvCxnSpPr>
              <p:cNvPr id="981" name="Straight Arrow Connector 980">
                <a:extLst>
                  <a:ext uri="{FF2B5EF4-FFF2-40B4-BE49-F238E27FC236}">
                    <a16:creationId xmlns:a16="http://schemas.microsoft.com/office/drawing/2014/main" id="{FD0B473A-BCF7-504B-AC0B-6E216F6A2226}"/>
                  </a:ext>
                </a:extLst>
              </p:cNvPr>
              <p:cNvCxnSpPr>
                <a:cxnSpLocks/>
              </p:cNvCxnSpPr>
              <p:nvPr/>
            </p:nvCxnSpPr>
            <p:spPr>
              <a:xfrm>
                <a:off x="8862351" y="536887"/>
                <a:ext cx="66557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2" name="Straight Arrow Connector 981">
                <a:extLst>
                  <a:ext uri="{FF2B5EF4-FFF2-40B4-BE49-F238E27FC236}">
                    <a16:creationId xmlns:a16="http://schemas.microsoft.com/office/drawing/2014/main" id="{1F87B7A3-9C9B-BF4C-88CD-580DB16A8E4C}"/>
                  </a:ext>
                </a:extLst>
              </p:cNvPr>
              <p:cNvCxnSpPr>
                <a:cxnSpLocks/>
              </p:cNvCxnSpPr>
              <p:nvPr/>
            </p:nvCxnSpPr>
            <p:spPr>
              <a:xfrm>
                <a:off x="8929910" y="1273136"/>
                <a:ext cx="6740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3" name="Straight Arrow Connector 982">
                <a:extLst>
                  <a:ext uri="{FF2B5EF4-FFF2-40B4-BE49-F238E27FC236}">
                    <a16:creationId xmlns:a16="http://schemas.microsoft.com/office/drawing/2014/main" id="{BA551B6B-C9D2-FE48-BF4D-20C79ED6E532}"/>
                  </a:ext>
                </a:extLst>
              </p:cNvPr>
              <p:cNvCxnSpPr>
                <a:cxnSpLocks/>
              </p:cNvCxnSpPr>
              <p:nvPr/>
            </p:nvCxnSpPr>
            <p:spPr>
              <a:xfrm>
                <a:off x="8913208" y="2086089"/>
                <a:ext cx="66032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1" name="Straight Arrow Connector 990">
                <a:extLst>
                  <a:ext uri="{FF2B5EF4-FFF2-40B4-BE49-F238E27FC236}">
                    <a16:creationId xmlns:a16="http://schemas.microsoft.com/office/drawing/2014/main" id="{4E04A0E9-53BE-884A-8C0C-78CFEFE53E41}"/>
                  </a:ext>
                </a:extLst>
              </p:cNvPr>
              <p:cNvCxnSpPr>
                <a:cxnSpLocks/>
              </p:cNvCxnSpPr>
              <p:nvPr/>
            </p:nvCxnSpPr>
            <p:spPr>
              <a:xfrm>
                <a:off x="8872843" y="896790"/>
                <a:ext cx="66557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2" name="Straight Arrow Connector 991">
                <a:extLst>
                  <a:ext uri="{FF2B5EF4-FFF2-40B4-BE49-F238E27FC236}">
                    <a16:creationId xmlns:a16="http://schemas.microsoft.com/office/drawing/2014/main" id="{03D9BB2D-7E38-E347-A0C1-C1E2E024E02A}"/>
                  </a:ext>
                </a:extLst>
              </p:cNvPr>
              <p:cNvCxnSpPr>
                <a:cxnSpLocks/>
              </p:cNvCxnSpPr>
              <p:nvPr/>
            </p:nvCxnSpPr>
            <p:spPr>
              <a:xfrm flipV="1">
                <a:off x="8878617" y="1673006"/>
                <a:ext cx="511043" cy="9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EA35700D-C0C1-3945-81F7-14B4673D77DA}"/>
                </a:ext>
              </a:extLst>
            </p:cNvPr>
            <p:cNvSpPr/>
            <p:nvPr/>
          </p:nvSpPr>
          <p:spPr>
            <a:xfrm>
              <a:off x="10656080" y="378028"/>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8CF79A6E-EFB6-6043-84F8-A6283DB6A799}"/>
                </a:ext>
              </a:extLst>
            </p:cNvPr>
            <p:cNvSpPr/>
            <p:nvPr/>
          </p:nvSpPr>
          <p:spPr>
            <a:xfrm>
              <a:off x="10876967" y="637594"/>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C8840B7F-8087-2B4B-8DB8-E9BBE55130F3}"/>
                </a:ext>
              </a:extLst>
            </p:cNvPr>
            <p:cNvSpPr/>
            <p:nvPr/>
          </p:nvSpPr>
          <p:spPr>
            <a:xfrm>
              <a:off x="10903749" y="1000955"/>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7D3333C5-4029-6345-8E2D-98D56F9AC350}"/>
                </a:ext>
              </a:extLst>
            </p:cNvPr>
            <p:cNvSpPr/>
            <p:nvPr/>
          </p:nvSpPr>
          <p:spPr>
            <a:xfrm>
              <a:off x="11062962" y="1254750"/>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1E26D9AF-48FD-B741-B706-BE643F297321}"/>
                </a:ext>
              </a:extLst>
            </p:cNvPr>
            <p:cNvSpPr/>
            <p:nvPr/>
          </p:nvSpPr>
          <p:spPr>
            <a:xfrm>
              <a:off x="10903748" y="1482676"/>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D6213C05-9642-954E-A4E2-80ECD58C9A9B}"/>
                </a:ext>
              </a:extLst>
            </p:cNvPr>
            <p:cNvSpPr/>
            <p:nvPr/>
          </p:nvSpPr>
          <p:spPr>
            <a:xfrm>
              <a:off x="11532490" y="1280621"/>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4EE03E02-3795-EF4E-8657-69232473C029}"/>
                </a:ext>
              </a:extLst>
            </p:cNvPr>
            <p:cNvSpPr/>
            <p:nvPr/>
          </p:nvSpPr>
          <p:spPr>
            <a:xfrm>
              <a:off x="11330083" y="1693092"/>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9F59B14F-EF21-004D-B0FA-D4E9BAE82346}"/>
                </a:ext>
              </a:extLst>
            </p:cNvPr>
            <p:cNvSpPr/>
            <p:nvPr/>
          </p:nvSpPr>
          <p:spPr>
            <a:xfrm>
              <a:off x="11560675" y="1914606"/>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4A19B889-852D-F14D-84AC-A8277822375A}"/>
                </a:ext>
              </a:extLst>
            </p:cNvPr>
            <p:cNvSpPr/>
            <p:nvPr/>
          </p:nvSpPr>
          <p:spPr>
            <a:xfrm>
              <a:off x="11292113" y="2316302"/>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F06E7B2A-1999-7C4C-B691-74E5BE83007A}"/>
                </a:ext>
              </a:extLst>
            </p:cNvPr>
            <p:cNvSpPr/>
            <p:nvPr/>
          </p:nvSpPr>
          <p:spPr>
            <a:xfrm>
              <a:off x="10375066" y="1539517"/>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a:extLst>
                <a:ext uri="{FF2B5EF4-FFF2-40B4-BE49-F238E27FC236}">
                  <a16:creationId xmlns:a16="http://schemas.microsoft.com/office/drawing/2014/main" id="{234BBB03-62E6-7746-A2CC-589A70A979D3}"/>
                </a:ext>
              </a:extLst>
            </p:cNvPr>
            <p:cNvSpPr/>
            <p:nvPr/>
          </p:nvSpPr>
          <p:spPr>
            <a:xfrm>
              <a:off x="10445959" y="1535039"/>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272A0EBB-E8A4-7549-8760-E3F97EBA8410}"/>
                </a:ext>
              </a:extLst>
            </p:cNvPr>
            <p:cNvSpPr/>
            <p:nvPr/>
          </p:nvSpPr>
          <p:spPr>
            <a:xfrm>
              <a:off x="10521936" y="1577748"/>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89327A8E-09A7-3C4B-8DCF-1014DB0440F9}"/>
                </a:ext>
              </a:extLst>
            </p:cNvPr>
            <p:cNvSpPr/>
            <p:nvPr/>
          </p:nvSpPr>
          <p:spPr>
            <a:xfrm>
              <a:off x="10611062" y="1653865"/>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481B84D2-8CF8-2347-B906-9BE58F6A1884}"/>
                </a:ext>
              </a:extLst>
            </p:cNvPr>
            <p:cNvSpPr/>
            <p:nvPr/>
          </p:nvSpPr>
          <p:spPr>
            <a:xfrm>
              <a:off x="10623525" y="1933682"/>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D0A85627-84B7-1944-BA87-E94A695BFA7F}"/>
                </a:ext>
              </a:extLst>
            </p:cNvPr>
            <p:cNvSpPr/>
            <p:nvPr/>
          </p:nvSpPr>
          <p:spPr>
            <a:xfrm>
              <a:off x="11904331" y="1054930"/>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3F004C81-28A6-8E44-A618-ADB8E5B26D2E}"/>
                </a:ext>
              </a:extLst>
            </p:cNvPr>
            <p:cNvSpPr/>
            <p:nvPr/>
          </p:nvSpPr>
          <p:spPr>
            <a:xfrm>
              <a:off x="11807962" y="683768"/>
              <a:ext cx="224067" cy="168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8" name="Rectangle 467">
              <a:extLst>
                <a:ext uri="{FF2B5EF4-FFF2-40B4-BE49-F238E27FC236}">
                  <a16:creationId xmlns:a16="http://schemas.microsoft.com/office/drawing/2014/main" id="{CC06A2FC-1055-DE46-AB44-CC858D45CF77}"/>
                </a:ext>
              </a:extLst>
            </p:cNvPr>
            <p:cNvSpPr/>
            <p:nvPr/>
          </p:nvSpPr>
          <p:spPr>
            <a:xfrm>
              <a:off x="11657306" y="1616899"/>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A70A3BBD-9615-A84E-B2B4-FB873000BE34}"/>
                </a:ext>
              </a:extLst>
            </p:cNvPr>
            <p:cNvSpPr/>
            <p:nvPr/>
          </p:nvSpPr>
          <p:spPr>
            <a:xfrm>
              <a:off x="11928370" y="1420695"/>
              <a:ext cx="115487" cy="10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5F3C3A6-03E5-5D44-8B8F-8D2324D35BF4}"/>
              </a:ext>
            </a:extLst>
          </p:cNvPr>
          <p:cNvGrpSpPr/>
          <p:nvPr/>
        </p:nvGrpSpPr>
        <p:grpSpPr>
          <a:xfrm>
            <a:off x="5765118" y="2461846"/>
            <a:ext cx="6172059" cy="2394872"/>
            <a:chOff x="5765118" y="2461846"/>
            <a:chExt cx="6172059" cy="2394872"/>
          </a:xfrm>
        </p:grpSpPr>
        <p:grpSp>
          <p:nvGrpSpPr>
            <p:cNvPr id="515" name="Group 514">
              <a:extLst>
                <a:ext uri="{FF2B5EF4-FFF2-40B4-BE49-F238E27FC236}">
                  <a16:creationId xmlns:a16="http://schemas.microsoft.com/office/drawing/2014/main" id="{A3203E73-C68C-F443-AF0D-6AD682551DF4}"/>
                </a:ext>
              </a:extLst>
            </p:cNvPr>
            <p:cNvGrpSpPr/>
            <p:nvPr/>
          </p:nvGrpSpPr>
          <p:grpSpPr>
            <a:xfrm>
              <a:off x="5765118" y="4593943"/>
              <a:ext cx="3548301" cy="262775"/>
              <a:chOff x="5483386" y="4088060"/>
              <a:chExt cx="2341660" cy="0"/>
            </a:xfrm>
          </p:grpSpPr>
          <p:cxnSp>
            <p:nvCxnSpPr>
              <p:cNvPr id="516" name="Straight Connector 515">
                <a:extLst>
                  <a:ext uri="{FF2B5EF4-FFF2-40B4-BE49-F238E27FC236}">
                    <a16:creationId xmlns:a16="http://schemas.microsoft.com/office/drawing/2014/main" id="{97438517-CE83-C545-BAFF-410B06B049D2}"/>
                  </a:ext>
                </a:extLst>
              </p:cNvPr>
              <p:cNvCxnSpPr>
                <a:cxnSpLocks/>
              </p:cNvCxnSpPr>
              <p:nvPr/>
            </p:nvCxnSpPr>
            <p:spPr>
              <a:xfrm>
                <a:off x="6513958" y="4088060"/>
                <a:ext cx="6968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A7766117-8E58-944B-806D-D39264A9A757}"/>
                  </a:ext>
                </a:extLst>
              </p:cNvPr>
              <p:cNvCxnSpPr>
                <a:cxnSpLocks/>
              </p:cNvCxnSpPr>
              <p:nvPr/>
            </p:nvCxnSpPr>
            <p:spPr>
              <a:xfrm>
                <a:off x="7271383" y="4088060"/>
                <a:ext cx="5536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8" name="Straight Connector 517">
                <a:extLst>
                  <a:ext uri="{FF2B5EF4-FFF2-40B4-BE49-F238E27FC236}">
                    <a16:creationId xmlns:a16="http://schemas.microsoft.com/office/drawing/2014/main" id="{3771E410-DE5C-8246-A5DC-2772F58C0BC7}"/>
                  </a:ext>
                </a:extLst>
              </p:cNvPr>
              <p:cNvCxnSpPr>
                <a:cxnSpLocks/>
              </p:cNvCxnSpPr>
              <p:nvPr/>
            </p:nvCxnSpPr>
            <p:spPr>
              <a:xfrm>
                <a:off x="5483386" y="4088060"/>
                <a:ext cx="9720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5" name="Freeform 54">
              <a:extLst>
                <a:ext uri="{FF2B5EF4-FFF2-40B4-BE49-F238E27FC236}">
                  <a16:creationId xmlns:a16="http://schemas.microsoft.com/office/drawing/2014/main" id="{D10A9450-97FE-814D-8363-62CE8523A87A}"/>
                </a:ext>
              </a:extLst>
            </p:cNvPr>
            <p:cNvSpPr/>
            <p:nvPr/>
          </p:nvSpPr>
          <p:spPr>
            <a:xfrm>
              <a:off x="9566031" y="2461846"/>
              <a:ext cx="2371146" cy="2274277"/>
            </a:xfrm>
            <a:custGeom>
              <a:avLst/>
              <a:gdLst>
                <a:gd name="connsiteX0" fmla="*/ 2121877 w 2371146"/>
                <a:gd name="connsiteY0" fmla="*/ 0 h 2274277"/>
                <a:gd name="connsiteX1" fmla="*/ 2368061 w 2371146"/>
                <a:gd name="connsiteY1" fmla="*/ 257908 h 2274277"/>
                <a:gd name="connsiteX2" fmla="*/ 1969477 w 2371146"/>
                <a:gd name="connsiteY2" fmla="*/ 1101969 h 2274277"/>
                <a:gd name="connsiteX3" fmla="*/ 1406769 w 2371146"/>
                <a:gd name="connsiteY3" fmla="*/ 1746739 h 2274277"/>
                <a:gd name="connsiteX4" fmla="*/ 855784 w 2371146"/>
                <a:gd name="connsiteY4" fmla="*/ 2051539 h 2274277"/>
                <a:gd name="connsiteX5" fmla="*/ 35169 w 2371146"/>
                <a:gd name="connsiteY5" fmla="*/ 2157046 h 2274277"/>
                <a:gd name="connsiteX6" fmla="*/ 35169 w 2371146"/>
                <a:gd name="connsiteY6" fmla="*/ 2157046 h 2274277"/>
                <a:gd name="connsiteX7" fmla="*/ 117231 w 2371146"/>
                <a:gd name="connsiteY7" fmla="*/ 2063262 h 2274277"/>
                <a:gd name="connsiteX8" fmla="*/ 117231 w 2371146"/>
                <a:gd name="connsiteY8" fmla="*/ 2063262 h 2274277"/>
                <a:gd name="connsiteX9" fmla="*/ 117231 w 2371146"/>
                <a:gd name="connsiteY9" fmla="*/ 2274277 h 2274277"/>
                <a:gd name="connsiteX10" fmla="*/ 117231 w 2371146"/>
                <a:gd name="connsiteY10" fmla="*/ 2274277 h 2274277"/>
                <a:gd name="connsiteX11" fmla="*/ 0 w 2371146"/>
                <a:gd name="connsiteY11" fmla="*/ 2168769 h 2274277"/>
                <a:gd name="connsiteX12" fmla="*/ 0 w 2371146"/>
                <a:gd name="connsiteY12" fmla="*/ 2168769 h 2274277"/>
                <a:gd name="connsiteX13" fmla="*/ 105507 w 2371146"/>
                <a:gd name="connsiteY13" fmla="*/ 2086708 h 2274277"/>
                <a:gd name="connsiteX14" fmla="*/ 105507 w 2371146"/>
                <a:gd name="connsiteY14" fmla="*/ 2086708 h 227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71146" h="2274277">
                  <a:moveTo>
                    <a:pt x="2121877" y="0"/>
                  </a:moveTo>
                  <a:cubicBezTo>
                    <a:pt x="2257669" y="37123"/>
                    <a:pt x="2393461" y="74247"/>
                    <a:pt x="2368061" y="257908"/>
                  </a:cubicBezTo>
                  <a:cubicBezTo>
                    <a:pt x="2342661" y="441569"/>
                    <a:pt x="2129692" y="853831"/>
                    <a:pt x="1969477" y="1101969"/>
                  </a:cubicBezTo>
                  <a:cubicBezTo>
                    <a:pt x="1809262" y="1350108"/>
                    <a:pt x="1592384" y="1588477"/>
                    <a:pt x="1406769" y="1746739"/>
                  </a:cubicBezTo>
                  <a:cubicBezTo>
                    <a:pt x="1221154" y="1905001"/>
                    <a:pt x="1084384" y="1983155"/>
                    <a:pt x="855784" y="2051539"/>
                  </a:cubicBezTo>
                  <a:cubicBezTo>
                    <a:pt x="627184" y="2119924"/>
                    <a:pt x="35169" y="2157046"/>
                    <a:pt x="35169" y="2157046"/>
                  </a:cubicBezTo>
                  <a:lnTo>
                    <a:pt x="35169" y="2157046"/>
                  </a:lnTo>
                  <a:lnTo>
                    <a:pt x="117231" y="2063262"/>
                  </a:lnTo>
                  <a:lnTo>
                    <a:pt x="117231" y="2063262"/>
                  </a:lnTo>
                  <a:lnTo>
                    <a:pt x="117231" y="2274277"/>
                  </a:lnTo>
                  <a:lnTo>
                    <a:pt x="117231" y="2274277"/>
                  </a:lnTo>
                  <a:lnTo>
                    <a:pt x="0" y="2168769"/>
                  </a:lnTo>
                  <a:lnTo>
                    <a:pt x="0" y="2168769"/>
                  </a:lnTo>
                  <a:lnTo>
                    <a:pt x="105507" y="2086708"/>
                  </a:lnTo>
                  <a:lnTo>
                    <a:pt x="105507" y="2086708"/>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Freeform 56">
            <a:extLst>
              <a:ext uri="{FF2B5EF4-FFF2-40B4-BE49-F238E27FC236}">
                <a16:creationId xmlns:a16="http://schemas.microsoft.com/office/drawing/2014/main" id="{CED38398-F916-A240-8595-91AF142BD6D4}"/>
              </a:ext>
            </a:extLst>
          </p:cNvPr>
          <p:cNvSpPr/>
          <p:nvPr/>
        </p:nvSpPr>
        <p:spPr>
          <a:xfrm>
            <a:off x="4040372" y="2328535"/>
            <a:ext cx="2636875" cy="1860698"/>
          </a:xfrm>
          <a:custGeom>
            <a:avLst/>
            <a:gdLst>
              <a:gd name="connsiteX0" fmla="*/ 0 w 2636875"/>
              <a:gd name="connsiteY0" fmla="*/ 0 h 1860698"/>
              <a:gd name="connsiteX1" fmla="*/ 744279 w 2636875"/>
              <a:gd name="connsiteY1" fmla="*/ 1233377 h 1860698"/>
              <a:gd name="connsiteX2" fmla="*/ 1711842 w 2636875"/>
              <a:gd name="connsiteY2" fmla="*/ 1382233 h 1860698"/>
              <a:gd name="connsiteX3" fmla="*/ 2317898 w 2636875"/>
              <a:gd name="connsiteY3" fmla="*/ 1371600 h 1860698"/>
              <a:gd name="connsiteX4" fmla="*/ 2604977 w 2636875"/>
              <a:gd name="connsiteY4" fmla="*/ 1839433 h 1860698"/>
              <a:gd name="connsiteX5" fmla="*/ 2604977 w 2636875"/>
              <a:gd name="connsiteY5" fmla="*/ 1839433 h 1860698"/>
              <a:gd name="connsiteX6" fmla="*/ 2477386 w 2636875"/>
              <a:gd name="connsiteY6" fmla="*/ 1765005 h 1860698"/>
              <a:gd name="connsiteX7" fmla="*/ 2477386 w 2636875"/>
              <a:gd name="connsiteY7" fmla="*/ 1765005 h 1860698"/>
              <a:gd name="connsiteX8" fmla="*/ 2636875 w 2636875"/>
              <a:gd name="connsiteY8" fmla="*/ 1722475 h 1860698"/>
              <a:gd name="connsiteX9" fmla="*/ 2636875 w 2636875"/>
              <a:gd name="connsiteY9" fmla="*/ 1722475 h 1860698"/>
              <a:gd name="connsiteX10" fmla="*/ 2626242 w 2636875"/>
              <a:gd name="connsiteY10" fmla="*/ 1860698 h 1860698"/>
              <a:gd name="connsiteX11" fmla="*/ 2626242 w 2636875"/>
              <a:gd name="connsiteY11" fmla="*/ 1860698 h 1860698"/>
              <a:gd name="connsiteX12" fmla="*/ 2498651 w 2636875"/>
              <a:gd name="connsiteY12" fmla="*/ 1796902 h 1860698"/>
              <a:gd name="connsiteX13" fmla="*/ 2498651 w 2636875"/>
              <a:gd name="connsiteY13" fmla="*/ 1796902 h 186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875" h="1860698">
                <a:moveTo>
                  <a:pt x="0" y="0"/>
                </a:moveTo>
                <a:cubicBezTo>
                  <a:pt x="229486" y="501502"/>
                  <a:pt x="458972" y="1003005"/>
                  <a:pt x="744279" y="1233377"/>
                </a:cubicBezTo>
                <a:cubicBezTo>
                  <a:pt x="1029586" y="1463749"/>
                  <a:pt x="1449572" y="1359196"/>
                  <a:pt x="1711842" y="1382233"/>
                </a:cubicBezTo>
                <a:cubicBezTo>
                  <a:pt x="1974112" y="1405270"/>
                  <a:pt x="2169042" y="1295400"/>
                  <a:pt x="2317898" y="1371600"/>
                </a:cubicBezTo>
                <a:cubicBezTo>
                  <a:pt x="2466754" y="1447800"/>
                  <a:pt x="2557131" y="1761461"/>
                  <a:pt x="2604977" y="1839433"/>
                </a:cubicBezTo>
                <a:lnTo>
                  <a:pt x="2604977" y="1839433"/>
                </a:lnTo>
                <a:lnTo>
                  <a:pt x="2477386" y="1765005"/>
                </a:lnTo>
                <a:lnTo>
                  <a:pt x="2477386" y="1765005"/>
                </a:lnTo>
                <a:lnTo>
                  <a:pt x="2636875" y="1722475"/>
                </a:lnTo>
                <a:lnTo>
                  <a:pt x="2636875" y="1722475"/>
                </a:lnTo>
                <a:lnTo>
                  <a:pt x="2626242" y="1860698"/>
                </a:lnTo>
                <a:lnTo>
                  <a:pt x="2626242" y="1860698"/>
                </a:lnTo>
                <a:lnTo>
                  <a:pt x="2498651" y="1796902"/>
                </a:lnTo>
                <a:lnTo>
                  <a:pt x="2498651" y="1796902"/>
                </a:ln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D6392958-1DE4-2748-9617-A273625B070C}"/>
              </a:ext>
            </a:extLst>
          </p:cNvPr>
          <p:cNvGrpSpPr/>
          <p:nvPr/>
        </p:nvGrpSpPr>
        <p:grpSpPr>
          <a:xfrm>
            <a:off x="5748580" y="6437975"/>
            <a:ext cx="3548301" cy="52964"/>
            <a:chOff x="5748580" y="6437975"/>
            <a:chExt cx="3548301" cy="52964"/>
          </a:xfrm>
        </p:grpSpPr>
        <p:cxnSp>
          <p:nvCxnSpPr>
            <p:cNvPr id="621" name="Straight Connector 620">
              <a:extLst>
                <a:ext uri="{FF2B5EF4-FFF2-40B4-BE49-F238E27FC236}">
                  <a16:creationId xmlns:a16="http://schemas.microsoft.com/office/drawing/2014/main" id="{82884612-FC8F-D043-BAF0-00511D9592F5}"/>
                </a:ext>
              </a:extLst>
            </p:cNvPr>
            <p:cNvCxnSpPr/>
            <p:nvPr/>
          </p:nvCxnSpPr>
          <p:spPr>
            <a:xfrm rot="10800000">
              <a:off x="5748580" y="6490939"/>
              <a:ext cx="36569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B21C76DD-316C-F84F-BE8B-BB8E310CD3C2}"/>
                </a:ext>
              </a:extLst>
            </p:cNvPr>
            <p:cNvCxnSpPr/>
            <p:nvPr/>
          </p:nvCxnSpPr>
          <p:spPr>
            <a:xfrm rot="10800000">
              <a:off x="6169565" y="6490939"/>
              <a:ext cx="36569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0FF51222-DC53-2E4B-BE76-E52B0E355673}"/>
                </a:ext>
              </a:extLst>
            </p:cNvPr>
            <p:cNvCxnSpPr/>
            <p:nvPr/>
          </p:nvCxnSpPr>
          <p:spPr>
            <a:xfrm rot="10800000">
              <a:off x="6591822" y="6490939"/>
              <a:ext cx="36569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D8194A63-8263-584E-826F-64854747579C}"/>
                </a:ext>
              </a:extLst>
            </p:cNvPr>
            <p:cNvCxnSpPr/>
            <p:nvPr/>
          </p:nvCxnSpPr>
          <p:spPr>
            <a:xfrm rot="10800000">
              <a:off x="7441363" y="6490939"/>
              <a:ext cx="36569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FD8AA9C0-1179-6E47-9789-F4F1B3FF9DDE}"/>
                </a:ext>
              </a:extLst>
            </p:cNvPr>
            <p:cNvCxnSpPr/>
            <p:nvPr/>
          </p:nvCxnSpPr>
          <p:spPr>
            <a:xfrm rot="10800000">
              <a:off x="7297460" y="6437975"/>
              <a:ext cx="36569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473801E1-BB24-2745-B945-269DBA7B5413}"/>
                </a:ext>
              </a:extLst>
            </p:cNvPr>
            <p:cNvCxnSpPr/>
            <p:nvPr/>
          </p:nvCxnSpPr>
          <p:spPr>
            <a:xfrm rot="10800000">
              <a:off x="8493854" y="6490939"/>
              <a:ext cx="36569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CAFBBB5F-B9BD-FC4B-8574-D9D93B540067}"/>
                </a:ext>
              </a:extLst>
            </p:cNvPr>
            <p:cNvCxnSpPr/>
            <p:nvPr/>
          </p:nvCxnSpPr>
          <p:spPr>
            <a:xfrm rot="10800000">
              <a:off x="8931191" y="6490939"/>
              <a:ext cx="36569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20" name="Group 819">
            <a:extLst>
              <a:ext uri="{FF2B5EF4-FFF2-40B4-BE49-F238E27FC236}">
                <a16:creationId xmlns:a16="http://schemas.microsoft.com/office/drawing/2014/main" id="{78C478C4-BA24-8340-BEF7-BF2A740AD8A5}"/>
              </a:ext>
            </a:extLst>
          </p:cNvPr>
          <p:cNvGrpSpPr/>
          <p:nvPr/>
        </p:nvGrpSpPr>
        <p:grpSpPr>
          <a:xfrm>
            <a:off x="5765117" y="6581231"/>
            <a:ext cx="3548301" cy="262775"/>
            <a:chOff x="5483386" y="4088060"/>
            <a:chExt cx="2341660" cy="0"/>
          </a:xfrm>
        </p:grpSpPr>
        <p:cxnSp>
          <p:nvCxnSpPr>
            <p:cNvPr id="822" name="Straight Connector 821">
              <a:extLst>
                <a:ext uri="{FF2B5EF4-FFF2-40B4-BE49-F238E27FC236}">
                  <a16:creationId xmlns:a16="http://schemas.microsoft.com/office/drawing/2014/main" id="{C23177D0-E319-4747-B3BD-242FEB94DEFC}"/>
                </a:ext>
              </a:extLst>
            </p:cNvPr>
            <p:cNvCxnSpPr>
              <a:cxnSpLocks/>
            </p:cNvCxnSpPr>
            <p:nvPr/>
          </p:nvCxnSpPr>
          <p:spPr>
            <a:xfrm>
              <a:off x="6513958" y="4088060"/>
              <a:ext cx="6968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33A05F76-CF6B-CE45-9134-D5D0E32B85ED}"/>
                </a:ext>
              </a:extLst>
            </p:cNvPr>
            <p:cNvCxnSpPr>
              <a:cxnSpLocks/>
            </p:cNvCxnSpPr>
            <p:nvPr/>
          </p:nvCxnSpPr>
          <p:spPr>
            <a:xfrm>
              <a:off x="7271383" y="4088060"/>
              <a:ext cx="5536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0E031FB2-D778-4447-8EEF-9A693D3B754F}"/>
                </a:ext>
              </a:extLst>
            </p:cNvPr>
            <p:cNvCxnSpPr>
              <a:cxnSpLocks/>
            </p:cNvCxnSpPr>
            <p:nvPr/>
          </p:nvCxnSpPr>
          <p:spPr>
            <a:xfrm>
              <a:off x="5483386" y="4088060"/>
              <a:ext cx="9720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F4289B59-8CAD-5940-A077-E32C53C7E9FF}"/>
              </a:ext>
            </a:extLst>
          </p:cNvPr>
          <p:cNvGrpSpPr/>
          <p:nvPr/>
        </p:nvGrpSpPr>
        <p:grpSpPr>
          <a:xfrm>
            <a:off x="6172556" y="5524035"/>
            <a:ext cx="2087741" cy="0"/>
            <a:chOff x="6172556" y="5524035"/>
            <a:chExt cx="2087741" cy="0"/>
          </a:xfrm>
        </p:grpSpPr>
        <p:cxnSp>
          <p:nvCxnSpPr>
            <p:cNvPr id="827" name="Straight Connector 826">
              <a:extLst>
                <a:ext uri="{FF2B5EF4-FFF2-40B4-BE49-F238E27FC236}">
                  <a16:creationId xmlns:a16="http://schemas.microsoft.com/office/drawing/2014/main" id="{0BB1DA0C-701E-B64E-9676-540F35EE5942}"/>
                </a:ext>
              </a:extLst>
            </p:cNvPr>
            <p:cNvCxnSpPr/>
            <p:nvPr/>
          </p:nvCxnSpPr>
          <p:spPr>
            <a:xfrm rot="10800000">
              <a:off x="6172556" y="5524035"/>
              <a:ext cx="36569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DB5853E9-06B3-8C45-ABFA-9727A248BA68}"/>
                </a:ext>
              </a:extLst>
            </p:cNvPr>
            <p:cNvCxnSpPr/>
            <p:nvPr/>
          </p:nvCxnSpPr>
          <p:spPr>
            <a:xfrm rot="10800000">
              <a:off x="7894607" y="5524035"/>
              <a:ext cx="36569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39" name="Group 838">
            <a:extLst>
              <a:ext uri="{FF2B5EF4-FFF2-40B4-BE49-F238E27FC236}">
                <a16:creationId xmlns:a16="http://schemas.microsoft.com/office/drawing/2014/main" id="{0F4314ED-C2A8-4745-8D3E-AD7A86510BB3}"/>
              </a:ext>
            </a:extLst>
          </p:cNvPr>
          <p:cNvGrpSpPr/>
          <p:nvPr/>
        </p:nvGrpSpPr>
        <p:grpSpPr>
          <a:xfrm>
            <a:off x="5768108" y="5614327"/>
            <a:ext cx="3548301" cy="262775"/>
            <a:chOff x="5483386" y="4088060"/>
            <a:chExt cx="2341660" cy="0"/>
          </a:xfrm>
        </p:grpSpPr>
        <p:cxnSp>
          <p:nvCxnSpPr>
            <p:cNvPr id="840" name="Straight Connector 839">
              <a:extLst>
                <a:ext uri="{FF2B5EF4-FFF2-40B4-BE49-F238E27FC236}">
                  <a16:creationId xmlns:a16="http://schemas.microsoft.com/office/drawing/2014/main" id="{C901505E-5F47-894E-9FDD-1B2B5914DC01}"/>
                </a:ext>
              </a:extLst>
            </p:cNvPr>
            <p:cNvCxnSpPr>
              <a:cxnSpLocks/>
            </p:cNvCxnSpPr>
            <p:nvPr/>
          </p:nvCxnSpPr>
          <p:spPr>
            <a:xfrm>
              <a:off x="6513958" y="4088060"/>
              <a:ext cx="6968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1143F880-50EC-FE4C-B3E8-6BCCA8277FA2}"/>
                </a:ext>
              </a:extLst>
            </p:cNvPr>
            <p:cNvCxnSpPr>
              <a:cxnSpLocks/>
            </p:cNvCxnSpPr>
            <p:nvPr/>
          </p:nvCxnSpPr>
          <p:spPr>
            <a:xfrm>
              <a:off x="7271383" y="4088060"/>
              <a:ext cx="5536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59BE781B-33D2-A545-98D7-FC5637097690}"/>
                </a:ext>
              </a:extLst>
            </p:cNvPr>
            <p:cNvCxnSpPr>
              <a:cxnSpLocks/>
            </p:cNvCxnSpPr>
            <p:nvPr/>
          </p:nvCxnSpPr>
          <p:spPr>
            <a:xfrm>
              <a:off x="5483386" y="4088060"/>
              <a:ext cx="9720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9" name="Freeform 58">
            <a:extLst>
              <a:ext uri="{FF2B5EF4-FFF2-40B4-BE49-F238E27FC236}">
                <a16:creationId xmlns:a16="http://schemas.microsoft.com/office/drawing/2014/main" id="{9C6BFCAA-4F57-3F4C-8025-AD4277C1F850}"/>
              </a:ext>
            </a:extLst>
          </p:cNvPr>
          <p:cNvSpPr/>
          <p:nvPr/>
        </p:nvSpPr>
        <p:spPr>
          <a:xfrm>
            <a:off x="4028303" y="3175686"/>
            <a:ext cx="2347783" cy="2088292"/>
          </a:xfrm>
          <a:custGeom>
            <a:avLst/>
            <a:gdLst>
              <a:gd name="connsiteX0" fmla="*/ 0 w 2347783"/>
              <a:gd name="connsiteY0" fmla="*/ 0 h 2088292"/>
              <a:gd name="connsiteX1" fmla="*/ 951470 w 2347783"/>
              <a:gd name="connsiteY1" fmla="*/ 1680519 h 2088292"/>
              <a:gd name="connsiteX2" fmla="*/ 1952367 w 2347783"/>
              <a:gd name="connsiteY2" fmla="*/ 1767017 h 2088292"/>
              <a:gd name="connsiteX3" fmla="*/ 2310713 w 2347783"/>
              <a:gd name="connsiteY3" fmla="*/ 2038865 h 2088292"/>
              <a:gd name="connsiteX4" fmla="*/ 2174789 w 2347783"/>
              <a:gd name="connsiteY4" fmla="*/ 2038865 h 2088292"/>
              <a:gd name="connsiteX5" fmla="*/ 2174789 w 2347783"/>
              <a:gd name="connsiteY5" fmla="*/ 2038865 h 2088292"/>
              <a:gd name="connsiteX6" fmla="*/ 2323070 w 2347783"/>
              <a:gd name="connsiteY6" fmla="*/ 1940011 h 2088292"/>
              <a:gd name="connsiteX7" fmla="*/ 2323070 w 2347783"/>
              <a:gd name="connsiteY7" fmla="*/ 1940011 h 2088292"/>
              <a:gd name="connsiteX8" fmla="*/ 2347783 w 2347783"/>
              <a:gd name="connsiteY8" fmla="*/ 2088292 h 2088292"/>
              <a:gd name="connsiteX9" fmla="*/ 2347783 w 2347783"/>
              <a:gd name="connsiteY9" fmla="*/ 2088292 h 2088292"/>
              <a:gd name="connsiteX10" fmla="*/ 2224216 w 2347783"/>
              <a:gd name="connsiteY10" fmla="*/ 2038865 h 2088292"/>
              <a:gd name="connsiteX11" fmla="*/ 2224216 w 2347783"/>
              <a:gd name="connsiteY11" fmla="*/ 2038865 h 2088292"/>
              <a:gd name="connsiteX12" fmla="*/ 2298356 w 2347783"/>
              <a:gd name="connsiteY12" fmla="*/ 2038865 h 2088292"/>
              <a:gd name="connsiteX13" fmla="*/ 2298356 w 2347783"/>
              <a:gd name="connsiteY13" fmla="*/ 2038865 h 2088292"/>
              <a:gd name="connsiteX14" fmla="*/ 2298356 w 2347783"/>
              <a:gd name="connsiteY14" fmla="*/ 2014152 h 2088292"/>
              <a:gd name="connsiteX15" fmla="*/ 2298356 w 2347783"/>
              <a:gd name="connsiteY15" fmla="*/ 2038865 h 2088292"/>
              <a:gd name="connsiteX16" fmla="*/ 2298356 w 2347783"/>
              <a:gd name="connsiteY16" fmla="*/ 2026509 h 208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47783" h="2088292">
                <a:moveTo>
                  <a:pt x="0" y="0"/>
                </a:moveTo>
                <a:cubicBezTo>
                  <a:pt x="313038" y="693008"/>
                  <a:pt x="626076" y="1386016"/>
                  <a:pt x="951470" y="1680519"/>
                </a:cubicBezTo>
                <a:cubicBezTo>
                  <a:pt x="1276865" y="1975022"/>
                  <a:pt x="1725827" y="1707293"/>
                  <a:pt x="1952367" y="1767017"/>
                </a:cubicBezTo>
                <a:cubicBezTo>
                  <a:pt x="2178908" y="1826741"/>
                  <a:pt x="2273643" y="1993557"/>
                  <a:pt x="2310713" y="2038865"/>
                </a:cubicBezTo>
                <a:cubicBezTo>
                  <a:pt x="2347783" y="2084173"/>
                  <a:pt x="2174789" y="2038865"/>
                  <a:pt x="2174789" y="2038865"/>
                </a:cubicBezTo>
                <a:lnTo>
                  <a:pt x="2174789" y="2038865"/>
                </a:lnTo>
                <a:lnTo>
                  <a:pt x="2323070" y="1940011"/>
                </a:lnTo>
                <a:lnTo>
                  <a:pt x="2323070" y="1940011"/>
                </a:lnTo>
                <a:lnTo>
                  <a:pt x="2347783" y="2088292"/>
                </a:lnTo>
                <a:lnTo>
                  <a:pt x="2347783" y="2088292"/>
                </a:lnTo>
                <a:lnTo>
                  <a:pt x="2224216" y="2038865"/>
                </a:lnTo>
                <a:lnTo>
                  <a:pt x="2224216" y="2038865"/>
                </a:lnTo>
                <a:lnTo>
                  <a:pt x="2298356" y="2038865"/>
                </a:lnTo>
                <a:lnTo>
                  <a:pt x="2298356" y="2038865"/>
                </a:lnTo>
                <a:lnTo>
                  <a:pt x="2298356" y="2014152"/>
                </a:lnTo>
                <a:lnTo>
                  <a:pt x="2298356" y="2038865"/>
                </a:lnTo>
                <a:cubicBezTo>
                  <a:pt x="2298356" y="2040924"/>
                  <a:pt x="2296297" y="2022390"/>
                  <a:pt x="2298356" y="2026509"/>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2FB94E73-7DBA-F14D-A752-68ECB53A22DA}"/>
              </a:ext>
            </a:extLst>
          </p:cNvPr>
          <p:cNvSpPr/>
          <p:nvPr/>
        </p:nvSpPr>
        <p:spPr>
          <a:xfrm>
            <a:off x="4015946" y="3941805"/>
            <a:ext cx="2421924" cy="2310714"/>
          </a:xfrm>
          <a:custGeom>
            <a:avLst/>
            <a:gdLst>
              <a:gd name="connsiteX0" fmla="*/ 0 w 2421924"/>
              <a:gd name="connsiteY0" fmla="*/ 0 h 2310714"/>
              <a:gd name="connsiteX1" fmla="*/ 395416 w 2421924"/>
              <a:gd name="connsiteY1" fmla="*/ 1408671 h 2310714"/>
              <a:gd name="connsiteX2" fmla="*/ 803189 w 2421924"/>
              <a:gd name="connsiteY2" fmla="*/ 2113006 h 2310714"/>
              <a:gd name="connsiteX3" fmla="*/ 1865870 w 2421924"/>
              <a:gd name="connsiteY3" fmla="*/ 2088292 h 2310714"/>
              <a:gd name="connsiteX4" fmla="*/ 2372497 w 2421924"/>
              <a:gd name="connsiteY4" fmla="*/ 2273644 h 2310714"/>
              <a:gd name="connsiteX5" fmla="*/ 2372497 w 2421924"/>
              <a:gd name="connsiteY5" fmla="*/ 2273644 h 2310714"/>
              <a:gd name="connsiteX6" fmla="*/ 2372497 w 2421924"/>
              <a:gd name="connsiteY6" fmla="*/ 2150076 h 2310714"/>
              <a:gd name="connsiteX7" fmla="*/ 2372497 w 2421924"/>
              <a:gd name="connsiteY7" fmla="*/ 2150076 h 2310714"/>
              <a:gd name="connsiteX8" fmla="*/ 2261286 w 2421924"/>
              <a:gd name="connsiteY8" fmla="*/ 2298357 h 2310714"/>
              <a:gd name="connsiteX9" fmla="*/ 2261286 w 2421924"/>
              <a:gd name="connsiteY9" fmla="*/ 2298357 h 2310714"/>
              <a:gd name="connsiteX10" fmla="*/ 2421924 w 2421924"/>
              <a:gd name="connsiteY10" fmla="*/ 2310714 h 2310714"/>
              <a:gd name="connsiteX11" fmla="*/ 2421924 w 2421924"/>
              <a:gd name="connsiteY11" fmla="*/ 2310714 h 2310714"/>
              <a:gd name="connsiteX12" fmla="*/ 2384854 w 2421924"/>
              <a:gd name="connsiteY12" fmla="*/ 2162433 h 2310714"/>
              <a:gd name="connsiteX13" fmla="*/ 2384854 w 2421924"/>
              <a:gd name="connsiteY13" fmla="*/ 2162433 h 231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1924" h="2310714">
                <a:moveTo>
                  <a:pt x="0" y="0"/>
                </a:moveTo>
                <a:cubicBezTo>
                  <a:pt x="130775" y="528251"/>
                  <a:pt x="261551" y="1056503"/>
                  <a:pt x="395416" y="1408671"/>
                </a:cubicBezTo>
                <a:cubicBezTo>
                  <a:pt x="529281" y="1760839"/>
                  <a:pt x="558113" y="1999736"/>
                  <a:pt x="803189" y="2113006"/>
                </a:cubicBezTo>
                <a:cubicBezTo>
                  <a:pt x="1048265" y="2226276"/>
                  <a:pt x="1604319" y="2061519"/>
                  <a:pt x="1865870" y="2088292"/>
                </a:cubicBezTo>
                <a:cubicBezTo>
                  <a:pt x="2127421" y="2115065"/>
                  <a:pt x="2288059" y="2242752"/>
                  <a:pt x="2372497" y="2273644"/>
                </a:cubicBezTo>
                <a:lnTo>
                  <a:pt x="2372497" y="2273644"/>
                </a:lnTo>
                <a:lnTo>
                  <a:pt x="2372497" y="2150076"/>
                </a:lnTo>
                <a:lnTo>
                  <a:pt x="2372497" y="2150076"/>
                </a:lnTo>
                <a:lnTo>
                  <a:pt x="2261286" y="2298357"/>
                </a:lnTo>
                <a:lnTo>
                  <a:pt x="2261286" y="2298357"/>
                </a:lnTo>
                <a:lnTo>
                  <a:pt x="2421924" y="2310714"/>
                </a:lnTo>
                <a:lnTo>
                  <a:pt x="2421924" y="2310714"/>
                </a:lnTo>
                <a:lnTo>
                  <a:pt x="2384854" y="2162433"/>
                </a:lnTo>
                <a:lnTo>
                  <a:pt x="2384854" y="2162433"/>
                </a:ln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FD40BC6B-9D11-D340-97D1-FDE15EE9B65D}"/>
              </a:ext>
            </a:extLst>
          </p:cNvPr>
          <p:cNvGrpSpPr/>
          <p:nvPr/>
        </p:nvGrpSpPr>
        <p:grpSpPr>
          <a:xfrm>
            <a:off x="7175291" y="705934"/>
            <a:ext cx="1940194" cy="1964271"/>
            <a:chOff x="7175291" y="705934"/>
            <a:chExt cx="1940194" cy="1964271"/>
          </a:xfrm>
        </p:grpSpPr>
        <p:grpSp>
          <p:nvGrpSpPr>
            <p:cNvPr id="1499" name="Group 1498">
              <a:extLst>
                <a:ext uri="{FF2B5EF4-FFF2-40B4-BE49-F238E27FC236}">
                  <a16:creationId xmlns:a16="http://schemas.microsoft.com/office/drawing/2014/main" id="{4EC03271-37E1-5548-8798-BC03D28A061F}"/>
                </a:ext>
              </a:extLst>
            </p:cNvPr>
            <p:cNvGrpSpPr/>
            <p:nvPr/>
          </p:nvGrpSpPr>
          <p:grpSpPr>
            <a:xfrm>
              <a:off x="7175291" y="705934"/>
              <a:ext cx="1940194" cy="1532963"/>
              <a:chOff x="6822380" y="627268"/>
              <a:chExt cx="1940194" cy="1532963"/>
            </a:xfrm>
          </p:grpSpPr>
          <p:cxnSp>
            <p:nvCxnSpPr>
              <p:cNvPr id="926" name="Straight Connector 925">
                <a:extLst>
                  <a:ext uri="{FF2B5EF4-FFF2-40B4-BE49-F238E27FC236}">
                    <a16:creationId xmlns:a16="http://schemas.microsoft.com/office/drawing/2014/main" id="{7F54C244-AC8C-2241-9306-0ABECE297D67}"/>
                  </a:ext>
                </a:extLst>
              </p:cNvPr>
              <p:cNvCxnSpPr/>
              <p:nvPr/>
            </p:nvCxnSpPr>
            <p:spPr>
              <a:xfrm>
                <a:off x="7317015" y="627268"/>
                <a:ext cx="1311088"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27" name="Straight Connector 926">
                <a:extLst>
                  <a:ext uri="{FF2B5EF4-FFF2-40B4-BE49-F238E27FC236}">
                    <a16:creationId xmlns:a16="http://schemas.microsoft.com/office/drawing/2014/main" id="{00C09860-5912-0D4E-B422-99557A5B969D}"/>
                  </a:ext>
                </a:extLst>
              </p:cNvPr>
              <p:cNvCxnSpPr/>
              <p:nvPr/>
            </p:nvCxnSpPr>
            <p:spPr>
              <a:xfrm>
                <a:off x="7451486" y="739326"/>
                <a:ext cx="1311088" cy="0"/>
              </a:xfrm>
              <a:prstGeom prst="line">
                <a:avLst/>
              </a:prstGeom>
              <a:ln w="38100">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928" name="Straight Connector 927">
                <a:extLst>
                  <a:ext uri="{FF2B5EF4-FFF2-40B4-BE49-F238E27FC236}">
                    <a16:creationId xmlns:a16="http://schemas.microsoft.com/office/drawing/2014/main" id="{55B0EC90-E4FE-544C-A74E-3C270FEAF90D}"/>
                  </a:ext>
                </a:extLst>
              </p:cNvPr>
              <p:cNvCxnSpPr/>
              <p:nvPr/>
            </p:nvCxnSpPr>
            <p:spPr>
              <a:xfrm>
                <a:off x="7317015" y="851384"/>
                <a:ext cx="1311088"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9" name="Straight Connector 928">
                <a:extLst>
                  <a:ext uri="{FF2B5EF4-FFF2-40B4-BE49-F238E27FC236}">
                    <a16:creationId xmlns:a16="http://schemas.microsoft.com/office/drawing/2014/main" id="{C9393274-3C8D-8349-B6D4-F83F87DF31E6}"/>
                  </a:ext>
                </a:extLst>
              </p:cNvPr>
              <p:cNvCxnSpPr/>
              <p:nvPr/>
            </p:nvCxnSpPr>
            <p:spPr>
              <a:xfrm>
                <a:off x="7451486" y="961203"/>
                <a:ext cx="131108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30" name="Straight Connector 929">
                <a:extLst>
                  <a:ext uri="{FF2B5EF4-FFF2-40B4-BE49-F238E27FC236}">
                    <a16:creationId xmlns:a16="http://schemas.microsoft.com/office/drawing/2014/main" id="{9EFE2889-06C6-9A4A-8E27-C4C8D63207D2}"/>
                  </a:ext>
                </a:extLst>
              </p:cNvPr>
              <p:cNvCxnSpPr/>
              <p:nvPr/>
            </p:nvCxnSpPr>
            <p:spPr>
              <a:xfrm>
                <a:off x="7317015" y="1073261"/>
                <a:ext cx="1311088" cy="0"/>
              </a:xfrm>
              <a:prstGeom prst="line">
                <a:avLst/>
              </a:prstGeom>
              <a:ln w="38100">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931" name="Straight Connector 930">
                <a:extLst>
                  <a:ext uri="{FF2B5EF4-FFF2-40B4-BE49-F238E27FC236}">
                    <a16:creationId xmlns:a16="http://schemas.microsoft.com/office/drawing/2014/main" id="{3B8E1675-8668-A04A-A8C3-D4AF8490EC09}"/>
                  </a:ext>
                </a:extLst>
              </p:cNvPr>
              <p:cNvCxnSpPr/>
              <p:nvPr/>
            </p:nvCxnSpPr>
            <p:spPr>
              <a:xfrm>
                <a:off x="7451486" y="1185319"/>
                <a:ext cx="1311088"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2" name="Straight Connector 931">
                <a:extLst>
                  <a:ext uri="{FF2B5EF4-FFF2-40B4-BE49-F238E27FC236}">
                    <a16:creationId xmlns:a16="http://schemas.microsoft.com/office/drawing/2014/main" id="{565BE0A3-32C3-D043-B71B-A1C0D32EE184}"/>
                  </a:ext>
                </a:extLst>
              </p:cNvPr>
              <p:cNvCxnSpPr/>
              <p:nvPr/>
            </p:nvCxnSpPr>
            <p:spPr>
              <a:xfrm>
                <a:off x="7317015" y="1291657"/>
                <a:ext cx="13110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3" name="Straight Connector 932">
                <a:extLst>
                  <a:ext uri="{FF2B5EF4-FFF2-40B4-BE49-F238E27FC236}">
                    <a16:creationId xmlns:a16="http://schemas.microsoft.com/office/drawing/2014/main" id="{002D8C08-1CDA-7C44-9209-417A641A6608}"/>
                  </a:ext>
                </a:extLst>
              </p:cNvPr>
              <p:cNvCxnSpPr/>
              <p:nvPr/>
            </p:nvCxnSpPr>
            <p:spPr>
              <a:xfrm>
                <a:off x="7451486" y="1403715"/>
                <a:ext cx="1311088"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34" name="Straight Connector 933">
                <a:extLst>
                  <a:ext uri="{FF2B5EF4-FFF2-40B4-BE49-F238E27FC236}">
                    <a16:creationId xmlns:a16="http://schemas.microsoft.com/office/drawing/2014/main" id="{F5B87519-00EF-9D48-94ED-D3012D3BDD89}"/>
                  </a:ext>
                </a:extLst>
              </p:cNvPr>
              <p:cNvCxnSpPr/>
              <p:nvPr/>
            </p:nvCxnSpPr>
            <p:spPr>
              <a:xfrm>
                <a:off x="7317015" y="1515773"/>
                <a:ext cx="13110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5" name="Straight Connector 934">
                <a:extLst>
                  <a:ext uri="{FF2B5EF4-FFF2-40B4-BE49-F238E27FC236}">
                    <a16:creationId xmlns:a16="http://schemas.microsoft.com/office/drawing/2014/main" id="{B2D1ADEF-A4A8-9742-9832-09578F69882E}"/>
                  </a:ext>
                </a:extLst>
              </p:cNvPr>
              <p:cNvCxnSpPr/>
              <p:nvPr/>
            </p:nvCxnSpPr>
            <p:spPr>
              <a:xfrm>
                <a:off x="7451486" y="1613386"/>
                <a:ext cx="131108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36" name="Straight Connector 935">
                <a:extLst>
                  <a:ext uri="{FF2B5EF4-FFF2-40B4-BE49-F238E27FC236}">
                    <a16:creationId xmlns:a16="http://schemas.microsoft.com/office/drawing/2014/main" id="{C3949F9E-ED93-1B4D-A726-5F4E7B355F29}"/>
                  </a:ext>
                </a:extLst>
              </p:cNvPr>
              <p:cNvCxnSpPr/>
              <p:nvPr/>
            </p:nvCxnSpPr>
            <p:spPr>
              <a:xfrm>
                <a:off x="7317015" y="1725444"/>
                <a:ext cx="1311088"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37" name="Straight Connector 936">
                <a:extLst>
                  <a:ext uri="{FF2B5EF4-FFF2-40B4-BE49-F238E27FC236}">
                    <a16:creationId xmlns:a16="http://schemas.microsoft.com/office/drawing/2014/main" id="{A3E22E2D-B407-B149-8EB7-147555E79893}"/>
                  </a:ext>
                </a:extLst>
              </p:cNvPr>
              <p:cNvCxnSpPr/>
              <p:nvPr/>
            </p:nvCxnSpPr>
            <p:spPr>
              <a:xfrm>
                <a:off x="7451486" y="1837502"/>
                <a:ext cx="13110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8" name="Straight Connector 937">
                <a:extLst>
                  <a:ext uri="{FF2B5EF4-FFF2-40B4-BE49-F238E27FC236}">
                    <a16:creationId xmlns:a16="http://schemas.microsoft.com/office/drawing/2014/main" id="{74C2614A-C876-864F-9460-B1F09787554E}"/>
                  </a:ext>
                </a:extLst>
              </p:cNvPr>
              <p:cNvCxnSpPr/>
              <p:nvPr/>
            </p:nvCxnSpPr>
            <p:spPr>
              <a:xfrm>
                <a:off x="7317015" y="1936115"/>
                <a:ext cx="1311088" cy="0"/>
              </a:xfrm>
              <a:prstGeom prst="line">
                <a:avLst/>
              </a:prstGeom>
              <a:ln w="38100">
                <a:solidFill>
                  <a:srgbClr val="C42DAF"/>
                </a:solidFill>
              </a:ln>
            </p:spPr>
            <p:style>
              <a:lnRef idx="1">
                <a:schemeClr val="accent1"/>
              </a:lnRef>
              <a:fillRef idx="0">
                <a:schemeClr val="accent1"/>
              </a:fillRef>
              <a:effectRef idx="0">
                <a:schemeClr val="accent1"/>
              </a:effectRef>
              <a:fontRef idx="minor">
                <a:schemeClr val="tx1"/>
              </a:fontRef>
            </p:style>
          </p:cxnSp>
          <p:cxnSp>
            <p:nvCxnSpPr>
              <p:cNvPr id="939" name="Straight Connector 938">
                <a:extLst>
                  <a:ext uri="{FF2B5EF4-FFF2-40B4-BE49-F238E27FC236}">
                    <a16:creationId xmlns:a16="http://schemas.microsoft.com/office/drawing/2014/main" id="{9ED77055-421F-5B49-972B-98EDFCD542BE}"/>
                  </a:ext>
                </a:extLst>
              </p:cNvPr>
              <p:cNvCxnSpPr/>
              <p:nvPr/>
            </p:nvCxnSpPr>
            <p:spPr>
              <a:xfrm>
                <a:off x="7451486" y="2048173"/>
                <a:ext cx="1311088"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0" name="Straight Connector 939">
                <a:extLst>
                  <a:ext uri="{FF2B5EF4-FFF2-40B4-BE49-F238E27FC236}">
                    <a16:creationId xmlns:a16="http://schemas.microsoft.com/office/drawing/2014/main" id="{55B20C64-7628-4A40-9AF0-F3931016CB6E}"/>
                  </a:ext>
                </a:extLst>
              </p:cNvPr>
              <p:cNvCxnSpPr/>
              <p:nvPr/>
            </p:nvCxnSpPr>
            <p:spPr>
              <a:xfrm>
                <a:off x="7317015" y="2160231"/>
                <a:ext cx="13110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94" name="Straight Arrow Connector 1493">
                <a:extLst>
                  <a:ext uri="{FF2B5EF4-FFF2-40B4-BE49-F238E27FC236}">
                    <a16:creationId xmlns:a16="http://schemas.microsoft.com/office/drawing/2014/main" id="{FC745826-BA8C-444D-B753-C13CE9C72457}"/>
                  </a:ext>
                </a:extLst>
              </p:cNvPr>
              <p:cNvCxnSpPr>
                <a:cxnSpLocks/>
              </p:cNvCxnSpPr>
              <p:nvPr/>
            </p:nvCxnSpPr>
            <p:spPr>
              <a:xfrm>
                <a:off x="6822380" y="1317259"/>
                <a:ext cx="3878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45" name="TextBox 844">
              <a:extLst>
                <a:ext uri="{FF2B5EF4-FFF2-40B4-BE49-F238E27FC236}">
                  <a16:creationId xmlns:a16="http://schemas.microsoft.com/office/drawing/2014/main" id="{27382A83-80AD-884C-9EF3-57A670538340}"/>
                </a:ext>
              </a:extLst>
            </p:cNvPr>
            <p:cNvSpPr txBox="1"/>
            <p:nvPr/>
          </p:nvSpPr>
          <p:spPr>
            <a:xfrm>
              <a:off x="7678691" y="2270095"/>
              <a:ext cx="1404735" cy="400110"/>
            </a:xfrm>
            <a:prstGeom prst="rect">
              <a:avLst/>
            </a:prstGeom>
            <a:noFill/>
          </p:spPr>
          <p:txBody>
            <a:bodyPr wrap="square" rtlCol="0">
              <a:spAutoFit/>
            </a:bodyPr>
            <a:lstStyle/>
            <a:p>
              <a:pPr algn="ctr"/>
              <a:r>
                <a:rPr lang="en-US" sz="2000" b="1" dirty="0">
                  <a:latin typeface="Helvetica" pitchFamily="2" charset="0"/>
                </a:rPr>
                <a:t>contigs</a:t>
              </a:r>
            </a:p>
          </p:txBody>
        </p:sp>
      </p:grpSp>
    </p:spTree>
    <p:extLst>
      <p:ext uri="{BB962C8B-B14F-4D97-AF65-F5344CB8AC3E}">
        <p14:creationId xmlns:p14="http://schemas.microsoft.com/office/powerpoint/2010/main" val="282000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51" grpId="0"/>
      <p:bldP spid="57" grpId="0" animBg="1"/>
      <p:bldP spid="59" grpId="0" animBg="1"/>
      <p:bldP spid="6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233</Words>
  <Application>Microsoft Macintosh PowerPoint</Application>
  <PresentationFormat>Widescreen</PresentationFormat>
  <Paragraphs>11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Watson</dc:creator>
  <cp:lastModifiedBy>Andrea Watson</cp:lastModifiedBy>
  <cp:revision>1</cp:revision>
  <dcterms:created xsi:type="dcterms:W3CDTF">2018-07-30T17:40:33Z</dcterms:created>
  <dcterms:modified xsi:type="dcterms:W3CDTF">2018-07-30T17:41:59Z</dcterms:modified>
</cp:coreProperties>
</file>