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aven Pro" panose="020B0604020202020204" charset="0"/>
      <p:regular r:id="rId13"/>
      <p:bold r:id="rId14"/>
    </p:embeddedFont>
    <p:embeddedFont>
      <p:font typeface="Nuni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245ABB-CF07-4DA4-9E4D-2EEEAF2AEF1D}">
  <a:tblStyle styleId="{C5245ABB-CF07-4DA4-9E4D-2EEEAF2AEF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ca0ae69f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ca0ae69f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ca0ae69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ca0ae69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d115fa55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d115fa55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6c862cf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6c862cf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6c862cf4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6c862cf4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6c862cf4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6c862cf4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6c862cf4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6c862cf4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HuiQi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6c862cf4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6c862cf4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d2b7ea5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d2b7ea5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548075" y="96998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cozmo</a:t>
            </a:r>
            <a:endParaRPr sz="72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Tricia, Shaidah, Si Hui, Hui Qi, Ruth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125" y="3260325"/>
            <a:ext cx="2436353" cy="182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2"/>
          <p:cNvSpPr txBox="1">
            <a:spLocks noGrp="1"/>
          </p:cNvSpPr>
          <p:nvPr>
            <p:ph type="title"/>
          </p:nvPr>
        </p:nvSpPr>
        <p:spPr>
          <a:xfrm>
            <a:off x="1388550" y="1388250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03800" y="6410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Allocation</a:t>
            </a:r>
            <a:endParaRPr/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717150" y="569925"/>
            <a:ext cx="70305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286" name="Google Shape;286;p14"/>
          <p:cNvGraphicFramePr/>
          <p:nvPr/>
        </p:nvGraphicFramePr>
        <p:xfrm>
          <a:off x="1037400" y="133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{C5245ABB-CF07-4DA4-9E4D-2EEEAF2AEF1D}</a:tableStyleId>
              </a:tblPr>
              <a:tblGrid>
                <a:gridCol w="346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 See Human and say a greeting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Ruth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2. Move forward until detect a cube then make that cube light up and sing song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Tricia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3. Cube obstacle - turn to avoid cube. when ever detect cube, avoid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Si Hui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4. Stack a pyramid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Shaidah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5. Predefine a cube to pick up. After pick up, user will tap and then cozmo will stack on that cube.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Hui Qi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87" name="Google Shape;287;p14"/>
          <p:cNvGrpSpPr/>
          <p:nvPr/>
        </p:nvGrpSpPr>
        <p:grpSpPr>
          <a:xfrm>
            <a:off x="4124718" y="641021"/>
            <a:ext cx="610024" cy="459628"/>
            <a:chOff x="2594050" y="1631825"/>
            <a:chExt cx="439625" cy="439625"/>
          </a:xfrm>
        </p:grpSpPr>
        <p:sp>
          <p:nvSpPr>
            <p:cNvPr id="288" name="Google Shape;288;p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</a:t>
            </a:r>
            <a:endParaRPr/>
          </a:p>
        </p:txBody>
      </p:sp>
      <p:pic>
        <p:nvPicPr>
          <p:cNvPr id="297" name="Google Shape;2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8876"/>
            <a:ext cx="9144001" cy="13457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15"/>
          <p:cNvGrpSpPr/>
          <p:nvPr/>
        </p:nvGrpSpPr>
        <p:grpSpPr>
          <a:xfrm>
            <a:off x="2957561" y="686271"/>
            <a:ext cx="473060" cy="445473"/>
            <a:chOff x="6649150" y="309350"/>
            <a:chExt cx="395800" cy="395800"/>
          </a:xfrm>
        </p:grpSpPr>
        <p:sp>
          <p:nvSpPr>
            <p:cNvPr id="299" name="Google Shape;299;p15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"/>
          <p:cNvSpPr txBox="1">
            <a:spLocks noGrp="1"/>
          </p:cNvSpPr>
          <p:nvPr>
            <p:ph type="title"/>
          </p:nvPr>
        </p:nvSpPr>
        <p:spPr>
          <a:xfrm>
            <a:off x="1339175" y="6268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 txBox="1">
            <a:spLocks noGrp="1"/>
          </p:cNvSpPr>
          <p:nvPr>
            <p:ph type="body" idx="1"/>
          </p:nvPr>
        </p:nvSpPr>
        <p:spPr>
          <a:xfrm>
            <a:off x="573075" y="1485750"/>
            <a:ext cx="7761300" cy="30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: see a human and say a greeting “hello”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 did : for cozmo to move around and look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around until it detects a human face and it will say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greeting. </a:t>
            </a:r>
            <a:endParaRPr/>
          </a:p>
        </p:txBody>
      </p:sp>
      <p:grpSp>
        <p:nvGrpSpPr>
          <p:cNvPr id="328" name="Google Shape;328;p16"/>
          <p:cNvGrpSpPr/>
          <p:nvPr/>
        </p:nvGrpSpPr>
        <p:grpSpPr>
          <a:xfrm>
            <a:off x="2865103" y="760908"/>
            <a:ext cx="420190" cy="444487"/>
            <a:chOff x="6718575" y="2318625"/>
            <a:chExt cx="256950" cy="407375"/>
          </a:xfrm>
        </p:grpSpPr>
        <p:sp>
          <p:nvSpPr>
            <p:cNvPr id="329" name="Google Shape;329;p1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7" name="Google Shape;337;p16"/>
          <p:cNvPicPr preferRelativeResize="0"/>
          <p:nvPr/>
        </p:nvPicPr>
        <p:blipFill rotWithShape="1">
          <a:blip r:embed="rId3">
            <a:alphaModFix/>
          </a:blip>
          <a:srcRect l="13422" t="14763" r="52725"/>
          <a:stretch/>
        </p:blipFill>
        <p:spPr>
          <a:xfrm>
            <a:off x="4572000" y="574400"/>
            <a:ext cx="3433526" cy="39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7"/>
          <p:cNvSpPr txBox="1">
            <a:spLocks noGrp="1"/>
          </p:cNvSpPr>
          <p:nvPr>
            <p:ph type="title"/>
          </p:nvPr>
        </p:nvSpPr>
        <p:spPr>
          <a:xfrm>
            <a:off x="1339175" y="6268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17"/>
          <p:cNvGrpSpPr/>
          <p:nvPr/>
        </p:nvGrpSpPr>
        <p:grpSpPr>
          <a:xfrm>
            <a:off x="2865103" y="760908"/>
            <a:ext cx="420190" cy="444487"/>
            <a:chOff x="6718575" y="2318625"/>
            <a:chExt cx="256950" cy="407375"/>
          </a:xfrm>
        </p:grpSpPr>
        <p:sp>
          <p:nvSpPr>
            <p:cNvPr id="344" name="Google Shape;344;p1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2" name="Google Shape;352;p17"/>
          <p:cNvPicPr preferRelativeResize="0"/>
          <p:nvPr/>
        </p:nvPicPr>
        <p:blipFill rotWithShape="1">
          <a:blip r:embed="rId3">
            <a:alphaModFix/>
          </a:blip>
          <a:srcRect l="34214" r="46309"/>
          <a:stretch/>
        </p:blipFill>
        <p:spPr>
          <a:xfrm>
            <a:off x="642925" y="1293675"/>
            <a:ext cx="1622674" cy="384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17"/>
          <p:cNvPicPr preferRelativeResize="0"/>
          <p:nvPr/>
        </p:nvPicPr>
        <p:blipFill rotWithShape="1">
          <a:blip r:embed="rId4">
            <a:alphaModFix/>
          </a:blip>
          <a:srcRect l="35146" t="416" r="46674" b="-7254"/>
          <a:stretch/>
        </p:blipFill>
        <p:spPr>
          <a:xfrm>
            <a:off x="2541100" y="1293675"/>
            <a:ext cx="1500200" cy="407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7"/>
          <p:cNvPicPr preferRelativeResize="0"/>
          <p:nvPr/>
        </p:nvPicPr>
        <p:blipFill rotWithShape="1">
          <a:blip r:embed="rId5">
            <a:alphaModFix/>
          </a:blip>
          <a:srcRect l="35926" r="42970" b="17884"/>
          <a:stretch/>
        </p:blipFill>
        <p:spPr>
          <a:xfrm>
            <a:off x="4572012" y="1421600"/>
            <a:ext cx="1929626" cy="346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7"/>
          <p:cNvSpPr txBox="1"/>
          <p:nvPr/>
        </p:nvSpPr>
        <p:spPr>
          <a:xfrm>
            <a:off x="5097575" y="405675"/>
            <a:ext cx="35361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1111"/>
                </a:solidFill>
              </a:rPr>
              <a:t>2. Move forward until detect a cube then make that cube light up and sing song ( mary had a little lamb)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 txBox="1">
            <a:spLocks noGrp="1"/>
          </p:cNvSpPr>
          <p:nvPr>
            <p:ph type="title"/>
          </p:nvPr>
        </p:nvSpPr>
        <p:spPr>
          <a:xfrm>
            <a:off x="1339175" y="6268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body" idx="1"/>
          </p:nvPr>
        </p:nvSpPr>
        <p:spPr>
          <a:xfrm>
            <a:off x="679200" y="1626175"/>
            <a:ext cx="7655100" cy="29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Pyramid </a:t>
            </a:r>
            <a:endParaRPr/>
          </a:p>
        </p:txBody>
      </p:sp>
      <p:grpSp>
        <p:nvGrpSpPr>
          <p:cNvPr id="362" name="Google Shape;362;p18"/>
          <p:cNvGrpSpPr/>
          <p:nvPr/>
        </p:nvGrpSpPr>
        <p:grpSpPr>
          <a:xfrm>
            <a:off x="2865103" y="760908"/>
            <a:ext cx="420190" cy="444487"/>
            <a:chOff x="6718575" y="2318625"/>
            <a:chExt cx="256950" cy="407375"/>
          </a:xfrm>
        </p:grpSpPr>
        <p:sp>
          <p:nvSpPr>
            <p:cNvPr id="363" name="Google Shape;363;p1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1" name="Google Shape;371;p18"/>
          <p:cNvPicPr preferRelativeResize="0"/>
          <p:nvPr/>
        </p:nvPicPr>
        <p:blipFill rotWithShape="1">
          <a:blip r:embed="rId3">
            <a:alphaModFix/>
          </a:blip>
          <a:srcRect l="26613" r="43598"/>
          <a:stretch/>
        </p:blipFill>
        <p:spPr>
          <a:xfrm>
            <a:off x="3349750" y="922100"/>
            <a:ext cx="2608127" cy="422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8"/>
          <p:cNvPicPr preferRelativeResize="0"/>
          <p:nvPr/>
        </p:nvPicPr>
        <p:blipFill rotWithShape="1">
          <a:blip r:embed="rId4">
            <a:alphaModFix/>
          </a:blip>
          <a:srcRect l="25578" t="34097" r="53161"/>
          <a:stretch/>
        </p:blipFill>
        <p:spPr>
          <a:xfrm>
            <a:off x="6093075" y="2100200"/>
            <a:ext cx="1944051" cy="29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9"/>
          <p:cNvSpPr txBox="1">
            <a:spLocks noGrp="1"/>
          </p:cNvSpPr>
          <p:nvPr>
            <p:ph type="title"/>
          </p:nvPr>
        </p:nvSpPr>
        <p:spPr>
          <a:xfrm>
            <a:off x="1339175" y="6268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 txBox="1">
            <a:spLocks noGrp="1"/>
          </p:cNvSpPr>
          <p:nvPr>
            <p:ph type="body" idx="1"/>
          </p:nvPr>
        </p:nvSpPr>
        <p:spPr>
          <a:xfrm>
            <a:off x="4240249" y="622250"/>
            <a:ext cx="3831000" cy="7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Predefine a cube to pick up. After pick up, user will tap and then cozmo will stack on that cube.</a:t>
            </a:r>
            <a:endParaRPr/>
          </a:p>
        </p:txBody>
      </p:sp>
      <p:grpSp>
        <p:nvGrpSpPr>
          <p:cNvPr id="379" name="Google Shape;379;p19"/>
          <p:cNvGrpSpPr/>
          <p:nvPr/>
        </p:nvGrpSpPr>
        <p:grpSpPr>
          <a:xfrm>
            <a:off x="2865103" y="760908"/>
            <a:ext cx="420190" cy="444487"/>
            <a:chOff x="6718575" y="2318625"/>
            <a:chExt cx="256950" cy="407375"/>
          </a:xfrm>
        </p:grpSpPr>
        <p:sp>
          <p:nvSpPr>
            <p:cNvPr id="380" name="Google Shape;380;p1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8" name="Google Shape;3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00" y="1997150"/>
            <a:ext cx="2267450" cy="21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6853" y="1626164"/>
            <a:ext cx="2267448" cy="29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3014" y="1641667"/>
            <a:ext cx="2267450" cy="2874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"/>
          <p:cNvSpPr txBox="1">
            <a:spLocks noGrp="1"/>
          </p:cNvSpPr>
          <p:nvPr>
            <p:ph type="title"/>
          </p:nvPr>
        </p:nvSpPr>
        <p:spPr>
          <a:xfrm>
            <a:off x="1339175" y="6268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0"/>
          <p:cNvSpPr txBox="1">
            <a:spLocks noGrp="1"/>
          </p:cNvSpPr>
          <p:nvPr>
            <p:ph type="body" idx="1"/>
          </p:nvPr>
        </p:nvSpPr>
        <p:spPr>
          <a:xfrm>
            <a:off x="36300" y="1205400"/>
            <a:ext cx="9071400" cy="4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Will move forward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Once it detect any cube, it will avoid the cube</a:t>
            </a:r>
            <a:endParaRPr/>
          </a:p>
        </p:txBody>
      </p:sp>
      <p:grpSp>
        <p:nvGrpSpPr>
          <p:cNvPr id="397" name="Google Shape;397;p20"/>
          <p:cNvGrpSpPr/>
          <p:nvPr/>
        </p:nvGrpSpPr>
        <p:grpSpPr>
          <a:xfrm>
            <a:off x="2865103" y="760908"/>
            <a:ext cx="420190" cy="444487"/>
            <a:chOff x="6718575" y="2318625"/>
            <a:chExt cx="256950" cy="407375"/>
          </a:xfrm>
        </p:grpSpPr>
        <p:sp>
          <p:nvSpPr>
            <p:cNvPr id="398" name="Google Shape;398;p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6" name="Google Shape;406;p20"/>
          <p:cNvPicPr preferRelativeResize="0"/>
          <p:nvPr/>
        </p:nvPicPr>
        <p:blipFill rotWithShape="1">
          <a:blip r:embed="rId3">
            <a:alphaModFix/>
          </a:blip>
          <a:srcRect l="16391" t="1931" r="5999"/>
          <a:stretch/>
        </p:blipFill>
        <p:spPr>
          <a:xfrm>
            <a:off x="4073200" y="1205400"/>
            <a:ext cx="4932548" cy="34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 faced</a:t>
            </a:r>
            <a:endParaRPr/>
          </a:p>
        </p:txBody>
      </p:sp>
      <p:sp>
        <p:nvSpPr>
          <p:cNvPr id="412" name="Google Shape;412;p21"/>
          <p:cNvSpPr txBox="1">
            <a:spLocks noGrp="1"/>
          </p:cNvSpPr>
          <p:nvPr>
            <p:ph type="body" idx="1"/>
          </p:nvPr>
        </p:nvSpPr>
        <p:spPr>
          <a:xfrm>
            <a:off x="749950" y="1638300"/>
            <a:ext cx="7584600" cy="28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took awhile to understand the codes so we had to try out the codes to see what it does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Didn’t understand some of the codes which made it difficult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Sometimes it does not do what it wants you to do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Difficult to gauge the angle for the cube to turn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was not easy to make a song</a:t>
            </a:r>
            <a:endParaRPr sz="1800"/>
          </a:p>
        </p:txBody>
      </p:sp>
      <p:grpSp>
        <p:nvGrpSpPr>
          <p:cNvPr id="413" name="Google Shape;413;p21"/>
          <p:cNvGrpSpPr/>
          <p:nvPr/>
        </p:nvGrpSpPr>
        <p:grpSpPr>
          <a:xfrm>
            <a:off x="4428749" y="721868"/>
            <a:ext cx="453600" cy="404047"/>
            <a:chOff x="3951850" y="2985350"/>
            <a:chExt cx="407950" cy="416500"/>
          </a:xfrm>
        </p:grpSpPr>
        <p:sp>
          <p:nvSpPr>
            <p:cNvPr id="414" name="Google Shape;414;p2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On-screen Show (16:9)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Maven Pro</vt:lpstr>
      <vt:lpstr>Nunito</vt:lpstr>
      <vt:lpstr>Arial</vt:lpstr>
      <vt:lpstr>Momentum</vt:lpstr>
      <vt:lpstr>cozmo</vt:lpstr>
      <vt:lpstr>Task Allocation</vt:lpstr>
      <vt:lpstr>Planning </vt:lpstr>
      <vt:lpstr>Process </vt:lpstr>
      <vt:lpstr>Process </vt:lpstr>
      <vt:lpstr>Process </vt:lpstr>
      <vt:lpstr>Process </vt:lpstr>
      <vt:lpstr>Process </vt:lpstr>
      <vt:lpstr>Difficulties faced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cozmo</dc:title>
  <dc:creator>Tetty and Baby</dc:creator>
  <cp:lastModifiedBy>Tetty and Baby</cp:lastModifiedBy>
  <cp:revision>1</cp:revision>
  <dcterms:modified xsi:type="dcterms:W3CDTF">2020-02-06T05:08:18Z</dcterms:modified>
</cp:coreProperties>
</file>