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9" r:id="rId19"/>
    <p:sldId id="280" r:id="rId20"/>
    <p:sldId id="281" r:id="rId21"/>
    <p:sldId id="282" r:id="rId22"/>
    <p:sldId id="283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3F3-5600-4BF9-92B1-CF08065B6291}" type="datetimeFigureOut">
              <a:rPr lang="es-MX" smtClean="0"/>
              <a:t>01/10/2014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373-A8AA-4721-825C-5A307FC46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99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3F3-5600-4BF9-92B1-CF08065B6291}" type="datetimeFigureOut">
              <a:rPr lang="es-MX" smtClean="0"/>
              <a:t>01/10/2014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373-A8AA-4721-825C-5A307FC46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94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3F3-5600-4BF9-92B1-CF08065B6291}" type="datetimeFigureOut">
              <a:rPr lang="es-MX" smtClean="0"/>
              <a:t>01/10/2014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373-A8AA-4721-825C-5A307FC46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52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3F3-5600-4BF9-92B1-CF08065B6291}" type="datetimeFigureOut">
              <a:rPr lang="es-MX" smtClean="0"/>
              <a:t>01/10/2014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373-A8AA-4721-825C-5A307FC46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481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3F3-5600-4BF9-92B1-CF08065B6291}" type="datetimeFigureOut">
              <a:rPr lang="es-MX" smtClean="0"/>
              <a:t>01/10/2014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373-A8AA-4721-825C-5A307FC46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21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3F3-5600-4BF9-92B1-CF08065B6291}" type="datetimeFigureOut">
              <a:rPr lang="es-MX" smtClean="0"/>
              <a:t>01/10/2014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373-A8AA-4721-825C-5A307FC46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22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3F3-5600-4BF9-92B1-CF08065B6291}" type="datetimeFigureOut">
              <a:rPr lang="es-MX" smtClean="0"/>
              <a:t>01/10/2014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373-A8AA-4721-825C-5A307FC46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80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3F3-5600-4BF9-92B1-CF08065B6291}" type="datetimeFigureOut">
              <a:rPr lang="es-MX" smtClean="0"/>
              <a:t>01/10/2014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373-A8AA-4721-825C-5A307FC46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37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3F3-5600-4BF9-92B1-CF08065B6291}" type="datetimeFigureOut">
              <a:rPr lang="es-MX" smtClean="0"/>
              <a:t>01/10/2014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373-A8AA-4721-825C-5A307FC46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77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3F3-5600-4BF9-92B1-CF08065B6291}" type="datetimeFigureOut">
              <a:rPr lang="es-MX" smtClean="0"/>
              <a:t>01/10/2014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373-A8AA-4721-825C-5A307FC46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4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3F3-5600-4BF9-92B1-CF08065B6291}" type="datetimeFigureOut">
              <a:rPr lang="es-MX" smtClean="0"/>
              <a:t>01/10/2014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373-A8AA-4721-825C-5A307FC46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56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DB3F3-5600-4BF9-92B1-CF08065B6291}" type="datetimeFigureOut">
              <a:rPr lang="es-MX" smtClean="0"/>
              <a:t>01/10/2014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25373-A8AA-4721-825C-5A307FC46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179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HTML DOM</a:t>
            </a:r>
            <a:br>
              <a:rPr lang="es-MX" dirty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85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30016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XHTML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48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XHTML?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XHTML </a:t>
            </a:r>
            <a:r>
              <a:rPr lang="en-US" dirty="0" err="1" smtClean="0"/>
              <a:t>estandar</a:t>
            </a:r>
            <a:r>
              <a:rPr lang="en-US" dirty="0" smtClean="0"/>
              <a:t> para (</a:t>
            </a:r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tensible</a:t>
            </a:r>
            <a:r>
              <a:rPr lang="en-US" dirty="0"/>
              <a:t> </a:t>
            </a:r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 smtClean="0"/>
              <a:t>L</a:t>
            </a:r>
            <a:r>
              <a:rPr lang="en-US" dirty="0" smtClean="0"/>
              <a:t>anguage)</a:t>
            </a:r>
          </a:p>
          <a:p>
            <a:endParaRPr lang="en-US" dirty="0" smtClean="0"/>
          </a:p>
          <a:p>
            <a:r>
              <a:rPr lang="en-US" dirty="0" smtClean="0"/>
              <a:t>XHTML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 </a:t>
            </a:r>
            <a:r>
              <a:rPr lang="en-US" dirty="0" err="1" smtClean="0"/>
              <a:t>identico</a:t>
            </a:r>
            <a:r>
              <a:rPr lang="en-US" dirty="0" smtClean="0"/>
              <a:t> a HTML </a:t>
            </a:r>
            <a:r>
              <a:rPr lang="en-US" dirty="0"/>
              <a:t>4.01</a:t>
            </a:r>
          </a:p>
          <a:p>
            <a:r>
              <a:rPr lang="en-US" dirty="0" smtClean="0"/>
              <a:t>XHTML </a:t>
            </a:r>
            <a:r>
              <a:rPr lang="en-US" dirty="0" err="1" smtClean="0"/>
              <a:t>es</a:t>
            </a:r>
            <a:r>
              <a:rPr lang="en-US" dirty="0" smtClean="0"/>
              <a:t> mas </a:t>
            </a:r>
            <a:r>
              <a:rPr lang="en-US" dirty="0" err="1" smtClean="0"/>
              <a:t>estricto</a:t>
            </a:r>
            <a:r>
              <a:rPr lang="en-US" dirty="0" smtClean="0"/>
              <a:t> y </a:t>
            </a:r>
            <a:r>
              <a:rPr lang="en-US" dirty="0" err="1" smtClean="0"/>
              <a:t>limpio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version HTML</a:t>
            </a:r>
            <a:endParaRPr lang="en-US" dirty="0"/>
          </a:p>
          <a:p>
            <a:r>
              <a:rPr lang="en-US" dirty="0"/>
              <a:t>XHTML is HTML defined as an XML application</a:t>
            </a:r>
          </a:p>
          <a:p>
            <a:r>
              <a:rPr lang="en-US" dirty="0" smtClean="0"/>
              <a:t>XHTML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soportado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los </a:t>
            </a:r>
            <a:r>
              <a:rPr lang="en-US" dirty="0" err="1" smtClean="0"/>
              <a:t>navegadores</a:t>
            </a:r>
            <a:r>
              <a:rPr lang="en-US" dirty="0" smtClean="0"/>
              <a:t> mas </a:t>
            </a:r>
            <a:r>
              <a:rPr lang="en-US" dirty="0" err="1" smtClean="0"/>
              <a:t>importates</a:t>
            </a:r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372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¿Porqué XHTML?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paginas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internet </a:t>
            </a:r>
            <a:r>
              <a:rPr lang="en-US" dirty="0" err="1" smtClean="0"/>
              <a:t>contienen</a:t>
            </a:r>
            <a:r>
              <a:rPr lang="en-US" dirty="0" smtClean="0"/>
              <a:t> “mal” HTML.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seguidores</a:t>
            </a:r>
            <a:r>
              <a:rPr lang="en-US" dirty="0" smtClean="0"/>
              <a:t> del </a:t>
            </a:r>
            <a:r>
              <a:rPr lang="en-US" dirty="0" err="1" smtClean="0"/>
              <a:t>codigo</a:t>
            </a:r>
            <a:r>
              <a:rPr lang="en-US" dirty="0" smtClean="0"/>
              <a:t> HTML </a:t>
            </a:r>
            <a:r>
              <a:rPr lang="en-US" dirty="0" err="1" smtClean="0"/>
              <a:t>posiblemente</a:t>
            </a:r>
            <a:r>
              <a:rPr lang="en-US" dirty="0" smtClean="0"/>
              <a:t> </a:t>
            </a:r>
            <a:r>
              <a:rPr lang="en-US" dirty="0" err="1" smtClean="0"/>
              <a:t>trabajen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no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sigue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reglas</a:t>
            </a:r>
            <a:r>
              <a:rPr lang="en-US" dirty="0" smtClean="0"/>
              <a:t>. &lt;</a:t>
            </a:r>
            <a:r>
              <a:rPr lang="en-US" dirty="0"/>
              <a:t>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&lt;title&gt;This is bad HTML&lt;/title&gt;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&lt;h1&gt;Bad HTML</a:t>
            </a:r>
            <a:br>
              <a:rPr lang="en-US" dirty="0"/>
            </a:br>
            <a:r>
              <a:rPr lang="en-US" dirty="0"/>
              <a:t>&lt;p&gt;This is a paragraph</a:t>
            </a:r>
            <a:br>
              <a:rPr lang="en-US" dirty="0"/>
            </a:br>
            <a:r>
              <a:rPr lang="en-US" dirty="0"/>
              <a:t>&lt;/body&gt;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432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Las diferencias mas importantes ante HTML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XHTML </a:t>
            </a:r>
            <a:r>
              <a:rPr lang="en-US" dirty="0"/>
              <a:t>DOCTYPE is </a:t>
            </a:r>
            <a:r>
              <a:rPr lang="en-US" b="1" dirty="0" err="1" smtClean="0"/>
              <a:t>obligatorio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xmlns</a:t>
            </a:r>
            <a:r>
              <a:rPr lang="en-US" dirty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/>
              <a:t>&lt;html&gt; is </a:t>
            </a:r>
            <a:r>
              <a:rPr lang="en-US" b="1" dirty="0" err="1" smtClean="0"/>
              <a:t>obligatorio</a:t>
            </a:r>
            <a:endParaRPr lang="en-US" dirty="0"/>
          </a:p>
          <a:p>
            <a:r>
              <a:rPr lang="en-US" dirty="0"/>
              <a:t>&lt;html&gt;, &lt;head&gt;, &lt;title&gt;, and &lt;body&gt; </a:t>
            </a:r>
            <a:r>
              <a:rPr lang="en-US" dirty="0" smtClean="0"/>
              <a:t>son</a:t>
            </a:r>
            <a:r>
              <a:rPr lang="en-US" dirty="0"/>
              <a:t> </a:t>
            </a:r>
            <a:r>
              <a:rPr lang="en-US" b="1" dirty="0" err="1" smtClean="0"/>
              <a:t>obligatorios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XHTML </a:t>
            </a:r>
            <a:r>
              <a:rPr lang="en-US" b="1" dirty="0" err="1" smtClean="0"/>
              <a:t>Elementos</a:t>
            </a:r>
            <a:endParaRPr lang="en-US" b="1" dirty="0"/>
          </a:p>
          <a:p>
            <a:r>
              <a:rPr lang="en-US" dirty="0" err="1" smtClean="0"/>
              <a:t>elementos</a:t>
            </a:r>
            <a:r>
              <a:rPr lang="en-US" dirty="0" smtClean="0"/>
              <a:t> XHTML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b="1" dirty="0" err="1" smtClean="0"/>
              <a:t>propiamente</a:t>
            </a:r>
            <a:r>
              <a:rPr lang="en-US" b="1" dirty="0" smtClean="0"/>
              <a:t> </a:t>
            </a:r>
            <a:r>
              <a:rPr lang="en-US" b="1" dirty="0" err="1" smtClean="0"/>
              <a:t>anidados</a:t>
            </a:r>
            <a:endParaRPr lang="en-US" b="1" dirty="0" smtClean="0"/>
          </a:p>
          <a:p>
            <a:r>
              <a:rPr lang="en-US" dirty="0" smtClean="0"/>
              <a:t>&lt;</a:t>
            </a:r>
            <a:r>
              <a:rPr lang="en-US" dirty="0"/>
              <a:t>b&gt;&lt;</a:t>
            </a:r>
            <a:r>
              <a:rPr lang="en-US" dirty="0" err="1"/>
              <a:t>i</a:t>
            </a:r>
            <a:r>
              <a:rPr lang="en-US" dirty="0"/>
              <a:t>&gt;This text is bold and italic&lt;/b&gt;&lt;/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u="sng" dirty="0" err="1" smtClean="0"/>
              <a:t>Correcto</a:t>
            </a:r>
            <a:endParaRPr lang="en-US" u="sng" dirty="0" smtClean="0"/>
          </a:p>
          <a:p>
            <a:r>
              <a:rPr lang="en-US" dirty="0" smtClean="0"/>
              <a:t>&lt;</a:t>
            </a:r>
            <a:r>
              <a:rPr lang="en-US" dirty="0"/>
              <a:t>b&gt;&lt;</a:t>
            </a:r>
            <a:r>
              <a:rPr lang="en-US" dirty="0" err="1"/>
              <a:t>i</a:t>
            </a:r>
            <a:r>
              <a:rPr lang="en-US" dirty="0"/>
              <a:t>&gt;This text is bold and italic&lt;/</a:t>
            </a:r>
            <a:r>
              <a:rPr lang="en-US" dirty="0" err="1"/>
              <a:t>i</a:t>
            </a:r>
            <a:r>
              <a:rPr lang="en-US" dirty="0"/>
              <a:t>&gt;&lt;/b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Elementos</a:t>
            </a:r>
            <a:r>
              <a:rPr lang="en-US" dirty="0" smtClean="0"/>
              <a:t> XHTML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/>
              <a:t> </a:t>
            </a:r>
            <a:r>
              <a:rPr lang="en-US" b="1" dirty="0" err="1" smtClean="0"/>
              <a:t>cerrados</a:t>
            </a:r>
            <a:endParaRPr lang="en-US" b="1" dirty="0" smtClean="0"/>
          </a:p>
          <a:p>
            <a:r>
              <a:rPr lang="en-US" dirty="0"/>
              <a:t>&lt;p&gt;This is a paragraph</a:t>
            </a:r>
            <a:br>
              <a:rPr lang="en-US" dirty="0"/>
            </a:br>
            <a:r>
              <a:rPr lang="en-US" dirty="0"/>
              <a:t>&lt;p&gt;This </a:t>
            </a:r>
            <a:r>
              <a:rPr lang="en-US" u="sng" dirty="0"/>
              <a:t>is</a:t>
            </a:r>
            <a:r>
              <a:rPr lang="en-US" dirty="0"/>
              <a:t> another paragraph</a:t>
            </a:r>
          </a:p>
          <a:p>
            <a:r>
              <a:rPr lang="en-US" u="sng" dirty="0" err="1" smtClean="0"/>
              <a:t>Correcto</a:t>
            </a:r>
            <a:endParaRPr lang="en-US" u="sng" dirty="0"/>
          </a:p>
          <a:p>
            <a:r>
              <a:rPr lang="en-US" dirty="0"/>
              <a:t>&lt;p&gt;This is a paragraph&lt;/p&gt;</a:t>
            </a:r>
            <a:br>
              <a:rPr lang="en-US" dirty="0"/>
            </a:br>
            <a:r>
              <a:rPr lang="en-US" dirty="0"/>
              <a:t>&lt;p&gt;This is another paragraph&lt;/p&gt;</a:t>
            </a:r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105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Elementos</a:t>
            </a:r>
            <a:r>
              <a:rPr lang="en-US" dirty="0" smtClean="0"/>
              <a:t> XHTML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 </a:t>
            </a:r>
            <a:r>
              <a:rPr lang="en-US" b="1" dirty="0" err="1" smtClean="0"/>
              <a:t>minusculas</a:t>
            </a:r>
            <a:endParaRPr lang="en-US" b="1" dirty="0" smtClean="0"/>
          </a:p>
          <a:p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&lt;P&gt;This is a paragraph&lt;/P&gt;</a:t>
            </a:r>
            <a:br>
              <a:rPr lang="en-US" dirty="0"/>
            </a:br>
            <a:r>
              <a:rPr lang="en-US" dirty="0"/>
              <a:t>&lt;/BODY&gt;</a:t>
            </a:r>
          </a:p>
          <a:p>
            <a:r>
              <a:rPr lang="en-US" u="sng" dirty="0" err="1" smtClean="0"/>
              <a:t>Correcto</a:t>
            </a:r>
            <a:endParaRPr lang="en-US" u="sng" dirty="0"/>
          </a:p>
          <a:p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&lt;p&gt;This is a paragraph&lt;/p&gt;</a:t>
            </a:r>
            <a:br>
              <a:rPr lang="en-US" dirty="0"/>
            </a:br>
            <a:r>
              <a:rPr lang="en-US" dirty="0"/>
              <a:t>&lt;/body&gt;</a:t>
            </a:r>
          </a:p>
          <a:p>
            <a:endParaRPr lang="en-US" u="sng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862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XHTML Attributes</a:t>
            </a:r>
          </a:p>
          <a:p>
            <a:r>
              <a:rPr lang="en-US" dirty="0" err="1" smtClean="0"/>
              <a:t>Nombres</a:t>
            </a:r>
            <a:r>
              <a:rPr lang="en-US" dirty="0" smtClean="0"/>
              <a:t> de los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b="1" dirty="0" err="1" smtClean="0"/>
              <a:t>minusculas</a:t>
            </a:r>
            <a:endParaRPr lang="en-US" b="1" dirty="0" smtClean="0"/>
          </a:p>
          <a:p>
            <a:r>
              <a:rPr lang="en-US" dirty="0"/>
              <a:t>&lt;table WIDTH="100%"&gt;</a:t>
            </a:r>
          </a:p>
          <a:p>
            <a:r>
              <a:rPr lang="en-US" u="sng" dirty="0" err="1" smtClean="0"/>
              <a:t>Correcto</a:t>
            </a:r>
            <a:endParaRPr lang="en-US" u="sng" dirty="0"/>
          </a:p>
          <a:p>
            <a:r>
              <a:rPr lang="en-US" dirty="0"/>
              <a:t>&lt;table width="100%"&gt;</a:t>
            </a:r>
          </a:p>
          <a:p>
            <a:endParaRPr lang="en-US" dirty="0" smtClean="0"/>
          </a:p>
          <a:p>
            <a:r>
              <a:rPr lang="en-US" dirty="0" smtClean="0"/>
              <a:t>El valor de los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 </a:t>
            </a:r>
            <a:r>
              <a:rPr lang="en-US" b="1" dirty="0" smtClean="0"/>
              <a:t>entre </a:t>
            </a:r>
            <a:r>
              <a:rPr lang="en-US" b="1" dirty="0" err="1" smtClean="0"/>
              <a:t>comillados</a:t>
            </a:r>
            <a:endParaRPr lang="en-US" b="1" dirty="0" smtClean="0"/>
          </a:p>
          <a:p>
            <a:r>
              <a:rPr lang="en-US" dirty="0"/>
              <a:t>&lt;table width=100%&gt;</a:t>
            </a:r>
          </a:p>
          <a:p>
            <a:r>
              <a:rPr lang="en-US" u="sng" dirty="0" err="1" smtClean="0"/>
              <a:t>Correcto</a:t>
            </a:r>
            <a:endParaRPr lang="en-US" u="sng" dirty="0" smtClean="0"/>
          </a:p>
          <a:p>
            <a:r>
              <a:rPr lang="en-US" dirty="0" smtClean="0"/>
              <a:t>&lt;</a:t>
            </a:r>
            <a:r>
              <a:rPr lang="en-US" dirty="0"/>
              <a:t>table width="100%"&gt;</a:t>
            </a:r>
          </a:p>
          <a:p>
            <a:endParaRPr lang="en-US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462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Minimización</a:t>
            </a:r>
            <a:r>
              <a:rPr lang="es-MX" dirty="0"/>
              <a:t> </a:t>
            </a:r>
            <a:r>
              <a:rPr lang="en-US" dirty="0" smtClean="0"/>
              <a:t>de los </a:t>
            </a:r>
            <a:r>
              <a:rPr lang="en-US" dirty="0" err="1" smtClean="0"/>
              <a:t>atributos</a:t>
            </a:r>
            <a:r>
              <a:rPr lang="en-US" dirty="0" smtClean="0"/>
              <a:t> no </a:t>
            </a:r>
            <a:r>
              <a:rPr lang="en-US" dirty="0" err="1" smtClean="0"/>
              <a:t>existe</a:t>
            </a:r>
            <a:endParaRPr lang="en-US" dirty="0" smtClean="0"/>
          </a:p>
          <a:p>
            <a:r>
              <a:rPr lang="en-US" dirty="0"/>
              <a:t>&lt;input checked&gt;</a:t>
            </a:r>
            <a:br>
              <a:rPr lang="en-US" dirty="0"/>
            </a:br>
            <a:r>
              <a:rPr lang="en-US" dirty="0"/>
              <a:t>&lt;input </a:t>
            </a:r>
            <a:r>
              <a:rPr lang="en-US" dirty="0" err="1"/>
              <a:t>readonly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&lt;input disabled&gt;</a:t>
            </a:r>
            <a:br>
              <a:rPr lang="en-US" dirty="0"/>
            </a:br>
            <a:r>
              <a:rPr lang="en-US" dirty="0"/>
              <a:t>&lt;option selected&gt;</a:t>
            </a:r>
          </a:p>
          <a:p>
            <a:r>
              <a:rPr lang="en-US" u="sng" dirty="0" err="1" smtClean="0"/>
              <a:t>Correcto</a:t>
            </a:r>
            <a:endParaRPr lang="en-US" u="sng" dirty="0"/>
          </a:p>
          <a:p>
            <a:r>
              <a:rPr lang="en-US" dirty="0"/>
              <a:t>&lt;input checked="checked"&gt;</a:t>
            </a:r>
            <a:br>
              <a:rPr lang="en-US" dirty="0"/>
            </a:br>
            <a:r>
              <a:rPr lang="en-US" dirty="0"/>
              <a:t>&lt;input </a:t>
            </a:r>
            <a:r>
              <a:rPr lang="en-US" dirty="0" err="1"/>
              <a:t>readonly</a:t>
            </a:r>
            <a:r>
              <a:rPr lang="en-US" dirty="0"/>
              <a:t>="</a:t>
            </a:r>
            <a:r>
              <a:rPr lang="en-US" dirty="0" err="1"/>
              <a:t>readonly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&lt;input disabled="disabled"&gt;</a:t>
            </a:r>
            <a:br>
              <a:rPr lang="en-US" dirty="0"/>
            </a:br>
            <a:r>
              <a:rPr lang="en-US" dirty="0"/>
              <a:t>&lt;option selected="selected"&gt;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222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rmAutofit/>
          </a:bodyPr>
          <a:lstStyle/>
          <a:p>
            <a:r>
              <a:rPr lang="es-MX" sz="4800" b="1" dirty="0" smtClean="0"/>
              <a:t>HTML5</a:t>
            </a:r>
            <a:endParaRPr lang="es-MX" sz="4800" b="1" dirty="0"/>
          </a:p>
        </p:txBody>
      </p:sp>
      <p:pic>
        <p:nvPicPr>
          <p:cNvPr id="1026" name="Picture 2" descr="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753" y="2708920"/>
            <a:ext cx="27622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9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New HTML5 Elements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New </a:t>
            </a:r>
            <a:r>
              <a:rPr lang="en-US" b="1" dirty="0" smtClean="0"/>
              <a:t>semantic</a:t>
            </a:r>
            <a:r>
              <a:rPr lang="en-US" dirty="0" smtClean="0"/>
              <a:t> elements like &lt;header&gt;, &lt;footer&gt;, &lt;article&gt;, and &lt;section&gt;.</a:t>
            </a:r>
          </a:p>
          <a:p>
            <a:pPr algn="just"/>
            <a:r>
              <a:rPr lang="en-US" dirty="0" smtClean="0"/>
              <a:t>New form </a:t>
            </a:r>
            <a:r>
              <a:rPr lang="en-US" b="1" dirty="0" smtClean="0"/>
              <a:t>controls</a:t>
            </a:r>
            <a:r>
              <a:rPr lang="en-US" dirty="0" smtClean="0"/>
              <a:t> like number, date, time, calendar, and range.</a:t>
            </a:r>
          </a:p>
          <a:p>
            <a:pPr algn="just"/>
            <a:r>
              <a:rPr lang="en-US" dirty="0" smtClean="0"/>
              <a:t>New </a:t>
            </a:r>
            <a:r>
              <a:rPr lang="en-US" b="1" dirty="0" smtClean="0"/>
              <a:t>graphic</a:t>
            </a:r>
            <a:r>
              <a:rPr lang="en-US" dirty="0" smtClean="0"/>
              <a:t> elements: &lt;</a:t>
            </a:r>
            <a:r>
              <a:rPr lang="en-US" dirty="0" err="1" smtClean="0"/>
              <a:t>svg</a:t>
            </a:r>
            <a:r>
              <a:rPr lang="en-US" dirty="0" smtClean="0"/>
              <a:t>&gt; and &lt;canvas&gt;.</a:t>
            </a:r>
          </a:p>
          <a:p>
            <a:pPr algn="just"/>
            <a:r>
              <a:rPr lang="en-US" dirty="0" smtClean="0"/>
              <a:t>New </a:t>
            </a:r>
            <a:r>
              <a:rPr lang="en-US" b="1" dirty="0" smtClean="0"/>
              <a:t>multimedia</a:t>
            </a:r>
            <a:r>
              <a:rPr lang="en-US" dirty="0" smtClean="0"/>
              <a:t> elements: &lt;audio&gt; and &lt;video&gt;.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695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Geolocalizacion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313878" cy="467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44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En HTML DOM (</a:t>
            </a:r>
            <a:r>
              <a:rPr lang="es-MX" dirty="0"/>
              <a:t>Modelo de Objetos del Documento</a:t>
            </a:r>
            <a:r>
              <a:rPr lang="es-MX" dirty="0" smtClean="0"/>
              <a:t>), cualquier cosa es un nodo:</a:t>
            </a:r>
          </a:p>
          <a:p>
            <a:r>
              <a:rPr lang="es-MX" dirty="0" smtClean="0"/>
              <a:t>El mismo documento es un nodo</a:t>
            </a:r>
          </a:p>
          <a:p>
            <a:r>
              <a:rPr lang="es-MX" dirty="0" smtClean="0"/>
              <a:t>Todos los elementos de HTML son nodos</a:t>
            </a:r>
          </a:p>
          <a:p>
            <a:r>
              <a:rPr lang="es-MX" dirty="0" smtClean="0"/>
              <a:t>Todos los atributos de HTML son nodos</a:t>
            </a:r>
          </a:p>
          <a:p>
            <a:r>
              <a:rPr lang="es-MX" dirty="0" smtClean="0"/>
              <a:t>El texto dentro de HTML son nodos</a:t>
            </a:r>
          </a:p>
        </p:txBody>
      </p:sp>
    </p:spTree>
    <p:extLst>
      <p:ext uri="{BB962C8B-B14F-4D97-AF65-F5344CB8AC3E}">
        <p14:creationId xmlns:p14="http://schemas.microsoft.com/office/powerpoint/2010/main" val="4040572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Video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33324" cy="496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55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Drag-Drop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49094" cy="475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437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Storage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558976" cy="481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59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documento de objetos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Cuando</a:t>
            </a:r>
            <a:r>
              <a:rPr lang="en-US" dirty="0" smtClean="0"/>
              <a:t> un </a:t>
            </a:r>
            <a:r>
              <a:rPr lang="en-US" dirty="0" err="1" smtClean="0"/>
              <a:t>documento</a:t>
            </a:r>
            <a:r>
              <a:rPr lang="en-US" dirty="0" smtClean="0"/>
              <a:t> HTML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cargado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buscador</a:t>
            </a:r>
            <a:r>
              <a:rPr lang="en-US" dirty="0" smtClean="0"/>
              <a:t> web, </a:t>
            </a:r>
            <a:r>
              <a:rPr lang="en-US" dirty="0" err="1" smtClean="0"/>
              <a:t>este</a:t>
            </a:r>
            <a:r>
              <a:rPr lang="en-US" dirty="0" smtClean="0"/>
              <a:t> se </a:t>
            </a:r>
            <a:r>
              <a:rPr lang="en-US" dirty="0" err="1" smtClean="0"/>
              <a:t>convierte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documento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documento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propietario</a:t>
            </a:r>
            <a:r>
              <a:rPr lang="en-US" dirty="0" smtClean="0"/>
              <a:t> de el </a:t>
            </a:r>
            <a:r>
              <a:rPr lang="en-US" dirty="0" err="1" smtClean="0"/>
              <a:t>documento</a:t>
            </a:r>
            <a:r>
              <a:rPr lang="en-US" dirty="0" smtClean="0"/>
              <a:t> HTML y el “</a:t>
            </a:r>
            <a:r>
              <a:rPr lang="en-US" dirty="0" err="1" smtClean="0"/>
              <a:t>propietario</a:t>
            </a:r>
            <a:r>
              <a:rPr lang="en-US" dirty="0" smtClean="0"/>
              <a:t>” de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nodos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Nodos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err="1" smtClean="0"/>
              <a:t>Nodos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Nodos</a:t>
            </a:r>
            <a:r>
              <a:rPr lang="en-US" dirty="0" smtClean="0"/>
              <a:t> </a:t>
            </a:r>
            <a:r>
              <a:rPr lang="en-US" dirty="0" err="1" smtClean="0"/>
              <a:t>comentarios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documento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provee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y </a:t>
            </a:r>
            <a:r>
              <a:rPr lang="en-US" dirty="0" err="1" smtClean="0"/>
              <a:t>metodos</a:t>
            </a:r>
            <a:r>
              <a:rPr lang="en-US" dirty="0" smtClean="0"/>
              <a:t> para </a:t>
            </a:r>
            <a:r>
              <a:rPr lang="en-US" dirty="0" err="1" smtClean="0"/>
              <a:t>acceder</a:t>
            </a:r>
            <a:r>
              <a:rPr lang="en-US" dirty="0" smtClean="0"/>
              <a:t> a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nodos</a:t>
            </a:r>
            <a:r>
              <a:rPr lang="en-US" dirty="0" smtClean="0"/>
              <a:t>, </a:t>
            </a:r>
            <a:r>
              <a:rPr lang="en-US" dirty="0" err="1" smtClean="0"/>
              <a:t>utilizando</a:t>
            </a:r>
            <a:r>
              <a:rPr lang="en-US" dirty="0" smtClean="0"/>
              <a:t> JavaScript</a:t>
            </a:r>
          </a:p>
          <a:p>
            <a:r>
              <a:rPr lang="en-US" b="1" dirty="0" err="1" smtClean="0"/>
              <a:t>Consejo</a:t>
            </a:r>
            <a:r>
              <a:rPr lang="en-US" b="1" dirty="0" smtClean="0"/>
              <a:t>: </a:t>
            </a:r>
            <a:r>
              <a:rPr lang="en-US" dirty="0" smtClean="0"/>
              <a:t>El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parte de la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ventana</a:t>
            </a:r>
            <a:r>
              <a:rPr lang="en-US" dirty="0" smtClean="0"/>
              <a:t> y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window.document</a:t>
            </a:r>
            <a:r>
              <a:rPr lang="en-US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234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El documento de objetos es soportado por los mas importantes navegadores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3" t="35312" r="56300" b="49114"/>
          <a:stretch/>
        </p:blipFill>
        <p:spPr bwMode="auto">
          <a:xfrm>
            <a:off x="325543" y="1700808"/>
            <a:ext cx="8263286" cy="232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37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Propiedades y </a:t>
            </a:r>
            <a:r>
              <a:rPr lang="es-MX" dirty="0" err="1" smtClean="0"/>
              <a:t>metodos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23899" r="21364" b="21973"/>
          <a:stretch/>
        </p:blipFill>
        <p:spPr bwMode="auto">
          <a:xfrm>
            <a:off x="1043608" y="1668543"/>
            <a:ext cx="7179863" cy="412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19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objetos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HTML DOM, los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representan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HTML.</a:t>
            </a:r>
            <a:endParaRPr lang="en-US" dirty="0"/>
          </a:p>
          <a:p>
            <a:r>
              <a:rPr lang="en-US" dirty="0" smtClean="0"/>
              <a:t>Los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hijos</a:t>
            </a:r>
            <a:r>
              <a:rPr lang="en-US" dirty="0" smtClean="0"/>
              <a:t> </a:t>
            </a:r>
            <a:r>
              <a:rPr lang="en-US" dirty="0" err="1" smtClean="0"/>
              <a:t>nodos</a:t>
            </a:r>
            <a:r>
              <a:rPr lang="en-US" dirty="0" smtClean="0"/>
              <a:t> del </a:t>
            </a:r>
            <a:r>
              <a:rPr lang="en-US" dirty="0" err="1" smtClean="0"/>
              <a:t>timpo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, </a:t>
            </a:r>
            <a:r>
              <a:rPr lang="en-US" dirty="0" err="1" smtClean="0"/>
              <a:t>nodos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nodos</a:t>
            </a:r>
            <a:r>
              <a:rPr lang="en-US" dirty="0" smtClean="0"/>
              <a:t> </a:t>
            </a:r>
            <a:r>
              <a:rPr lang="en-US" dirty="0" err="1" smtClean="0"/>
              <a:t>comentario</a:t>
            </a:r>
            <a:r>
              <a:rPr lang="en-US" dirty="0" smtClean="0"/>
              <a:t>.</a:t>
            </a:r>
          </a:p>
          <a:p>
            <a:r>
              <a:rPr lang="es-MX" dirty="0" smtClean="0"/>
              <a:t>Los elementos también pueden tener atributos . Los atributos son nodos atributo</a:t>
            </a:r>
            <a:r>
              <a:rPr lang="es-MX" u="sng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11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Propiedades y métodos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3" t="13350" r="21566" b="28947"/>
          <a:stretch/>
        </p:blipFill>
        <p:spPr bwMode="auto">
          <a:xfrm>
            <a:off x="611560" y="1700808"/>
            <a:ext cx="7114217" cy="439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6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Attr</a:t>
            </a:r>
            <a:r>
              <a:rPr lang="en-US" dirty="0" smtClean="0"/>
              <a:t> Object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HTML DOM, el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Attr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un </a:t>
            </a:r>
            <a:r>
              <a:rPr lang="en-US" dirty="0" err="1" smtClean="0"/>
              <a:t>atributo</a:t>
            </a:r>
            <a:r>
              <a:rPr lang="en-US" dirty="0" smtClean="0"/>
              <a:t> HTML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atributo</a:t>
            </a:r>
            <a:r>
              <a:rPr lang="en-US" dirty="0" smtClean="0"/>
              <a:t> HTML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pertenece</a:t>
            </a:r>
            <a:r>
              <a:rPr lang="en-US" dirty="0" smtClean="0"/>
              <a:t> a un </a:t>
            </a:r>
            <a:r>
              <a:rPr lang="en-US" dirty="0" err="1" smtClean="0"/>
              <a:t>elemento</a:t>
            </a:r>
            <a:r>
              <a:rPr lang="en-US" dirty="0" smtClean="0"/>
              <a:t> HTML</a:t>
            </a:r>
          </a:p>
          <a:p>
            <a:r>
              <a:rPr lang="en-US" dirty="0" smtClean="0"/>
              <a:t> El </a:t>
            </a:r>
            <a:r>
              <a:rPr lang="en-US" dirty="0" err="1" smtClean="0"/>
              <a:t>mapa</a:t>
            </a:r>
            <a:r>
              <a:rPr lang="en-US" dirty="0" smtClean="0"/>
              <a:t> de </a:t>
            </a:r>
            <a:r>
              <a:rPr lang="en-US" dirty="0" err="1" smtClean="0"/>
              <a:t>nombres</a:t>
            </a:r>
            <a:r>
              <a:rPr lang="en-US" dirty="0" smtClean="0"/>
              <a:t> de </a:t>
            </a:r>
            <a:r>
              <a:rPr lang="en-US" dirty="0" err="1" smtClean="0"/>
              <a:t>nodos</a:t>
            </a:r>
            <a:r>
              <a:rPr lang="en-US" dirty="0" smtClean="0"/>
              <a:t> (</a:t>
            </a:r>
            <a:r>
              <a:rPr lang="en-US" dirty="0" err="1" smtClean="0"/>
              <a:t>NamedNodeMap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HTML DOM,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de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, un </a:t>
            </a:r>
            <a:r>
              <a:rPr lang="en-US" dirty="0" err="1" smtClean="0"/>
              <a:t>nodo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mapa</a:t>
            </a:r>
            <a:r>
              <a:rPr lang="en-US" dirty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accedido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o index.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742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8" t="19890" r="21065" b="40055"/>
          <a:stretch/>
        </p:blipFill>
        <p:spPr bwMode="auto">
          <a:xfrm>
            <a:off x="512384" y="1628800"/>
            <a:ext cx="826142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65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408</Words>
  <Application>Microsoft Office PowerPoint</Application>
  <PresentationFormat>Presentación en pantalla (4:3)</PresentationFormat>
  <Paragraphs>81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HTML DOM </vt:lpstr>
      <vt:lpstr>Presentación de PowerPoint</vt:lpstr>
      <vt:lpstr>El documento de objetos</vt:lpstr>
      <vt:lpstr>El documento de objetos es soportado por los mas importantes navegadores</vt:lpstr>
      <vt:lpstr>Propiedades y metodos</vt:lpstr>
      <vt:lpstr>Elementos objetos</vt:lpstr>
      <vt:lpstr>Propiedades y métodos</vt:lpstr>
      <vt:lpstr>The Attr Object</vt:lpstr>
      <vt:lpstr>Métodos </vt:lpstr>
      <vt:lpstr>XHTML</vt:lpstr>
      <vt:lpstr>¿Qué es XHTML?</vt:lpstr>
      <vt:lpstr>¿Porqué XHTML?</vt:lpstr>
      <vt:lpstr>Las diferencias mas importantes ante HTML</vt:lpstr>
      <vt:lpstr>Presentación de PowerPoint</vt:lpstr>
      <vt:lpstr>Presentación de PowerPoint</vt:lpstr>
      <vt:lpstr>Presentación de PowerPoint</vt:lpstr>
      <vt:lpstr>HTML5</vt:lpstr>
      <vt:lpstr>New HTML5 Elements</vt:lpstr>
      <vt:lpstr>Geolocalizacion</vt:lpstr>
      <vt:lpstr>Video</vt:lpstr>
      <vt:lpstr>Drag-Drop</vt:lpstr>
      <vt:lpstr>Storage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Akil</dc:creator>
  <cp:lastModifiedBy>Julian</cp:lastModifiedBy>
  <cp:revision>13</cp:revision>
  <dcterms:created xsi:type="dcterms:W3CDTF">2014-09-24T00:58:50Z</dcterms:created>
  <dcterms:modified xsi:type="dcterms:W3CDTF">2014-10-01T14:32:38Z</dcterms:modified>
</cp:coreProperties>
</file>