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89E7-2907-489A-95C1-A61E0B209476}" type="datetimeFigureOut">
              <a:rPr lang="en-KE" smtClean="0"/>
              <a:t>05/02/2024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81DF02D-29D4-460F-AE31-55DD5C610AB4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0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89E7-2907-489A-95C1-A61E0B209476}" type="datetimeFigureOut">
              <a:rPr lang="en-KE" smtClean="0"/>
              <a:t>05/02/2024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F02D-29D4-460F-AE31-55DD5C610AB4}" type="slidenum">
              <a:rPr lang="en-KE" smtClean="0"/>
              <a:t>‹#›</a:t>
            </a:fld>
            <a:endParaRPr lang="en-K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66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89E7-2907-489A-95C1-A61E0B209476}" type="datetimeFigureOut">
              <a:rPr lang="en-KE" smtClean="0"/>
              <a:t>05/02/2024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F02D-29D4-460F-AE31-55DD5C610AB4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0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89E7-2907-489A-95C1-A61E0B209476}" type="datetimeFigureOut">
              <a:rPr lang="en-KE" smtClean="0"/>
              <a:t>05/02/2024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F02D-29D4-460F-AE31-55DD5C610AB4}" type="slidenum">
              <a:rPr lang="en-KE" smtClean="0"/>
              <a:t>‹#›</a:t>
            </a:fld>
            <a:endParaRPr lang="en-K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32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89E7-2907-489A-95C1-A61E0B209476}" type="datetimeFigureOut">
              <a:rPr lang="en-KE" smtClean="0"/>
              <a:t>05/02/2024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F02D-29D4-460F-AE31-55DD5C610AB4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5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89E7-2907-489A-95C1-A61E0B209476}" type="datetimeFigureOut">
              <a:rPr lang="en-KE" smtClean="0"/>
              <a:t>05/02/2024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F02D-29D4-460F-AE31-55DD5C610AB4}" type="slidenum">
              <a:rPr lang="en-KE" smtClean="0"/>
              <a:t>‹#›</a:t>
            </a:fld>
            <a:endParaRPr lang="en-K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23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89E7-2907-489A-95C1-A61E0B209476}" type="datetimeFigureOut">
              <a:rPr lang="en-KE" smtClean="0"/>
              <a:t>05/02/2024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F02D-29D4-460F-AE31-55DD5C610AB4}" type="slidenum">
              <a:rPr lang="en-KE" smtClean="0"/>
              <a:t>‹#›</a:t>
            </a:fld>
            <a:endParaRPr lang="en-K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9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89E7-2907-489A-95C1-A61E0B209476}" type="datetimeFigureOut">
              <a:rPr lang="en-KE" smtClean="0"/>
              <a:t>05/02/2024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F02D-29D4-460F-AE31-55DD5C610AB4}" type="slidenum">
              <a:rPr lang="en-KE" smtClean="0"/>
              <a:t>‹#›</a:t>
            </a:fld>
            <a:endParaRPr lang="en-K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4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89E7-2907-489A-95C1-A61E0B209476}" type="datetimeFigureOut">
              <a:rPr lang="en-KE" smtClean="0"/>
              <a:t>05/02/2024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F02D-29D4-460F-AE31-55DD5C610AB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9084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89E7-2907-489A-95C1-A61E0B209476}" type="datetimeFigureOut">
              <a:rPr lang="en-KE" smtClean="0"/>
              <a:t>05/02/2024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F02D-29D4-460F-AE31-55DD5C610AB4}" type="slidenum">
              <a:rPr lang="en-KE" smtClean="0"/>
              <a:t>‹#›</a:t>
            </a:fld>
            <a:endParaRPr lang="en-K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4B789E7-2907-489A-95C1-A61E0B209476}" type="datetimeFigureOut">
              <a:rPr lang="en-KE" smtClean="0"/>
              <a:t>05/02/2024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F02D-29D4-460F-AE31-55DD5C610AB4}" type="slidenum">
              <a:rPr lang="en-KE" smtClean="0"/>
              <a:t>‹#›</a:t>
            </a:fld>
            <a:endParaRPr lang="en-K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789E7-2907-489A-95C1-A61E0B209476}" type="datetimeFigureOut">
              <a:rPr lang="en-KE" smtClean="0"/>
              <a:t>05/02/2024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81DF02D-29D4-460F-AE31-55DD5C610AB4}" type="slidenum">
              <a:rPr lang="en-KE" smtClean="0"/>
              <a:t>‹#›</a:t>
            </a:fld>
            <a:endParaRPr lang="en-K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5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uronews.com/travel/2022/05/03/hawaiian-overtourism-residents-beg-tourists-to-stop-visiting-amid-post-pandemic-bo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5C15-0B9A-4950-5241-397F10C52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Benchmarking of OHAO Island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5909E-D676-5DF0-2E94-F6487A612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7764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2F88F-6E68-334D-E51B-174748A1029D}"/>
              </a:ext>
            </a:extLst>
          </p:cNvPr>
          <p:cNvSpPr txBox="1"/>
          <p:nvPr/>
        </p:nvSpPr>
        <p:spPr>
          <a:xfrm>
            <a:off x="0" y="929390"/>
            <a:ext cx="70453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Challenge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OHAO Island is facing a challenge on limited hospitality and tourism workers (McDonagh, 2022)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This will minimize the efficiency hospitality and tourism services (McDonagh, 2022)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Benchmarking would be critical in identifying the ways of improving hospitality and tourism activities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B8ABC-12B2-D30D-C80C-C638FBCFB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682" y="1124262"/>
            <a:ext cx="5611318" cy="48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2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BF0C0-FF39-1B53-95A8-07E89E5195F8}"/>
              </a:ext>
            </a:extLst>
          </p:cNvPr>
          <p:cNvSpPr txBox="1"/>
          <p:nvPr/>
        </p:nvSpPr>
        <p:spPr>
          <a:xfrm>
            <a:off x="0" y="428178"/>
            <a:ext cx="64157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Places that have faced the Similar Challenge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Phuket – had a shortage of 3,600 workers. Risk of losing Chinese tourists (The Start, 2023).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Chiang Mai – had a shortage of 850 employees. Lose revenue and visitors (The Start, 2023)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Jasper </a:t>
            </a:r>
            <a:r>
              <a:rPr lang="en-US" sz="3200" dirty="0" err="1"/>
              <a:t>SkyTram</a:t>
            </a:r>
            <a:r>
              <a:rPr lang="en-US" sz="3200" dirty="0"/>
              <a:t>  - reduction in the number of workers and some have refused to report back (Wong, 2023)</a:t>
            </a:r>
            <a:endParaRPr lang="en-K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BB01A-F492-0B1C-4668-F20080DBF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790" y="839449"/>
            <a:ext cx="5776210" cy="473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7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44E2B-79AF-EAEB-2CE3-952E2AD1005B}"/>
              </a:ext>
            </a:extLst>
          </p:cNvPr>
          <p:cNvSpPr txBox="1"/>
          <p:nvPr/>
        </p:nvSpPr>
        <p:spPr>
          <a:xfrm>
            <a:off x="167938" y="181957"/>
            <a:ext cx="6096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Strategies applied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 Phuket – hire more employees in the sector and training students on hospitality or foreign languages (The Start, 2023)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Chiang Mai – hire additional employees and offer part-time opportunities to students (The Start, 2023)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Jasper Sky Tram – recruit other employees in hospitality and tourism (Wong, 2023)</a:t>
            </a:r>
            <a:endParaRPr lang="en-K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399C6-2A5A-3D5C-AE7D-8C401D7E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092" y="929390"/>
            <a:ext cx="6096000" cy="463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5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5B363-30BA-3A6A-D031-1AE5905D1F45}"/>
              </a:ext>
            </a:extLst>
          </p:cNvPr>
          <p:cNvSpPr txBox="1"/>
          <p:nvPr/>
        </p:nvSpPr>
        <p:spPr>
          <a:xfrm>
            <a:off x="0" y="1094282"/>
            <a:ext cx="65357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Effectiveness of the Strategies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 Phuket – increased workforce and high effectiveness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Chiang Mai – high number of workers and increased tourists (The Star, 2023)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Jasper </a:t>
            </a:r>
            <a:r>
              <a:rPr lang="en-US" sz="3200" dirty="0" err="1"/>
              <a:t>SkyTram</a:t>
            </a:r>
            <a:r>
              <a:rPr lang="en-US" sz="3200" dirty="0"/>
              <a:t> – adequate staff and high summer earnings (Wong, 2023)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31CB7-6D9C-15D3-CFC9-0C48B859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711" y="974361"/>
            <a:ext cx="5656289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2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7C351-7D9B-BCB3-C2ED-E8399D37F718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McDonagh, S. (2022). Hawaii </a:t>
            </a:r>
            <a:r>
              <a:rPr lang="en-US" sz="3200" dirty="0" err="1"/>
              <a:t>overtourism</a:t>
            </a:r>
            <a:r>
              <a:rPr lang="en-US" sz="3200" dirty="0"/>
              <a:t>: Residents beg tourists to stop visiting amid post-pandemic boom. </a:t>
            </a:r>
            <a:r>
              <a:rPr lang="en-US" sz="3200" i="1" dirty="0" err="1"/>
              <a:t>Euronews</a:t>
            </a:r>
            <a:r>
              <a:rPr lang="en-US" sz="3200" i="1" dirty="0"/>
              <a:t> Travel</a:t>
            </a:r>
            <a:r>
              <a:rPr lang="en-US" sz="3200" dirty="0"/>
              <a:t>. </a:t>
            </a:r>
            <a:r>
              <a:rPr lang="en-US" sz="3200" dirty="0">
                <a:hlinkClick r:id="rId2"/>
              </a:rPr>
              <a:t>https://www.euronews.com/travel/2022/05/03/hawaiian-overtourism-residents-beg-tourists-to-stop-visiting-amid-post-pandemic-boom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Star. (2023). Phuket leads Thai tourist hot spots battling </a:t>
            </a:r>
            <a:r>
              <a:rPr lang="en-US" sz="3200" dirty="0" err="1"/>
              <a:t>labour</a:t>
            </a:r>
            <a:r>
              <a:rPr lang="en-US" sz="3200" dirty="0"/>
              <a:t> shortage. https://www.thestar.com.my/aseanplus/aseanplus-news/2023/01/19/phuket-leads-thai-tourist-hot-spots-battling-labour-shortage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Wong, J. (2023). Jasper, Alta., tourism expected to rebound this summer, but businesses struggle to find workers. </a:t>
            </a:r>
            <a:r>
              <a:rPr lang="en-US" sz="3200" i="1" dirty="0"/>
              <a:t>CBC News</a:t>
            </a:r>
            <a:r>
              <a:rPr lang="en-US" sz="3200" dirty="0"/>
              <a:t>. https://www.cbc.ca/news/canada/edmonton/jasper-tourism-worker-shortages-1.6813316</a:t>
            </a:r>
          </a:p>
        </p:txBody>
      </p:sp>
    </p:spTree>
    <p:extLst>
      <p:ext uri="{BB962C8B-B14F-4D97-AF65-F5344CB8AC3E}">
        <p14:creationId xmlns:p14="http://schemas.microsoft.com/office/powerpoint/2010/main" val="65894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</TotalTime>
  <Words>332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</vt:lpstr>
      <vt:lpstr>Gallery</vt:lpstr>
      <vt:lpstr>Benchmarking of OHAO Island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of OHAO Island</dc:title>
  <dc:creator>User</dc:creator>
  <cp:lastModifiedBy>User</cp:lastModifiedBy>
  <cp:revision>4</cp:revision>
  <dcterms:created xsi:type="dcterms:W3CDTF">2024-02-05T15:27:34Z</dcterms:created>
  <dcterms:modified xsi:type="dcterms:W3CDTF">2024-02-05T16:39:48Z</dcterms:modified>
</cp:coreProperties>
</file>