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1" r:id="rId4"/>
    <p:sldId id="262" r:id="rId5"/>
    <p:sldId id="266" r:id="rId6"/>
    <p:sldId id="267" r:id="rId7"/>
    <p:sldId id="26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75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59244-FD3A-4D70-8E6E-E1FCC9CFB37B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00A94F-50C4-469C-BE92-889726C61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3911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15FA559-2A10-44E7-82D8-EEE84F777596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34AF5DD8-5D5B-4BC2-B10F-300000FA4A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1553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A559-2A10-44E7-82D8-EEE84F777596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F5DD8-5D5B-4BC2-B10F-300000FA4A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983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A559-2A10-44E7-82D8-EEE84F777596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F5DD8-5D5B-4BC2-B10F-300000FA4A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8461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A559-2A10-44E7-82D8-EEE84F777596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F5DD8-5D5B-4BC2-B10F-300000FA4A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8595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A559-2A10-44E7-82D8-EEE84F777596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F5DD8-5D5B-4BC2-B10F-300000FA4A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1938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A559-2A10-44E7-82D8-EEE84F777596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F5DD8-5D5B-4BC2-B10F-300000FA4A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28324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A559-2A10-44E7-82D8-EEE84F777596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F5DD8-5D5B-4BC2-B10F-300000FA4A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51208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A559-2A10-44E7-82D8-EEE84F777596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F5DD8-5D5B-4BC2-B10F-300000FA4A14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508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A559-2A10-44E7-82D8-EEE84F777596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F5DD8-5D5B-4BC2-B10F-300000FA4A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5419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A559-2A10-44E7-82D8-EEE84F777596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F5DD8-5D5B-4BC2-B10F-300000FA4A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9972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A559-2A10-44E7-82D8-EEE84F777596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F5DD8-5D5B-4BC2-B10F-300000FA4A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6218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A559-2A10-44E7-82D8-EEE84F777596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F5DD8-5D5B-4BC2-B10F-300000FA4A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046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A559-2A10-44E7-82D8-EEE84F777596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F5DD8-5D5B-4BC2-B10F-300000FA4A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2942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A559-2A10-44E7-82D8-EEE84F777596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F5DD8-5D5B-4BC2-B10F-300000FA4A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1110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A559-2A10-44E7-82D8-EEE84F777596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F5DD8-5D5B-4BC2-B10F-300000FA4A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1165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A559-2A10-44E7-82D8-EEE84F777596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F5DD8-5D5B-4BC2-B10F-300000FA4A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5923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A559-2A10-44E7-82D8-EEE84F777596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F5DD8-5D5B-4BC2-B10F-300000FA4A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3150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15FA559-2A10-44E7-82D8-EEE84F777596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4AF5DD8-5D5B-4BC2-B10F-300000FA4A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08687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E5B58C-61AC-4028-AA8C-3F2A68B7C0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4335" y="1964267"/>
            <a:ext cx="7735790" cy="2421464"/>
          </a:xfrm>
        </p:spPr>
        <p:txBody>
          <a:bodyPr/>
          <a:lstStyle/>
          <a:p>
            <a:r>
              <a:rPr lang="pt-BR" dirty="0"/>
              <a:t>Verificação e validação de software – trabalho final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8B8136-CB46-4657-AE29-9D62013AB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84376" y="4385732"/>
            <a:ext cx="7875749" cy="1405467"/>
          </a:xfrm>
        </p:spPr>
        <p:txBody>
          <a:bodyPr/>
          <a:lstStyle/>
          <a:p>
            <a:r>
              <a:rPr lang="pt-BR" dirty="0"/>
              <a:t>Grupo 5 – Felipe </a:t>
            </a:r>
            <a:r>
              <a:rPr lang="pt-BR" dirty="0" err="1"/>
              <a:t>fonseca</a:t>
            </a:r>
            <a:r>
              <a:rPr lang="pt-BR" dirty="0"/>
              <a:t> </a:t>
            </a:r>
            <a:r>
              <a:rPr lang="pt-BR" dirty="0" err="1"/>
              <a:t>fagundes</a:t>
            </a:r>
            <a:r>
              <a:rPr lang="pt-BR" dirty="0"/>
              <a:t>, Lucas cordeiro castro, </a:t>
            </a:r>
            <a:r>
              <a:rPr lang="pt-BR" dirty="0" err="1"/>
              <a:t>ramiro</a:t>
            </a:r>
            <a:r>
              <a:rPr lang="pt-BR" dirty="0"/>
              <a:t> </a:t>
            </a:r>
            <a:r>
              <a:rPr lang="pt-BR" dirty="0" err="1"/>
              <a:t>berneira</a:t>
            </a:r>
            <a:r>
              <a:rPr lang="pt-BR" dirty="0"/>
              <a:t> nascimento, </a:t>
            </a:r>
            <a:r>
              <a:rPr lang="pt-BR" dirty="0" err="1"/>
              <a:t>shaihan</a:t>
            </a:r>
            <a:r>
              <a:rPr lang="pt-BR" dirty="0"/>
              <a:t> augusto </a:t>
            </a:r>
            <a:r>
              <a:rPr lang="pt-BR" dirty="0" err="1"/>
              <a:t>buenos</a:t>
            </a:r>
            <a:r>
              <a:rPr lang="pt-BR" dirty="0"/>
              <a:t> </a:t>
            </a:r>
            <a:r>
              <a:rPr lang="pt-BR" dirty="0" err="1"/>
              <a:t>regoso</a:t>
            </a:r>
            <a:r>
              <a:rPr lang="pt-BR" dirty="0"/>
              <a:t> e </a:t>
            </a:r>
            <a:r>
              <a:rPr lang="pt-BR" dirty="0" err="1"/>
              <a:t>vinicio</a:t>
            </a:r>
            <a:r>
              <a:rPr lang="pt-BR" dirty="0"/>
              <a:t> </a:t>
            </a:r>
            <a:r>
              <a:rPr lang="pt-BR" dirty="0" err="1"/>
              <a:t>muller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7590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1B03AB5-DB24-43F9-A4F3-FDB42B6C8865}"/>
              </a:ext>
            </a:extLst>
          </p:cNvPr>
          <p:cNvSpPr txBox="1"/>
          <p:nvPr/>
        </p:nvSpPr>
        <p:spPr>
          <a:xfrm>
            <a:off x="2290320" y="0"/>
            <a:ext cx="9336139" cy="37466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2400" dirty="0" err="1">
                <a:ln w="3175" cmpd="sng">
                  <a:noFill/>
                </a:ln>
                <a:ea typeface="+mj-ea"/>
                <a:cs typeface="+mj-cs"/>
              </a:rPr>
              <a:t>CalculoCustoViagemBasicoTest.Java</a:t>
            </a:r>
            <a:endParaRPr lang="en-US" sz="2400" dirty="0">
              <a:ln w="3175" cmpd="sng">
                <a:noFill/>
              </a:ln>
              <a:ea typeface="+mj-ea"/>
              <a:cs typeface="+mj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6026A41-27CB-4012-85C1-A74B8FE0B4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541" y="635747"/>
            <a:ext cx="5528871" cy="5584720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321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5790453-921D-4F33-9166-572B84CC329C}"/>
              </a:ext>
            </a:extLst>
          </p:cNvPr>
          <p:cNvSpPr txBox="1"/>
          <p:nvPr/>
        </p:nvSpPr>
        <p:spPr>
          <a:xfrm>
            <a:off x="5930900" y="2505669"/>
            <a:ext cx="39061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/>
              <a:t>AreaTest.java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1970A77-B51D-46D7-ADDB-8CD52F8DC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276" y="582601"/>
            <a:ext cx="3259124" cy="569279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8441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D9A80AD-A559-471C-ABBC-AC031534C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113" y="638822"/>
            <a:ext cx="4227119" cy="558035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Espaço Reservado para Conteúdo 4">
            <a:extLst>
              <a:ext uri="{FF2B5EF4-FFF2-40B4-BE49-F238E27FC236}">
                <a16:creationId xmlns:a16="http://schemas.microsoft.com/office/drawing/2014/main" id="{D5D95444-0375-4D12-80F0-6BD9120286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746672"/>
            <a:ext cx="5447070" cy="347250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626FD77D-D042-4A98-89A1-3C750613AD68}"/>
              </a:ext>
            </a:extLst>
          </p:cNvPr>
          <p:cNvSpPr txBox="1"/>
          <p:nvPr/>
        </p:nvSpPr>
        <p:spPr>
          <a:xfrm>
            <a:off x="7356217" y="1130300"/>
            <a:ext cx="2926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BairroTest.java</a:t>
            </a:r>
          </a:p>
        </p:txBody>
      </p:sp>
    </p:spTree>
    <p:extLst>
      <p:ext uri="{BB962C8B-B14F-4D97-AF65-F5344CB8AC3E}">
        <p14:creationId xmlns:p14="http://schemas.microsoft.com/office/powerpoint/2010/main" val="983946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D880AD-F554-486E-99FB-5B754F2BD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6535" y="471023"/>
            <a:ext cx="6131596" cy="1035579"/>
          </a:xfrm>
        </p:spPr>
        <p:txBody>
          <a:bodyPr>
            <a:normAutofit/>
          </a:bodyPr>
          <a:lstStyle/>
          <a:p>
            <a:pPr algn="ctr"/>
            <a:r>
              <a:rPr lang="pt-BR" cap="none" dirty="0" err="1">
                <a:latin typeface="+mn-lt"/>
              </a:rPr>
              <a:t>PassageiroTest.Java</a:t>
            </a:r>
            <a:endParaRPr lang="pt-BR" cap="none" dirty="0">
              <a:latin typeface="+mn-lt"/>
            </a:endParaRP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4C90FC6-0B25-4B05-8073-70AE8CAA7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94" y="1945284"/>
            <a:ext cx="5033081" cy="4441693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670DF1C-8D73-4EF3-8440-502B8FF635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7856" y="1945283"/>
            <a:ext cx="5500550" cy="4441693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985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1A7399-D763-4DFE-9FE2-C3B50A3E0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4716" y="2624938"/>
            <a:ext cx="3706762" cy="1608124"/>
          </a:xfrm>
        </p:spPr>
        <p:txBody>
          <a:bodyPr>
            <a:normAutofit/>
          </a:bodyPr>
          <a:lstStyle/>
          <a:p>
            <a:r>
              <a:rPr lang="pt-BR" cap="none" dirty="0" err="1">
                <a:latin typeface="+mn-lt"/>
                <a:cs typeface="Arial" panose="020B0604020202020204" pitchFamily="34" charset="0"/>
              </a:rPr>
              <a:t>RoteiroTest.Java</a:t>
            </a:r>
            <a:endParaRPr lang="pt-BR" cap="none" dirty="0">
              <a:latin typeface="+mn-lt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26DD160-ED20-42E7-802B-78BB9A5B2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4" y="915916"/>
            <a:ext cx="6897878" cy="5035450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9651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DBF542-B30D-45D0-A7D5-8AB3DA7EF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2149" y="1610032"/>
            <a:ext cx="5147730" cy="36379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000" dirty="0"/>
              <a:t>ViagemTest.java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199177D-5126-4044-9E38-79E05CDA5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076" y="639097"/>
            <a:ext cx="4974777" cy="525042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27930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20</TotalTime>
  <Words>48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Celestial</vt:lpstr>
      <vt:lpstr>Verificação e validação de software – trabalho final</vt:lpstr>
      <vt:lpstr>Apresentação do PowerPoint</vt:lpstr>
      <vt:lpstr>Apresentação do PowerPoint</vt:lpstr>
      <vt:lpstr>Apresentação do PowerPoint</vt:lpstr>
      <vt:lpstr>PassageiroTest.Java</vt:lpstr>
      <vt:lpstr>RoteiroTest.Java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Verificação e validação de software – trabalho final</dc:title>
  <dc:creator>FELIPE FONSECA FAGUNDES</dc:creator>
  <cp:lastModifiedBy>FELIPE FONSECA FAGUNDES</cp:lastModifiedBy>
  <cp:revision>3</cp:revision>
  <dcterms:created xsi:type="dcterms:W3CDTF">2021-11-30T21:15:11Z</dcterms:created>
  <dcterms:modified xsi:type="dcterms:W3CDTF">2021-11-30T21:35:16Z</dcterms:modified>
</cp:coreProperties>
</file>