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
  </p:notesMasterIdLst>
  <p:sldIdLst>
    <p:sldId id="260" r:id="rId2"/>
    <p:sldId id="259" r:id="rId3"/>
    <p:sldId id="261" r:id="rId4"/>
    <p:sldId id="262" r:id="rId5"/>
    <p:sldId id="263" r:id="rId6"/>
    <p:sldId id="264" r:id="rId7"/>
    <p:sldId id="265" r:id="rId8"/>
    <p:sldId id="266" r:id="rId9"/>
    <p:sldId id="268" r:id="rId10"/>
    <p:sldId id="269" r:id="rId11"/>
    <p:sldId id="267" r:id="rId1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dejek" initials="DM" lastIdx="2" clrIdx="0">
    <p:extLst>
      <p:ext uri="{19B8F6BF-5375-455C-9EA6-DF929625EA0E}">
        <p15:presenceInfo xmlns:p15="http://schemas.microsoft.com/office/powerpoint/2012/main" userId="S-1-5-21-2976534759-3579486629-2729179057-41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8" autoAdjust="0"/>
    <p:restoredTop sz="94660"/>
  </p:normalViewPr>
  <p:slideViewPr>
    <p:cSldViewPr snapToGrid="0">
      <p:cViewPr varScale="1">
        <p:scale>
          <a:sx n="89" d="100"/>
          <a:sy n="89" d="100"/>
        </p:scale>
        <p:origin x="168" y="8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68313E-F1D7-4E57-A32C-99676E6F8EA8}" type="datetimeFigureOut">
              <a:rPr lang="pl-PL" smtClean="0"/>
              <a:t>2017-04-25</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8385D-496A-4C25-BF8D-8887F4458B04}" type="slidenum">
              <a:rPr lang="pl-PL" smtClean="0"/>
              <a:t>‹#›</a:t>
            </a:fld>
            <a:endParaRPr lang="pl-PL"/>
          </a:p>
        </p:txBody>
      </p:sp>
    </p:spTree>
    <p:extLst>
      <p:ext uri="{BB962C8B-B14F-4D97-AF65-F5344CB8AC3E}">
        <p14:creationId xmlns:p14="http://schemas.microsoft.com/office/powerpoint/2010/main" val="3155877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Image</a:t>
            </a:r>
            <a:r>
              <a:rPr lang="en-GB" baseline="0" dirty="0"/>
              <a:t> is replaceable. To add your image, delete the placeholder, then click the ‘picture icon’ and browse to your preferred image. Use the ‘Picture crop’ tool to adjust your image within the placeholder as required.</a:t>
            </a:r>
            <a:endParaRPr lang="en-GB" dirty="0"/>
          </a:p>
        </p:txBody>
      </p:sp>
      <p:sp>
        <p:nvSpPr>
          <p:cNvPr id="4" name="Slide Number Placeholder 3"/>
          <p:cNvSpPr>
            <a:spLocks noGrp="1"/>
          </p:cNvSpPr>
          <p:nvPr>
            <p:ph type="sldNum" sz="quarter" idx="10"/>
          </p:nvPr>
        </p:nvSpPr>
        <p:spPr/>
        <p:txBody>
          <a:bodyPr/>
          <a:lstStyle/>
          <a:p>
            <a:fld id="{FAE8E9C8-2C6A-4BAB-838E-07363894A096}" type="slidenum">
              <a:rPr lang="en-GB" smtClean="0"/>
              <a:t>1</a:t>
            </a:fld>
            <a:endParaRPr lang="en-GB"/>
          </a:p>
        </p:txBody>
      </p:sp>
    </p:spTree>
    <p:extLst>
      <p:ext uri="{BB962C8B-B14F-4D97-AF65-F5344CB8AC3E}">
        <p14:creationId xmlns:p14="http://schemas.microsoft.com/office/powerpoint/2010/main" val="3196927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78A8385D-496A-4C25-BF8D-8887F4458B04}" type="slidenum">
              <a:rPr lang="pl-PL" smtClean="0"/>
              <a:t>11</a:t>
            </a:fld>
            <a:endParaRPr lang="pl-PL"/>
          </a:p>
        </p:txBody>
      </p:sp>
    </p:spTree>
    <p:extLst>
      <p:ext uri="{BB962C8B-B14F-4D97-AF65-F5344CB8AC3E}">
        <p14:creationId xmlns:p14="http://schemas.microsoft.com/office/powerpoint/2010/main" val="658206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78A8385D-496A-4C25-BF8D-8887F4458B04}" type="slidenum">
              <a:rPr lang="pl-PL" smtClean="0"/>
              <a:t>3</a:t>
            </a:fld>
            <a:endParaRPr lang="pl-PL"/>
          </a:p>
        </p:txBody>
      </p:sp>
    </p:spTree>
    <p:extLst>
      <p:ext uri="{BB962C8B-B14F-4D97-AF65-F5344CB8AC3E}">
        <p14:creationId xmlns:p14="http://schemas.microsoft.com/office/powerpoint/2010/main" val="317555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78A8385D-496A-4C25-BF8D-8887F4458B04}" type="slidenum">
              <a:rPr lang="pl-PL" smtClean="0"/>
              <a:t>4</a:t>
            </a:fld>
            <a:endParaRPr lang="pl-PL"/>
          </a:p>
        </p:txBody>
      </p:sp>
    </p:spTree>
    <p:extLst>
      <p:ext uri="{BB962C8B-B14F-4D97-AF65-F5344CB8AC3E}">
        <p14:creationId xmlns:p14="http://schemas.microsoft.com/office/powerpoint/2010/main" val="2010966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78A8385D-496A-4C25-BF8D-8887F4458B04}" type="slidenum">
              <a:rPr lang="pl-PL" smtClean="0"/>
              <a:t>5</a:t>
            </a:fld>
            <a:endParaRPr lang="pl-PL"/>
          </a:p>
        </p:txBody>
      </p:sp>
    </p:spTree>
    <p:extLst>
      <p:ext uri="{BB962C8B-B14F-4D97-AF65-F5344CB8AC3E}">
        <p14:creationId xmlns:p14="http://schemas.microsoft.com/office/powerpoint/2010/main" val="3264982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78A8385D-496A-4C25-BF8D-8887F4458B04}" type="slidenum">
              <a:rPr lang="pl-PL" smtClean="0"/>
              <a:t>6</a:t>
            </a:fld>
            <a:endParaRPr lang="pl-PL"/>
          </a:p>
        </p:txBody>
      </p:sp>
    </p:spTree>
    <p:extLst>
      <p:ext uri="{BB962C8B-B14F-4D97-AF65-F5344CB8AC3E}">
        <p14:creationId xmlns:p14="http://schemas.microsoft.com/office/powerpoint/2010/main" val="624845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78A8385D-496A-4C25-BF8D-8887F4458B04}" type="slidenum">
              <a:rPr lang="pl-PL" smtClean="0"/>
              <a:t>7</a:t>
            </a:fld>
            <a:endParaRPr lang="pl-PL"/>
          </a:p>
        </p:txBody>
      </p:sp>
    </p:spTree>
    <p:extLst>
      <p:ext uri="{BB962C8B-B14F-4D97-AF65-F5344CB8AC3E}">
        <p14:creationId xmlns:p14="http://schemas.microsoft.com/office/powerpoint/2010/main" val="1062737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78A8385D-496A-4C25-BF8D-8887F4458B04}" type="slidenum">
              <a:rPr lang="pl-PL" smtClean="0"/>
              <a:t>8</a:t>
            </a:fld>
            <a:endParaRPr lang="pl-PL"/>
          </a:p>
        </p:txBody>
      </p:sp>
    </p:spTree>
    <p:extLst>
      <p:ext uri="{BB962C8B-B14F-4D97-AF65-F5344CB8AC3E}">
        <p14:creationId xmlns:p14="http://schemas.microsoft.com/office/powerpoint/2010/main" val="2637611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78A8385D-496A-4C25-BF8D-8887F4458B04}" type="slidenum">
              <a:rPr lang="pl-PL" smtClean="0"/>
              <a:t>9</a:t>
            </a:fld>
            <a:endParaRPr lang="pl-PL"/>
          </a:p>
        </p:txBody>
      </p:sp>
    </p:spTree>
    <p:extLst>
      <p:ext uri="{BB962C8B-B14F-4D97-AF65-F5344CB8AC3E}">
        <p14:creationId xmlns:p14="http://schemas.microsoft.com/office/powerpoint/2010/main" val="135415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78A8385D-496A-4C25-BF8D-8887F4458B04}" type="slidenum">
              <a:rPr lang="pl-PL" smtClean="0"/>
              <a:t>10</a:t>
            </a:fld>
            <a:endParaRPr lang="pl-PL"/>
          </a:p>
        </p:txBody>
      </p:sp>
    </p:spTree>
    <p:extLst>
      <p:ext uri="{BB962C8B-B14F-4D97-AF65-F5344CB8AC3E}">
        <p14:creationId xmlns:p14="http://schemas.microsoft.com/office/powerpoint/2010/main" val="31459794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6294882" y="0"/>
            <a:ext cx="5897117" cy="63470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ctrTitle"/>
          </p:nvPr>
        </p:nvSpPr>
        <p:spPr>
          <a:xfrm>
            <a:off x="6801836" y="1874520"/>
            <a:ext cx="4910738" cy="2264089"/>
          </a:xfrm>
        </p:spPr>
        <p:txBody>
          <a:bodyPr anchor="b">
            <a:normAutofit/>
          </a:bodyPr>
          <a:lstStyle>
            <a:lvl1pPr algn="l">
              <a:defRPr sz="2800"/>
            </a:lvl1pPr>
          </a:lstStyle>
          <a:p>
            <a:r>
              <a:rPr lang="en-US" dirty="0"/>
              <a:t>Click to edit Master title style</a:t>
            </a:r>
            <a:endParaRPr lang="en-GB" dirty="0"/>
          </a:p>
        </p:txBody>
      </p:sp>
      <p:sp>
        <p:nvSpPr>
          <p:cNvPr id="3" name="Subtitle 2"/>
          <p:cNvSpPr>
            <a:spLocks noGrp="1"/>
          </p:cNvSpPr>
          <p:nvPr>
            <p:ph type="subTitle" idx="1"/>
          </p:nvPr>
        </p:nvSpPr>
        <p:spPr>
          <a:xfrm>
            <a:off x="6801835" y="4268110"/>
            <a:ext cx="4910739" cy="424180"/>
          </a:xfrm>
        </p:spPr>
        <p:txBody>
          <a:bodyPr anchor="ctr" anchorCtr="0"/>
          <a:lstStyle>
            <a:lvl1pPr marL="0" indent="0" algn="l">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6801835" y="4821792"/>
            <a:ext cx="4910738" cy="424800"/>
          </a:xfrm>
        </p:spPr>
        <p:txBody>
          <a:bodyPr/>
          <a:lstStyle>
            <a:lvl1pPr>
              <a:defRPr sz="1600">
                <a:solidFill>
                  <a:schemeClr val="accent1">
                    <a:lumMod val="20000"/>
                    <a:lumOff val="80000"/>
                  </a:schemeClr>
                </a:solidFill>
              </a:defRPr>
            </a:lvl1pPr>
          </a:lstStyle>
          <a:p>
            <a:fld id="{ACB4340B-B939-4937-9D80-D68586C1442D}" type="datetime4">
              <a:rPr lang="en-GB" smtClean="0">
                <a:solidFill>
                  <a:srgbClr val="0097FE">
                    <a:lumMod val="20000"/>
                    <a:lumOff val="80000"/>
                  </a:srgbClr>
                </a:solidFill>
              </a:rPr>
              <a:t>25 April 2017</a:t>
            </a:fld>
            <a:endParaRPr lang="en-GB" dirty="0">
              <a:solidFill>
                <a:srgbClr val="0097FE">
                  <a:lumMod val="20000"/>
                  <a:lumOff val="80000"/>
                </a:srgbClr>
              </a:solidFill>
            </a:endParaRPr>
          </a:p>
        </p:txBody>
      </p:sp>
      <p:sp>
        <p:nvSpPr>
          <p:cNvPr id="5" name="Footer Placeholder 4"/>
          <p:cNvSpPr>
            <a:spLocks noGrp="1"/>
          </p:cNvSpPr>
          <p:nvPr>
            <p:ph type="ftr" sz="quarter" idx="11"/>
          </p:nvPr>
        </p:nvSpPr>
        <p:spPr/>
        <p:txBody>
          <a:bodyPr/>
          <a:lstStyle/>
          <a:p>
            <a:endParaRPr lang="en-GB">
              <a:solidFill>
                <a:srgbClr val="78787D"/>
              </a:solidFill>
            </a:endParaRPr>
          </a:p>
        </p:txBody>
      </p:sp>
      <p:sp>
        <p:nvSpPr>
          <p:cNvPr id="6" name="Slide Number Placeholder 5"/>
          <p:cNvSpPr>
            <a:spLocks noGrp="1"/>
          </p:cNvSpPr>
          <p:nvPr>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01835" y="482586"/>
            <a:ext cx="1285989" cy="1285989"/>
          </a:xfrm>
          <a:prstGeom prst="rect">
            <a:avLst/>
          </a:prstGeom>
        </p:spPr>
      </p:pic>
      <p:sp>
        <p:nvSpPr>
          <p:cNvPr id="11" name="Picture Placeholder 10"/>
          <p:cNvSpPr>
            <a:spLocks noGrp="1"/>
          </p:cNvSpPr>
          <p:nvPr>
            <p:ph type="pic" sz="quarter" idx="13"/>
          </p:nvPr>
        </p:nvSpPr>
        <p:spPr>
          <a:xfrm>
            <a:off x="1" y="1774"/>
            <a:ext cx="6321777" cy="6345238"/>
          </a:xfrm>
        </p:spPr>
        <p:txBody>
          <a:bodyPr>
            <a:normAutofit/>
          </a:bodyPr>
          <a:lstStyle>
            <a:lvl1pPr>
              <a:defRPr sz="1800">
                <a:solidFill>
                  <a:schemeClr val="tx1"/>
                </a:solidFill>
              </a:defRPr>
            </a:lvl1pPr>
          </a:lstStyle>
          <a:p>
            <a:endParaRPr lang="en-GB" dirty="0"/>
          </a:p>
        </p:txBody>
      </p:sp>
      <p:pic>
        <p:nvPicPr>
          <p:cNvPr id="1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3823" y="6510445"/>
            <a:ext cx="1141546" cy="225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82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wo Column Content (With Grey Til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7520" y="1026113"/>
            <a:ext cx="5364479" cy="5314553"/>
          </a:xfrm>
          <a:prstGeom prst="rect">
            <a:avLst/>
          </a:prstGeom>
        </p:spPr>
      </p:pic>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1695" t="18602" b="-66"/>
          <a:stretch/>
        </p:blipFill>
        <p:spPr>
          <a:xfrm>
            <a:off x="-9728" y="0"/>
            <a:ext cx="12211456" cy="1040860"/>
          </a:xfrm>
          <a:prstGeom prst="rect">
            <a:avLst/>
          </a:prstGeom>
        </p:spPr>
      </p:pic>
      <p:sp>
        <p:nvSpPr>
          <p:cNvPr id="3" name="Content Placeholder 2"/>
          <p:cNvSpPr>
            <a:spLocks noGrp="1"/>
          </p:cNvSpPr>
          <p:nvPr>
            <p:ph idx="1"/>
          </p:nvPr>
        </p:nvSpPr>
        <p:spPr>
          <a:xfrm>
            <a:off x="479425" y="1268414"/>
            <a:ext cx="5469819" cy="50768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1B4169CE-0BBB-43AE-9CA7-8D9899572E46}" type="datetime4">
              <a:rPr lang="en-GB" smtClean="0">
                <a:solidFill>
                  <a:srgbClr val="78787D"/>
                </a:solidFill>
              </a:rPr>
              <a:t>25 April 2017</a:t>
            </a:fld>
            <a:endParaRPr lang="en-GB">
              <a:solidFill>
                <a:srgbClr val="78787D"/>
              </a:solidFill>
            </a:endParaRPr>
          </a:p>
        </p:txBody>
      </p:sp>
      <p:sp>
        <p:nvSpPr>
          <p:cNvPr id="5" name="Footer Placeholder 4"/>
          <p:cNvSpPr>
            <a:spLocks noGrp="1"/>
          </p:cNvSpPr>
          <p:nvPr>
            <p:ph type="ftr" sz="quarter" idx="11"/>
          </p:nvPr>
        </p:nvSpPr>
        <p:spPr/>
        <p:txBody>
          <a:bodyPr/>
          <a:lstStyle/>
          <a:p>
            <a:endParaRPr lang="en-GB">
              <a:solidFill>
                <a:srgbClr val="78787D"/>
              </a:solidFill>
            </a:endParaRPr>
          </a:p>
        </p:txBody>
      </p:sp>
      <p:sp>
        <p:nvSpPr>
          <p:cNvPr id="6" name="Slide Number Placeholder 5"/>
          <p:cNvSpPr>
            <a:spLocks noGrp="1"/>
          </p:cNvSpPr>
          <p:nvPr>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sp>
        <p:nvSpPr>
          <p:cNvPr id="7" name="Content Placeholder 2"/>
          <p:cNvSpPr>
            <a:spLocks noGrp="1"/>
          </p:cNvSpPr>
          <p:nvPr>
            <p:ph idx="13"/>
          </p:nvPr>
        </p:nvSpPr>
        <p:spPr>
          <a:xfrm>
            <a:off x="6242756" y="1268414"/>
            <a:ext cx="5469819" cy="50768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096906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lumn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79425" y="1268096"/>
            <a:ext cx="5469819" cy="50771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8EFCA887-4318-4E3E-A263-C1C29C5EF09B}" type="datetime4">
              <a:rPr lang="en-GB" smtClean="0">
                <a:solidFill>
                  <a:srgbClr val="78787D"/>
                </a:solidFill>
              </a:rPr>
              <a:t>25 April 2017</a:t>
            </a:fld>
            <a:endParaRPr lang="en-GB">
              <a:solidFill>
                <a:srgbClr val="78787D"/>
              </a:solidFill>
            </a:endParaRPr>
          </a:p>
        </p:txBody>
      </p:sp>
      <p:sp>
        <p:nvSpPr>
          <p:cNvPr id="5" name="Footer Placeholder 4"/>
          <p:cNvSpPr>
            <a:spLocks noGrp="1"/>
          </p:cNvSpPr>
          <p:nvPr>
            <p:ph type="ftr" sz="quarter" idx="11"/>
          </p:nvPr>
        </p:nvSpPr>
        <p:spPr/>
        <p:txBody>
          <a:bodyPr/>
          <a:lstStyle/>
          <a:p>
            <a:endParaRPr lang="en-GB">
              <a:solidFill>
                <a:srgbClr val="78787D"/>
              </a:solidFill>
            </a:endParaRPr>
          </a:p>
        </p:txBody>
      </p:sp>
      <p:sp>
        <p:nvSpPr>
          <p:cNvPr id="6" name="Slide Number Placeholder 5"/>
          <p:cNvSpPr>
            <a:spLocks noGrp="1"/>
          </p:cNvSpPr>
          <p:nvPr>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sp>
        <p:nvSpPr>
          <p:cNvPr id="10" name="Picture Placeholder 8"/>
          <p:cNvSpPr>
            <a:spLocks noGrp="1"/>
          </p:cNvSpPr>
          <p:nvPr>
            <p:ph type="pic" sz="quarter" idx="14"/>
          </p:nvPr>
        </p:nvSpPr>
        <p:spPr>
          <a:xfrm>
            <a:off x="6242050" y="1268413"/>
            <a:ext cx="5468400" cy="5076825"/>
          </a:xfrm>
        </p:spPr>
        <p:txBody>
          <a:bodyPr/>
          <a:lstStyle/>
          <a:p>
            <a:endParaRPr lang="en-GB" dirty="0"/>
          </a:p>
        </p:txBody>
      </p:sp>
    </p:spTree>
    <p:extLst>
      <p:ext uri="{BB962C8B-B14F-4D97-AF65-F5344CB8AC3E}">
        <p14:creationId xmlns:p14="http://schemas.microsoft.com/office/powerpoint/2010/main" val="2976025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vice Layout - Browser">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5036" t="13934" r="4883" b="73998"/>
          <a:stretch/>
        </p:blipFill>
        <p:spPr>
          <a:xfrm>
            <a:off x="6189345" y="1842189"/>
            <a:ext cx="5577840" cy="654229"/>
          </a:xfrm>
          <a:prstGeom prst="rect">
            <a:avLst/>
          </a:prstGeom>
        </p:spPr>
      </p:pic>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79425" y="1268414"/>
            <a:ext cx="5469819" cy="50768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13E1F30F-016A-4CF5-8547-40BA481DFCA3}" type="datetime4">
              <a:rPr lang="en-GB" smtClean="0">
                <a:solidFill>
                  <a:srgbClr val="78787D"/>
                </a:solidFill>
              </a:rPr>
              <a:t>25 April 2017</a:t>
            </a:fld>
            <a:endParaRPr lang="en-GB">
              <a:solidFill>
                <a:srgbClr val="78787D"/>
              </a:solidFill>
            </a:endParaRPr>
          </a:p>
        </p:txBody>
      </p:sp>
      <p:sp>
        <p:nvSpPr>
          <p:cNvPr id="5" name="Footer Placeholder 4"/>
          <p:cNvSpPr>
            <a:spLocks noGrp="1"/>
          </p:cNvSpPr>
          <p:nvPr>
            <p:ph type="ftr" sz="quarter" idx="11"/>
          </p:nvPr>
        </p:nvSpPr>
        <p:spPr/>
        <p:txBody>
          <a:bodyPr/>
          <a:lstStyle/>
          <a:p>
            <a:endParaRPr lang="en-GB">
              <a:solidFill>
                <a:srgbClr val="78787D"/>
              </a:solidFill>
            </a:endParaRPr>
          </a:p>
        </p:txBody>
      </p:sp>
      <p:sp>
        <p:nvSpPr>
          <p:cNvPr id="6" name="Slide Number Placeholder 5"/>
          <p:cNvSpPr>
            <a:spLocks noGrp="1"/>
          </p:cNvSpPr>
          <p:nvPr>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sp>
        <p:nvSpPr>
          <p:cNvPr id="10" name="Picture Placeholder 9"/>
          <p:cNvSpPr>
            <a:spLocks noGrp="1"/>
          </p:cNvSpPr>
          <p:nvPr>
            <p:ph type="pic" sz="quarter" idx="13"/>
          </p:nvPr>
        </p:nvSpPr>
        <p:spPr>
          <a:xfrm>
            <a:off x="6246051" y="2495012"/>
            <a:ext cx="5464205" cy="3135223"/>
          </a:xfrm>
        </p:spPr>
        <p:txBody>
          <a:bodyPr>
            <a:normAutofit/>
          </a:bodyPr>
          <a:lstStyle>
            <a:lvl1pPr>
              <a:defRPr sz="1800">
                <a:solidFill>
                  <a:schemeClr val="tx1"/>
                </a:solidFill>
              </a:defRPr>
            </a:lvl1pPr>
          </a:lstStyle>
          <a:p>
            <a:endParaRPr lang="en-GB" dirty="0"/>
          </a:p>
        </p:txBody>
      </p:sp>
    </p:spTree>
    <p:extLst>
      <p:ext uri="{BB962C8B-B14F-4D97-AF65-F5344CB8AC3E}">
        <p14:creationId xmlns:p14="http://schemas.microsoft.com/office/powerpoint/2010/main" val="1228851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vice Layout - Laptop">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04262" y="1571748"/>
            <a:ext cx="7936142" cy="4520179"/>
          </a:xfrm>
          <a:prstGeom prst="rect">
            <a:avLst/>
          </a:prstGeom>
        </p:spPr>
      </p:pic>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79426" y="1268414"/>
            <a:ext cx="4492069" cy="50768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697755BD-AB03-4A8C-9950-92BE5B11962F}" type="datetime4">
              <a:rPr lang="en-GB" smtClean="0">
                <a:solidFill>
                  <a:srgbClr val="78787D"/>
                </a:solidFill>
              </a:rPr>
              <a:t>25 April 2017</a:t>
            </a:fld>
            <a:endParaRPr lang="en-GB">
              <a:solidFill>
                <a:srgbClr val="78787D"/>
              </a:solidFill>
            </a:endParaRPr>
          </a:p>
        </p:txBody>
      </p:sp>
      <p:sp>
        <p:nvSpPr>
          <p:cNvPr id="5" name="Footer Placeholder 4"/>
          <p:cNvSpPr>
            <a:spLocks noGrp="1"/>
          </p:cNvSpPr>
          <p:nvPr>
            <p:ph type="ftr" sz="quarter" idx="11"/>
          </p:nvPr>
        </p:nvSpPr>
        <p:spPr/>
        <p:txBody>
          <a:bodyPr/>
          <a:lstStyle/>
          <a:p>
            <a:endParaRPr lang="en-GB">
              <a:solidFill>
                <a:srgbClr val="78787D"/>
              </a:solidFill>
            </a:endParaRPr>
          </a:p>
        </p:txBody>
      </p:sp>
      <p:sp>
        <p:nvSpPr>
          <p:cNvPr id="6" name="Slide Number Placeholder 5"/>
          <p:cNvSpPr>
            <a:spLocks noGrp="1"/>
          </p:cNvSpPr>
          <p:nvPr>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sp>
        <p:nvSpPr>
          <p:cNvPr id="10" name="Picture Placeholder 9"/>
          <p:cNvSpPr>
            <a:spLocks noGrp="1"/>
          </p:cNvSpPr>
          <p:nvPr>
            <p:ph type="pic" sz="quarter" idx="13"/>
          </p:nvPr>
        </p:nvSpPr>
        <p:spPr>
          <a:xfrm>
            <a:off x="5698982" y="1978696"/>
            <a:ext cx="5329988" cy="3416416"/>
          </a:xfrm>
        </p:spPr>
        <p:txBody>
          <a:bodyPr>
            <a:normAutofit/>
          </a:bodyPr>
          <a:lstStyle>
            <a:lvl1pPr>
              <a:defRPr sz="1800">
                <a:solidFill>
                  <a:schemeClr val="tx1"/>
                </a:solidFill>
              </a:defRPr>
            </a:lvl1pPr>
          </a:lstStyle>
          <a:p>
            <a:endParaRPr lang="en-GB" dirty="0"/>
          </a:p>
        </p:txBody>
      </p:sp>
    </p:spTree>
    <p:extLst>
      <p:ext uri="{BB962C8B-B14F-4D97-AF65-F5344CB8AC3E}">
        <p14:creationId xmlns:p14="http://schemas.microsoft.com/office/powerpoint/2010/main" val="74632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 Laptop (Cent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8727" y="1185568"/>
            <a:ext cx="9155590" cy="5214739"/>
          </a:xfrm>
          <a:prstGeom prst="rect">
            <a:avLst/>
          </a:prstGeom>
        </p:spPr>
      </p:pic>
      <p:sp>
        <p:nvSpPr>
          <p:cNvPr id="2" name="Title 1"/>
          <p:cNvSpPr>
            <a:spLocks noGrp="1"/>
          </p:cNvSpPr>
          <p:nvPr>
            <p:ph type="title"/>
          </p:nvPr>
        </p:nvSpPr>
        <p:spPr/>
        <p:txBody>
          <a:bodyPr/>
          <a:lstStyle/>
          <a:p>
            <a:r>
              <a:rPr lang="en-US"/>
              <a:t>Click to edit Master title style</a:t>
            </a:r>
            <a:endParaRPr lang="en-GB"/>
          </a:p>
        </p:txBody>
      </p:sp>
      <p:sp>
        <p:nvSpPr>
          <p:cNvPr id="4" name="Date Placeholder 3"/>
          <p:cNvSpPr>
            <a:spLocks noGrp="1"/>
          </p:cNvSpPr>
          <p:nvPr>
            <p:ph type="dt" sz="half" idx="10"/>
          </p:nvPr>
        </p:nvSpPr>
        <p:spPr/>
        <p:txBody>
          <a:bodyPr/>
          <a:lstStyle/>
          <a:p>
            <a:fld id="{2EDE2E0A-DDB8-49A3-B99A-B3020F21EC33}" type="datetime4">
              <a:rPr lang="en-GB" smtClean="0">
                <a:solidFill>
                  <a:srgbClr val="78787D"/>
                </a:solidFill>
              </a:rPr>
              <a:t>25 April 2017</a:t>
            </a:fld>
            <a:endParaRPr lang="en-GB">
              <a:solidFill>
                <a:srgbClr val="78787D"/>
              </a:solidFill>
            </a:endParaRPr>
          </a:p>
        </p:txBody>
      </p:sp>
      <p:sp>
        <p:nvSpPr>
          <p:cNvPr id="5" name="Footer Placeholder 4"/>
          <p:cNvSpPr>
            <a:spLocks noGrp="1"/>
          </p:cNvSpPr>
          <p:nvPr>
            <p:ph type="ftr" sz="quarter" idx="11"/>
          </p:nvPr>
        </p:nvSpPr>
        <p:spPr/>
        <p:txBody>
          <a:bodyPr/>
          <a:lstStyle/>
          <a:p>
            <a:endParaRPr lang="en-GB">
              <a:solidFill>
                <a:srgbClr val="78787D"/>
              </a:solidFill>
            </a:endParaRPr>
          </a:p>
        </p:txBody>
      </p:sp>
      <p:sp>
        <p:nvSpPr>
          <p:cNvPr id="6" name="Slide Number Placeholder 5"/>
          <p:cNvSpPr>
            <a:spLocks noGrp="1"/>
          </p:cNvSpPr>
          <p:nvPr>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sp>
        <p:nvSpPr>
          <p:cNvPr id="10" name="Picture Placeholder 9"/>
          <p:cNvSpPr>
            <a:spLocks noGrp="1"/>
          </p:cNvSpPr>
          <p:nvPr>
            <p:ph type="pic" sz="quarter" idx="13"/>
          </p:nvPr>
        </p:nvSpPr>
        <p:spPr>
          <a:xfrm>
            <a:off x="3021840" y="1648351"/>
            <a:ext cx="6148981" cy="3941374"/>
          </a:xfrm>
        </p:spPr>
        <p:txBody>
          <a:bodyPr>
            <a:normAutofit/>
          </a:bodyPr>
          <a:lstStyle>
            <a:lvl1pPr>
              <a:defRPr sz="1800">
                <a:solidFill>
                  <a:schemeClr val="tx1"/>
                </a:solidFill>
              </a:defRPr>
            </a:lvl1pPr>
          </a:lstStyle>
          <a:p>
            <a:endParaRPr lang="en-GB" dirty="0"/>
          </a:p>
        </p:txBody>
      </p:sp>
    </p:spTree>
    <p:extLst>
      <p:ext uri="{BB962C8B-B14F-4D97-AF65-F5344CB8AC3E}">
        <p14:creationId xmlns:p14="http://schemas.microsoft.com/office/powerpoint/2010/main" val="412808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 Monito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8436" y="1185289"/>
            <a:ext cx="6018007" cy="5268683"/>
          </a:xfrm>
          <a:prstGeom prst="rect">
            <a:avLst/>
          </a:prstGeom>
        </p:spPr>
      </p:pic>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79425" y="1268414"/>
            <a:ext cx="5166001" cy="50768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20534FE2-4A1F-4679-A37C-941EE87E360F}" type="datetime4">
              <a:rPr lang="en-GB" smtClean="0">
                <a:solidFill>
                  <a:srgbClr val="78787D"/>
                </a:solidFill>
              </a:rPr>
              <a:t>25 April 2017</a:t>
            </a:fld>
            <a:endParaRPr lang="en-GB">
              <a:solidFill>
                <a:srgbClr val="78787D"/>
              </a:solidFill>
            </a:endParaRPr>
          </a:p>
        </p:txBody>
      </p:sp>
      <p:sp>
        <p:nvSpPr>
          <p:cNvPr id="5" name="Footer Placeholder 4"/>
          <p:cNvSpPr>
            <a:spLocks noGrp="1"/>
          </p:cNvSpPr>
          <p:nvPr>
            <p:ph type="ftr" sz="quarter" idx="11"/>
          </p:nvPr>
        </p:nvSpPr>
        <p:spPr/>
        <p:txBody>
          <a:bodyPr/>
          <a:lstStyle/>
          <a:p>
            <a:endParaRPr lang="en-GB">
              <a:solidFill>
                <a:srgbClr val="78787D"/>
              </a:solidFill>
            </a:endParaRPr>
          </a:p>
        </p:txBody>
      </p:sp>
      <p:sp>
        <p:nvSpPr>
          <p:cNvPr id="6" name="Slide Number Placeholder 5"/>
          <p:cNvSpPr>
            <a:spLocks noGrp="1"/>
          </p:cNvSpPr>
          <p:nvPr>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sp>
        <p:nvSpPr>
          <p:cNvPr id="10" name="Picture Placeholder 9"/>
          <p:cNvSpPr>
            <a:spLocks noGrp="1"/>
          </p:cNvSpPr>
          <p:nvPr>
            <p:ph type="pic" sz="quarter" idx="13"/>
          </p:nvPr>
        </p:nvSpPr>
        <p:spPr>
          <a:xfrm>
            <a:off x="6206486" y="1603718"/>
            <a:ext cx="5315663" cy="3283178"/>
          </a:xfrm>
        </p:spPr>
        <p:txBody>
          <a:bodyPr>
            <a:normAutofit/>
          </a:bodyPr>
          <a:lstStyle>
            <a:lvl1pPr>
              <a:defRPr sz="1800">
                <a:solidFill>
                  <a:schemeClr val="tx1"/>
                </a:solidFill>
              </a:defRPr>
            </a:lvl1pPr>
          </a:lstStyle>
          <a:p>
            <a:endParaRPr lang="en-GB" dirty="0"/>
          </a:p>
        </p:txBody>
      </p:sp>
    </p:spTree>
    <p:extLst>
      <p:ext uri="{BB962C8B-B14F-4D97-AF65-F5344CB8AC3E}">
        <p14:creationId xmlns:p14="http://schemas.microsoft.com/office/powerpoint/2010/main" val="272109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 Tablet (Landscap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79425" y="1268414"/>
            <a:ext cx="5469819" cy="50768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118F82AB-9476-4A6D-9E01-624690B4C636}" type="datetime4">
              <a:rPr lang="en-GB" smtClean="0">
                <a:solidFill>
                  <a:srgbClr val="78787D"/>
                </a:solidFill>
              </a:rPr>
              <a:t>25 April 2017</a:t>
            </a:fld>
            <a:endParaRPr lang="en-GB">
              <a:solidFill>
                <a:srgbClr val="78787D"/>
              </a:solidFill>
            </a:endParaRPr>
          </a:p>
        </p:txBody>
      </p:sp>
      <p:sp>
        <p:nvSpPr>
          <p:cNvPr id="5" name="Footer Placeholder 4"/>
          <p:cNvSpPr>
            <a:spLocks noGrp="1"/>
          </p:cNvSpPr>
          <p:nvPr>
            <p:ph type="ftr" sz="quarter" idx="11"/>
          </p:nvPr>
        </p:nvSpPr>
        <p:spPr/>
        <p:txBody>
          <a:bodyPr/>
          <a:lstStyle/>
          <a:p>
            <a:endParaRPr lang="en-GB">
              <a:solidFill>
                <a:srgbClr val="78787D"/>
              </a:solidFill>
            </a:endParaRPr>
          </a:p>
        </p:txBody>
      </p:sp>
      <p:sp>
        <p:nvSpPr>
          <p:cNvPr id="6" name="Slide Number Placeholder 5"/>
          <p:cNvSpPr>
            <a:spLocks noGrp="1"/>
          </p:cNvSpPr>
          <p:nvPr>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18531" t="3495" r="18683" b="2913"/>
          <a:stretch/>
        </p:blipFill>
        <p:spPr>
          <a:xfrm rot="5400000" flipV="1">
            <a:off x="6788048" y="832006"/>
            <a:ext cx="4420803" cy="5769387"/>
          </a:xfrm>
          <a:prstGeom prst="rect">
            <a:avLst/>
          </a:prstGeom>
        </p:spPr>
      </p:pic>
      <p:sp>
        <p:nvSpPr>
          <p:cNvPr id="10" name="Picture Placeholder 9"/>
          <p:cNvSpPr>
            <a:spLocks noGrp="1"/>
          </p:cNvSpPr>
          <p:nvPr>
            <p:ph type="pic" sz="quarter" idx="13"/>
          </p:nvPr>
        </p:nvSpPr>
        <p:spPr>
          <a:xfrm>
            <a:off x="6703899" y="1986434"/>
            <a:ext cx="4444161" cy="3496838"/>
          </a:xfrm>
        </p:spPr>
        <p:txBody>
          <a:bodyPr>
            <a:normAutofit/>
          </a:bodyPr>
          <a:lstStyle>
            <a:lvl1pPr>
              <a:defRPr sz="1800">
                <a:solidFill>
                  <a:schemeClr val="tx1"/>
                </a:solidFill>
              </a:defRPr>
            </a:lvl1pPr>
          </a:lstStyle>
          <a:p>
            <a:endParaRPr lang="en-GB" dirty="0"/>
          </a:p>
        </p:txBody>
      </p:sp>
    </p:spTree>
    <p:extLst>
      <p:ext uri="{BB962C8B-B14F-4D97-AF65-F5344CB8AC3E}">
        <p14:creationId xmlns:p14="http://schemas.microsoft.com/office/powerpoint/2010/main" val="319071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ice Layout - Tablet (Portra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79425" y="1268414"/>
            <a:ext cx="7253218" cy="50768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07627F62-0402-494D-96A4-F0A0648DA2BE}" type="datetime4">
              <a:rPr lang="en-GB" smtClean="0">
                <a:solidFill>
                  <a:srgbClr val="78787D"/>
                </a:solidFill>
              </a:rPr>
              <a:t>25 April 2017</a:t>
            </a:fld>
            <a:endParaRPr lang="en-GB">
              <a:solidFill>
                <a:srgbClr val="78787D"/>
              </a:solidFill>
            </a:endParaRPr>
          </a:p>
        </p:txBody>
      </p:sp>
      <p:sp>
        <p:nvSpPr>
          <p:cNvPr id="5" name="Footer Placeholder 4"/>
          <p:cNvSpPr>
            <a:spLocks noGrp="1"/>
          </p:cNvSpPr>
          <p:nvPr>
            <p:ph type="ftr" sz="quarter" idx="11"/>
          </p:nvPr>
        </p:nvSpPr>
        <p:spPr/>
        <p:txBody>
          <a:bodyPr/>
          <a:lstStyle/>
          <a:p>
            <a:endParaRPr lang="en-GB">
              <a:solidFill>
                <a:srgbClr val="78787D"/>
              </a:solidFill>
            </a:endParaRPr>
          </a:p>
        </p:txBody>
      </p:sp>
      <p:sp>
        <p:nvSpPr>
          <p:cNvPr id="6" name="Slide Number Placeholder 5"/>
          <p:cNvSpPr>
            <a:spLocks noGrp="1"/>
          </p:cNvSpPr>
          <p:nvPr>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18531" t="3495" r="18683" b="2913"/>
          <a:stretch/>
        </p:blipFill>
        <p:spPr>
          <a:xfrm rot="10800000" flipH="1" flipV="1">
            <a:off x="7749308" y="1112133"/>
            <a:ext cx="4123608" cy="5381532"/>
          </a:xfrm>
          <a:prstGeom prst="rect">
            <a:avLst/>
          </a:prstGeom>
        </p:spPr>
      </p:pic>
      <p:sp>
        <p:nvSpPr>
          <p:cNvPr id="10" name="Picture Placeholder 9"/>
          <p:cNvSpPr>
            <a:spLocks noGrp="1"/>
          </p:cNvSpPr>
          <p:nvPr>
            <p:ph type="pic" sz="quarter" idx="13"/>
          </p:nvPr>
        </p:nvSpPr>
        <p:spPr>
          <a:xfrm>
            <a:off x="8195120" y="1660946"/>
            <a:ext cx="3256805" cy="4152679"/>
          </a:xfrm>
        </p:spPr>
        <p:txBody>
          <a:bodyPr>
            <a:normAutofit/>
          </a:bodyPr>
          <a:lstStyle>
            <a:lvl1pPr>
              <a:defRPr sz="1800">
                <a:solidFill>
                  <a:schemeClr val="tx1"/>
                </a:solidFill>
              </a:defRPr>
            </a:lvl1pPr>
          </a:lstStyle>
          <a:p>
            <a:endParaRPr lang="en-GB" dirty="0"/>
          </a:p>
        </p:txBody>
      </p:sp>
    </p:spTree>
    <p:extLst>
      <p:ext uri="{BB962C8B-B14F-4D97-AF65-F5344CB8AC3E}">
        <p14:creationId xmlns:p14="http://schemas.microsoft.com/office/powerpoint/2010/main" val="266278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 Smartphone (Landscap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2486" r="22800"/>
          <a:stretch/>
        </p:blipFill>
        <p:spPr>
          <a:xfrm rot="16200000">
            <a:off x="7235045" y="950558"/>
            <a:ext cx="3547472" cy="5678186"/>
          </a:xfrm>
          <a:prstGeom prst="rect">
            <a:avLst/>
          </a:prstGeom>
        </p:spPr>
      </p:pic>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79425" y="1268414"/>
            <a:ext cx="5469819" cy="50768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131DB206-710C-4672-94FD-3D0A37593D9C}" type="datetime4">
              <a:rPr lang="en-GB" smtClean="0">
                <a:solidFill>
                  <a:srgbClr val="78787D"/>
                </a:solidFill>
              </a:rPr>
              <a:t>25 April 2017</a:t>
            </a:fld>
            <a:endParaRPr lang="en-GB">
              <a:solidFill>
                <a:srgbClr val="78787D"/>
              </a:solidFill>
            </a:endParaRPr>
          </a:p>
        </p:txBody>
      </p:sp>
      <p:sp>
        <p:nvSpPr>
          <p:cNvPr id="5" name="Footer Placeholder 4"/>
          <p:cNvSpPr>
            <a:spLocks noGrp="1"/>
          </p:cNvSpPr>
          <p:nvPr>
            <p:ph type="ftr" sz="quarter" idx="11"/>
          </p:nvPr>
        </p:nvSpPr>
        <p:spPr/>
        <p:txBody>
          <a:bodyPr/>
          <a:lstStyle/>
          <a:p>
            <a:endParaRPr lang="en-GB">
              <a:solidFill>
                <a:srgbClr val="78787D"/>
              </a:solidFill>
            </a:endParaRPr>
          </a:p>
        </p:txBody>
      </p:sp>
      <p:sp>
        <p:nvSpPr>
          <p:cNvPr id="6" name="Slide Number Placeholder 5"/>
          <p:cNvSpPr>
            <a:spLocks noGrp="1"/>
          </p:cNvSpPr>
          <p:nvPr>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sp>
        <p:nvSpPr>
          <p:cNvPr id="10" name="Picture Placeholder 9"/>
          <p:cNvSpPr>
            <a:spLocks noGrp="1"/>
          </p:cNvSpPr>
          <p:nvPr>
            <p:ph type="pic" sz="quarter" idx="13"/>
          </p:nvPr>
        </p:nvSpPr>
        <p:spPr>
          <a:xfrm>
            <a:off x="6846448" y="2424303"/>
            <a:ext cx="4339389" cy="2695074"/>
          </a:xfrm>
        </p:spPr>
        <p:txBody>
          <a:bodyPr>
            <a:normAutofit/>
          </a:bodyPr>
          <a:lstStyle>
            <a:lvl1pPr>
              <a:defRPr sz="1800">
                <a:solidFill>
                  <a:schemeClr val="tx1"/>
                </a:solidFill>
              </a:defRPr>
            </a:lvl1pPr>
          </a:lstStyle>
          <a:p>
            <a:endParaRPr lang="en-GB" dirty="0"/>
          </a:p>
        </p:txBody>
      </p:sp>
    </p:spTree>
    <p:extLst>
      <p:ext uri="{BB962C8B-B14F-4D97-AF65-F5344CB8AC3E}">
        <p14:creationId xmlns:p14="http://schemas.microsoft.com/office/powerpoint/2010/main" val="154902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 Smartphone (Portrai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2486" r="22800"/>
          <a:stretch/>
        </p:blipFill>
        <p:spPr>
          <a:xfrm>
            <a:off x="8091055" y="1131932"/>
            <a:ext cx="3329006" cy="5328503"/>
          </a:xfrm>
          <a:prstGeom prst="rect">
            <a:avLst/>
          </a:prstGeom>
        </p:spPr>
      </p:pic>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79425" y="1268414"/>
            <a:ext cx="7253218" cy="50768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5245B295-F652-4B20-9EDF-E2F7DD7F4524}" type="datetime4">
              <a:rPr lang="en-GB" smtClean="0">
                <a:solidFill>
                  <a:srgbClr val="78787D"/>
                </a:solidFill>
              </a:rPr>
              <a:t>25 April 2017</a:t>
            </a:fld>
            <a:endParaRPr lang="en-GB">
              <a:solidFill>
                <a:srgbClr val="78787D"/>
              </a:solidFill>
            </a:endParaRPr>
          </a:p>
        </p:txBody>
      </p:sp>
      <p:sp>
        <p:nvSpPr>
          <p:cNvPr id="5" name="Footer Placeholder 4"/>
          <p:cNvSpPr>
            <a:spLocks noGrp="1"/>
          </p:cNvSpPr>
          <p:nvPr>
            <p:ph type="ftr" sz="quarter" idx="11"/>
          </p:nvPr>
        </p:nvSpPr>
        <p:spPr/>
        <p:txBody>
          <a:bodyPr/>
          <a:lstStyle/>
          <a:p>
            <a:endParaRPr lang="en-GB">
              <a:solidFill>
                <a:srgbClr val="78787D"/>
              </a:solidFill>
            </a:endParaRPr>
          </a:p>
        </p:txBody>
      </p:sp>
      <p:sp>
        <p:nvSpPr>
          <p:cNvPr id="6" name="Slide Number Placeholder 5"/>
          <p:cNvSpPr>
            <a:spLocks noGrp="1"/>
          </p:cNvSpPr>
          <p:nvPr>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sp>
        <p:nvSpPr>
          <p:cNvPr id="10" name="Picture Placeholder 9"/>
          <p:cNvSpPr>
            <a:spLocks noGrp="1"/>
          </p:cNvSpPr>
          <p:nvPr>
            <p:ph type="pic" sz="quarter" idx="13"/>
          </p:nvPr>
        </p:nvSpPr>
        <p:spPr>
          <a:xfrm>
            <a:off x="8513611" y="1780387"/>
            <a:ext cx="2521664" cy="4057470"/>
          </a:xfrm>
        </p:spPr>
        <p:txBody>
          <a:bodyPr>
            <a:normAutofit/>
          </a:bodyPr>
          <a:lstStyle>
            <a:lvl1pPr>
              <a:defRPr sz="1800">
                <a:solidFill>
                  <a:schemeClr val="tx1"/>
                </a:solidFill>
              </a:defRPr>
            </a:lvl1pPr>
          </a:lstStyle>
          <a:p>
            <a:endParaRPr lang="en-GB" dirty="0"/>
          </a:p>
        </p:txBody>
      </p:sp>
    </p:spTree>
    <p:extLst>
      <p:ext uri="{BB962C8B-B14F-4D97-AF65-F5344CB8AC3E}">
        <p14:creationId xmlns:p14="http://schemas.microsoft.com/office/powerpoint/2010/main" val="230698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 Blue">
    <p:spTree>
      <p:nvGrpSpPr>
        <p:cNvPr id="1" name=""/>
        <p:cNvGrpSpPr/>
        <p:nvPr/>
      </p:nvGrpSpPr>
      <p:grpSpPr>
        <a:xfrm>
          <a:off x="0" y="0"/>
          <a:ext cx="0" cy="0"/>
          <a:chOff x="0" y="0"/>
          <a:chExt cx="0" cy="0"/>
        </a:xfrm>
      </p:grpSpPr>
      <p:sp>
        <p:nvSpPr>
          <p:cNvPr id="20" name="Rectangle 19"/>
          <p:cNvSpPr/>
          <p:nvPr userDrawn="1"/>
        </p:nvSpPr>
        <p:spPr>
          <a:xfrm>
            <a:off x="6282000" y="487953"/>
            <a:ext cx="5436000" cy="543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9" name="Picture Placeholder 18"/>
          <p:cNvSpPr>
            <a:spLocks noGrp="1"/>
          </p:cNvSpPr>
          <p:nvPr>
            <p:ph type="pic" sz="quarter" idx="13"/>
          </p:nvPr>
        </p:nvSpPr>
        <p:spPr>
          <a:xfrm>
            <a:off x="0" y="1774"/>
            <a:ext cx="12201235" cy="6345238"/>
          </a:xfrm>
          <a:custGeom>
            <a:avLst/>
            <a:gdLst>
              <a:gd name="connsiteX0" fmla="*/ 6294882 w 12203289"/>
              <a:gd name="connsiteY0" fmla="*/ 492101 h 6345238"/>
              <a:gd name="connsiteX1" fmla="*/ 6294882 w 12203289"/>
              <a:gd name="connsiteY1" fmla="*/ 5913358 h 6345238"/>
              <a:gd name="connsiteX2" fmla="*/ 11716482 w 12203289"/>
              <a:gd name="connsiteY2" fmla="*/ 5913358 h 6345238"/>
              <a:gd name="connsiteX3" fmla="*/ 11716482 w 12203289"/>
              <a:gd name="connsiteY3" fmla="*/ 492101 h 6345238"/>
              <a:gd name="connsiteX4" fmla="*/ 0 w 12203289"/>
              <a:gd name="connsiteY4" fmla="*/ 0 h 6345238"/>
              <a:gd name="connsiteX5" fmla="*/ 12203289 w 12203289"/>
              <a:gd name="connsiteY5" fmla="*/ 0 h 6345238"/>
              <a:gd name="connsiteX6" fmla="*/ 12203289 w 12203289"/>
              <a:gd name="connsiteY6" fmla="*/ 6345238 h 6345238"/>
              <a:gd name="connsiteX7" fmla="*/ 0 w 12203289"/>
              <a:gd name="connsiteY7" fmla="*/ 6345238 h 634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3289" h="6345238">
                <a:moveTo>
                  <a:pt x="6294882" y="492101"/>
                </a:moveTo>
                <a:lnTo>
                  <a:pt x="6294882" y="5913358"/>
                </a:lnTo>
                <a:lnTo>
                  <a:pt x="11716482" y="5913358"/>
                </a:lnTo>
                <a:lnTo>
                  <a:pt x="11716482" y="492101"/>
                </a:lnTo>
                <a:close/>
                <a:moveTo>
                  <a:pt x="0" y="0"/>
                </a:moveTo>
                <a:lnTo>
                  <a:pt x="12203289" y="0"/>
                </a:lnTo>
                <a:lnTo>
                  <a:pt x="12203289" y="6345238"/>
                </a:lnTo>
                <a:lnTo>
                  <a:pt x="0" y="6345238"/>
                </a:lnTo>
                <a:close/>
              </a:path>
            </a:pathLst>
          </a:custGeom>
        </p:spPr>
        <p:txBody>
          <a:bodyPr wrap="square">
            <a:noAutofit/>
          </a:bodyPr>
          <a:lstStyle>
            <a:lvl1pPr>
              <a:defRPr sz="1800">
                <a:solidFill>
                  <a:schemeClr val="tx1"/>
                </a:solidFill>
              </a:defRPr>
            </a:lvl1pPr>
          </a:lstStyle>
          <a:p>
            <a:endParaRPr lang="en-GB"/>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01835" y="981479"/>
            <a:ext cx="1285989" cy="1285989"/>
          </a:xfrm>
          <a:prstGeom prst="rect">
            <a:avLst/>
          </a:prstGeom>
        </p:spPr>
      </p:pic>
      <p:sp>
        <p:nvSpPr>
          <p:cNvPr id="2" name="Title 1"/>
          <p:cNvSpPr>
            <a:spLocks noGrp="1"/>
          </p:cNvSpPr>
          <p:nvPr userDrawn="1">
            <p:ph type="ctrTitle"/>
          </p:nvPr>
        </p:nvSpPr>
        <p:spPr>
          <a:xfrm>
            <a:off x="6801837" y="2535828"/>
            <a:ext cx="4380176" cy="2168372"/>
          </a:xfrm>
        </p:spPr>
        <p:txBody>
          <a:bodyPr anchor="b">
            <a:normAutofit/>
          </a:bodyPr>
          <a:lstStyle>
            <a:lvl1pPr algn="l">
              <a:defRPr sz="2800"/>
            </a:lvl1pPr>
          </a:lstStyle>
          <a:p>
            <a:r>
              <a:rPr lang="en-US" dirty="0"/>
              <a:t>Click to edit Master title style</a:t>
            </a:r>
            <a:endParaRPr lang="en-GB" dirty="0"/>
          </a:p>
        </p:txBody>
      </p:sp>
      <p:sp>
        <p:nvSpPr>
          <p:cNvPr id="3" name="Subtitle 2"/>
          <p:cNvSpPr>
            <a:spLocks noGrp="1"/>
          </p:cNvSpPr>
          <p:nvPr userDrawn="1">
            <p:ph type="subTitle" idx="1"/>
          </p:nvPr>
        </p:nvSpPr>
        <p:spPr>
          <a:xfrm>
            <a:off x="6801836" y="4833701"/>
            <a:ext cx="4380177" cy="424180"/>
          </a:xfrm>
        </p:spPr>
        <p:txBody>
          <a:bodyPr anchor="ctr" anchorCtr="0"/>
          <a:lstStyle>
            <a:lvl1pPr marL="0" indent="0" algn="l">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p:cNvSpPr>
            <a:spLocks noGrp="1"/>
          </p:cNvSpPr>
          <p:nvPr userDrawn="1">
            <p:ph type="ftr" sz="quarter" idx="11"/>
          </p:nvPr>
        </p:nvSpPr>
        <p:spPr/>
        <p:txBody>
          <a:bodyPr/>
          <a:lstStyle/>
          <a:p>
            <a:endParaRPr lang="en-GB">
              <a:solidFill>
                <a:srgbClr val="78787D"/>
              </a:solidFill>
            </a:endParaRPr>
          </a:p>
        </p:txBody>
      </p:sp>
      <p:sp>
        <p:nvSpPr>
          <p:cNvPr id="6" name="Slide Number Placeholder 5"/>
          <p:cNvSpPr>
            <a:spLocks noGrp="1"/>
          </p:cNvSpPr>
          <p:nvPr userDrawn="1">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pic>
        <p:nvPicPr>
          <p:cNvPr id="1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3823" y="6510445"/>
            <a:ext cx="1141546" cy="225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4" name="Date Placeholder 3"/>
          <p:cNvSpPr>
            <a:spLocks noGrp="1"/>
          </p:cNvSpPr>
          <p:nvPr userDrawn="1">
            <p:ph type="dt" sz="half" idx="10"/>
          </p:nvPr>
        </p:nvSpPr>
        <p:spPr>
          <a:xfrm>
            <a:off x="2101309" y="6426514"/>
            <a:ext cx="1937290" cy="365125"/>
          </a:xfrm>
        </p:spPr>
        <p:txBody>
          <a:bodyPr/>
          <a:lstStyle/>
          <a:p>
            <a:fld id="{E1EAAEF7-72F6-487C-AB6E-B66958EA64EA}" type="datetime4">
              <a:rPr lang="en-GB" smtClean="0">
                <a:solidFill>
                  <a:srgbClr val="78787D"/>
                </a:solidFill>
              </a:rPr>
              <a:t>25 April 2017</a:t>
            </a:fld>
            <a:endParaRPr lang="en-GB">
              <a:solidFill>
                <a:srgbClr val="78787D"/>
              </a:solidFill>
            </a:endParaRPr>
          </a:p>
        </p:txBody>
      </p:sp>
    </p:spTree>
    <p:extLst>
      <p:ext uri="{BB962C8B-B14F-4D97-AF65-F5344CB8AC3E}">
        <p14:creationId xmlns:p14="http://schemas.microsoft.com/office/powerpoint/2010/main" val="36194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 Multip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04856" y="1303229"/>
            <a:ext cx="4501889" cy="3941342"/>
          </a:xfrm>
          <a:prstGeom prst="rect">
            <a:avLst/>
          </a:prstGeom>
        </p:spPr>
      </p:pic>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79425" y="1268414"/>
            <a:ext cx="5166001" cy="50768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EA7DE480-639F-41C7-97F6-C64F39C8D8D6}" type="datetime4">
              <a:rPr lang="en-GB" smtClean="0">
                <a:solidFill>
                  <a:srgbClr val="78787D"/>
                </a:solidFill>
              </a:rPr>
              <a:t>25 April 2017</a:t>
            </a:fld>
            <a:endParaRPr lang="en-GB">
              <a:solidFill>
                <a:srgbClr val="78787D"/>
              </a:solidFill>
            </a:endParaRPr>
          </a:p>
        </p:txBody>
      </p:sp>
      <p:sp>
        <p:nvSpPr>
          <p:cNvPr id="5" name="Footer Placeholder 4"/>
          <p:cNvSpPr>
            <a:spLocks noGrp="1"/>
          </p:cNvSpPr>
          <p:nvPr>
            <p:ph type="ftr" sz="quarter" idx="11"/>
          </p:nvPr>
        </p:nvSpPr>
        <p:spPr/>
        <p:txBody>
          <a:bodyPr/>
          <a:lstStyle/>
          <a:p>
            <a:endParaRPr lang="en-GB">
              <a:solidFill>
                <a:srgbClr val="78787D"/>
              </a:solidFill>
            </a:endParaRPr>
          </a:p>
        </p:txBody>
      </p:sp>
      <p:sp>
        <p:nvSpPr>
          <p:cNvPr id="6" name="Slide Number Placeholder 5"/>
          <p:cNvSpPr>
            <a:spLocks noGrp="1"/>
          </p:cNvSpPr>
          <p:nvPr>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sp>
        <p:nvSpPr>
          <p:cNvPr id="10" name="Picture Placeholder 9"/>
          <p:cNvSpPr>
            <a:spLocks noGrp="1"/>
          </p:cNvSpPr>
          <p:nvPr>
            <p:ph type="pic" sz="quarter" idx="13"/>
          </p:nvPr>
        </p:nvSpPr>
        <p:spPr>
          <a:xfrm>
            <a:off x="6568960" y="1618277"/>
            <a:ext cx="3976734" cy="2447934"/>
          </a:xfrm>
          <a:custGeom>
            <a:avLst/>
            <a:gdLst>
              <a:gd name="connsiteX0" fmla="*/ 0 w 3976487"/>
              <a:gd name="connsiteY0" fmla="*/ 0 h 2456046"/>
              <a:gd name="connsiteX1" fmla="*/ 3976487 w 3976487"/>
              <a:gd name="connsiteY1" fmla="*/ 0 h 2456046"/>
              <a:gd name="connsiteX2" fmla="*/ 3976487 w 3976487"/>
              <a:gd name="connsiteY2" fmla="*/ 2456046 h 2456046"/>
              <a:gd name="connsiteX3" fmla="*/ 0 w 3976487"/>
              <a:gd name="connsiteY3" fmla="*/ 2456046 h 2456046"/>
              <a:gd name="connsiteX4" fmla="*/ 0 w 3976487"/>
              <a:gd name="connsiteY4" fmla="*/ 0 h 2456046"/>
              <a:gd name="connsiteX0" fmla="*/ 2152 w 3978639"/>
              <a:gd name="connsiteY0" fmla="*/ 0 h 2456046"/>
              <a:gd name="connsiteX1" fmla="*/ 3978639 w 3978639"/>
              <a:gd name="connsiteY1" fmla="*/ 0 h 2456046"/>
              <a:gd name="connsiteX2" fmla="*/ 3978639 w 3978639"/>
              <a:gd name="connsiteY2" fmla="*/ 2456046 h 2456046"/>
              <a:gd name="connsiteX3" fmla="*/ 2152 w 3978639"/>
              <a:gd name="connsiteY3" fmla="*/ 2456046 h 2456046"/>
              <a:gd name="connsiteX4" fmla="*/ 0 w 3978639"/>
              <a:gd name="connsiteY4" fmla="*/ 1876661 h 2456046"/>
              <a:gd name="connsiteX5" fmla="*/ 2152 w 3978639"/>
              <a:gd name="connsiteY5" fmla="*/ 0 h 2456046"/>
              <a:gd name="connsiteX0" fmla="*/ 2152 w 3978639"/>
              <a:gd name="connsiteY0" fmla="*/ 0 h 2456046"/>
              <a:gd name="connsiteX1" fmla="*/ 3978639 w 3978639"/>
              <a:gd name="connsiteY1" fmla="*/ 0 h 2456046"/>
              <a:gd name="connsiteX2" fmla="*/ 3978639 w 3978639"/>
              <a:gd name="connsiteY2" fmla="*/ 2456046 h 2456046"/>
              <a:gd name="connsiteX3" fmla="*/ 343699 w 3978639"/>
              <a:gd name="connsiteY3" fmla="*/ 2455554 h 2456046"/>
              <a:gd name="connsiteX4" fmla="*/ 2152 w 3978639"/>
              <a:gd name="connsiteY4" fmla="*/ 2456046 h 2456046"/>
              <a:gd name="connsiteX5" fmla="*/ 0 w 3978639"/>
              <a:gd name="connsiteY5" fmla="*/ 1876661 h 2456046"/>
              <a:gd name="connsiteX6" fmla="*/ 2152 w 3978639"/>
              <a:gd name="connsiteY6" fmla="*/ 0 h 2456046"/>
              <a:gd name="connsiteX0" fmla="*/ 2152 w 3978639"/>
              <a:gd name="connsiteY0" fmla="*/ 0 h 2456046"/>
              <a:gd name="connsiteX1" fmla="*/ 3978639 w 3978639"/>
              <a:gd name="connsiteY1" fmla="*/ 0 h 2456046"/>
              <a:gd name="connsiteX2" fmla="*/ 3978639 w 3978639"/>
              <a:gd name="connsiteY2" fmla="*/ 2456046 h 2456046"/>
              <a:gd name="connsiteX3" fmla="*/ 343699 w 3978639"/>
              <a:gd name="connsiteY3" fmla="*/ 2455554 h 2456046"/>
              <a:gd name="connsiteX4" fmla="*/ 327467 w 3978639"/>
              <a:gd name="connsiteY4" fmla="*/ 2038411 h 2456046"/>
              <a:gd name="connsiteX5" fmla="*/ 0 w 3978639"/>
              <a:gd name="connsiteY5" fmla="*/ 1876661 h 2456046"/>
              <a:gd name="connsiteX6" fmla="*/ 2152 w 3978639"/>
              <a:gd name="connsiteY6" fmla="*/ 0 h 2456046"/>
              <a:gd name="connsiteX0" fmla="*/ 2152 w 3978639"/>
              <a:gd name="connsiteY0" fmla="*/ 0 h 2456046"/>
              <a:gd name="connsiteX1" fmla="*/ 3978639 w 3978639"/>
              <a:gd name="connsiteY1" fmla="*/ 0 h 2456046"/>
              <a:gd name="connsiteX2" fmla="*/ 3978639 w 3978639"/>
              <a:gd name="connsiteY2" fmla="*/ 2456046 h 2456046"/>
              <a:gd name="connsiteX3" fmla="*/ 339889 w 3978639"/>
              <a:gd name="connsiteY3" fmla="*/ 2455554 h 2456046"/>
              <a:gd name="connsiteX4" fmla="*/ 327467 w 3978639"/>
              <a:gd name="connsiteY4" fmla="*/ 2038411 h 2456046"/>
              <a:gd name="connsiteX5" fmla="*/ 0 w 3978639"/>
              <a:gd name="connsiteY5" fmla="*/ 1876661 h 2456046"/>
              <a:gd name="connsiteX6" fmla="*/ 2152 w 3978639"/>
              <a:gd name="connsiteY6" fmla="*/ 0 h 2456046"/>
              <a:gd name="connsiteX0" fmla="*/ 2152 w 3978639"/>
              <a:gd name="connsiteY0" fmla="*/ 0 h 2456046"/>
              <a:gd name="connsiteX1" fmla="*/ 3978639 w 3978639"/>
              <a:gd name="connsiteY1" fmla="*/ 0 h 2456046"/>
              <a:gd name="connsiteX2" fmla="*/ 3978639 w 3978639"/>
              <a:gd name="connsiteY2" fmla="*/ 2456046 h 2456046"/>
              <a:gd name="connsiteX3" fmla="*/ 339889 w 3978639"/>
              <a:gd name="connsiteY3" fmla="*/ 2455554 h 2456046"/>
              <a:gd name="connsiteX4" fmla="*/ 340802 w 3978639"/>
              <a:gd name="connsiteY4" fmla="*/ 1948876 h 2456046"/>
              <a:gd name="connsiteX5" fmla="*/ 0 w 3978639"/>
              <a:gd name="connsiteY5" fmla="*/ 1876661 h 2456046"/>
              <a:gd name="connsiteX6" fmla="*/ 2152 w 3978639"/>
              <a:gd name="connsiteY6" fmla="*/ 0 h 2456046"/>
              <a:gd name="connsiteX0" fmla="*/ 2152 w 3978639"/>
              <a:gd name="connsiteY0" fmla="*/ 0 h 2456046"/>
              <a:gd name="connsiteX1" fmla="*/ 3978639 w 3978639"/>
              <a:gd name="connsiteY1" fmla="*/ 0 h 2456046"/>
              <a:gd name="connsiteX2" fmla="*/ 3978639 w 3978639"/>
              <a:gd name="connsiteY2" fmla="*/ 2456046 h 2456046"/>
              <a:gd name="connsiteX3" fmla="*/ 339889 w 3978639"/>
              <a:gd name="connsiteY3" fmla="*/ 2455554 h 2456046"/>
              <a:gd name="connsiteX4" fmla="*/ 340802 w 3978639"/>
              <a:gd name="connsiteY4" fmla="*/ 1948876 h 2456046"/>
              <a:gd name="connsiteX5" fmla="*/ 0 w 3978639"/>
              <a:gd name="connsiteY5" fmla="*/ 1876661 h 2456046"/>
              <a:gd name="connsiteX6" fmla="*/ 2152 w 3978639"/>
              <a:gd name="connsiteY6" fmla="*/ 0 h 2456046"/>
              <a:gd name="connsiteX0" fmla="*/ 2152 w 3978639"/>
              <a:gd name="connsiteY0" fmla="*/ 0 h 2456046"/>
              <a:gd name="connsiteX1" fmla="*/ 3978639 w 3978639"/>
              <a:gd name="connsiteY1" fmla="*/ 0 h 2456046"/>
              <a:gd name="connsiteX2" fmla="*/ 3978639 w 3978639"/>
              <a:gd name="connsiteY2" fmla="*/ 2456046 h 2456046"/>
              <a:gd name="connsiteX3" fmla="*/ 339889 w 3978639"/>
              <a:gd name="connsiteY3" fmla="*/ 2455554 h 2456046"/>
              <a:gd name="connsiteX4" fmla="*/ 340802 w 3978639"/>
              <a:gd name="connsiteY4" fmla="*/ 1948876 h 2456046"/>
              <a:gd name="connsiteX5" fmla="*/ 250940 w 3978639"/>
              <a:gd name="connsiteY5" fmla="*/ 1929481 h 2456046"/>
              <a:gd name="connsiteX6" fmla="*/ 0 w 3978639"/>
              <a:gd name="connsiteY6" fmla="*/ 1876661 h 2456046"/>
              <a:gd name="connsiteX7" fmla="*/ 2152 w 3978639"/>
              <a:gd name="connsiteY7" fmla="*/ 0 h 2456046"/>
              <a:gd name="connsiteX0" fmla="*/ 2152 w 3978639"/>
              <a:gd name="connsiteY0" fmla="*/ 0 h 2456046"/>
              <a:gd name="connsiteX1" fmla="*/ 3978639 w 3978639"/>
              <a:gd name="connsiteY1" fmla="*/ 0 h 2456046"/>
              <a:gd name="connsiteX2" fmla="*/ 3978639 w 3978639"/>
              <a:gd name="connsiteY2" fmla="*/ 2456046 h 2456046"/>
              <a:gd name="connsiteX3" fmla="*/ 339889 w 3978639"/>
              <a:gd name="connsiteY3" fmla="*/ 2455554 h 2456046"/>
              <a:gd name="connsiteX4" fmla="*/ 340802 w 3978639"/>
              <a:gd name="connsiteY4" fmla="*/ 1948876 h 2456046"/>
              <a:gd name="connsiteX5" fmla="*/ 287135 w 3978639"/>
              <a:gd name="connsiteY5" fmla="*/ 1883761 h 2456046"/>
              <a:gd name="connsiteX6" fmla="*/ 0 w 3978639"/>
              <a:gd name="connsiteY6" fmla="*/ 1876661 h 2456046"/>
              <a:gd name="connsiteX7" fmla="*/ 2152 w 3978639"/>
              <a:gd name="connsiteY7" fmla="*/ 0 h 2456046"/>
              <a:gd name="connsiteX0" fmla="*/ 2152 w 3978639"/>
              <a:gd name="connsiteY0" fmla="*/ 0 h 2456046"/>
              <a:gd name="connsiteX1" fmla="*/ 3978639 w 3978639"/>
              <a:gd name="connsiteY1" fmla="*/ 0 h 2456046"/>
              <a:gd name="connsiteX2" fmla="*/ 3978639 w 3978639"/>
              <a:gd name="connsiteY2" fmla="*/ 2456046 h 2456046"/>
              <a:gd name="connsiteX3" fmla="*/ 339889 w 3978639"/>
              <a:gd name="connsiteY3" fmla="*/ 2455554 h 2456046"/>
              <a:gd name="connsiteX4" fmla="*/ 340802 w 3978639"/>
              <a:gd name="connsiteY4" fmla="*/ 1948876 h 2456046"/>
              <a:gd name="connsiteX5" fmla="*/ 287135 w 3978639"/>
              <a:gd name="connsiteY5" fmla="*/ 1883761 h 2456046"/>
              <a:gd name="connsiteX6" fmla="*/ 0 w 3978639"/>
              <a:gd name="connsiteY6" fmla="*/ 1876661 h 2456046"/>
              <a:gd name="connsiteX7" fmla="*/ 2152 w 3978639"/>
              <a:gd name="connsiteY7" fmla="*/ 0 h 2456046"/>
              <a:gd name="connsiteX0" fmla="*/ 2152 w 3978639"/>
              <a:gd name="connsiteY0" fmla="*/ 0 h 2456046"/>
              <a:gd name="connsiteX1" fmla="*/ 3978639 w 3978639"/>
              <a:gd name="connsiteY1" fmla="*/ 0 h 2456046"/>
              <a:gd name="connsiteX2" fmla="*/ 3978639 w 3978639"/>
              <a:gd name="connsiteY2" fmla="*/ 2456046 h 2456046"/>
              <a:gd name="connsiteX3" fmla="*/ 339889 w 3978639"/>
              <a:gd name="connsiteY3" fmla="*/ 2455554 h 2456046"/>
              <a:gd name="connsiteX4" fmla="*/ 340802 w 3978639"/>
              <a:gd name="connsiteY4" fmla="*/ 1948876 h 2456046"/>
              <a:gd name="connsiteX5" fmla="*/ 287135 w 3978639"/>
              <a:gd name="connsiteY5" fmla="*/ 1883761 h 2456046"/>
              <a:gd name="connsiteX6" fmla="*/ 0 w 3978639"/>
              <a:gd name="connsiteY6" fmla="*/ 1876661 h 2456046"/>
              <a:gd name="connsiteX7" fmla="*/ 2152 w 3978639"/>
              <a:gd name="connsiteY7" fmla="*/ 0 h 2456046"/>
              <a:gd name="connsiteX0" fmla="*/ 2152 w 3978639"/>
              <a:gd name="connsiteY0" fmla="*/ 0 h 2456046"/>
              <a:gd name="connsiteX1" fmla="*/ 3978639 w 3978639"/>
              <a:gd name="connsiteY1" fmla="*/ 0 h 2456046"/>
              <a:gd name="connsiteX2" fmla="*/ 3978639 w 3978639"/>
              <a:gd name="connsiteY2" fmla="*/ 2456046 h 2456046"/>
              <a:gd name="connsiteX3" fmla="*/ 339889 w 3978639"/>
              <a:gd name="connsiteY3" fmla="*/ 2455554 h 2456046"/>
              <a:gd name="connsiteX4" fmla="*/ 340802 w 3978639"/>
              <a:gd name="connsiteY4" fmla="*/ 1948876 h 2456046"/>
              <a:gd name="connsiteX5" fmla="*/ 285230 w 3978639"/>
              <a:gd name="connsiteY5" fmla="*/ 1874236 h 2456046"/>
              <a:gd name="connsiteX6" fmla="*/ 0 w 3978639"/>
              <a:gd name="connsiteY6" fmla="*/ 1876661 h 2456046"/>
              <a:gd name="connsiteX7" fmla="*/ 2152 w 3978639"/>
              <a:gd name="connsiteY7" fmla="*/ 0 h 2456046"/>
              <a:gd name="connsiteX0" fmla="*/ 2152 w 3978639"/>
              <a:gd name="connsiteY0" fmla="*/ 0 h 2456046"/>
              <a:gd name="connsiteX1" fmla="*/ 3978639 w 3978639"/>
              <a:gd name="connsiteY1" fmla="*/ 0 h 2456046"/>
              <a:gd name="connsiteX2" fmla="*/ 3978639 w 3978639"/>
              <a:gd name="connsiteY2" fmla="*/ 2456046 h 2456046"/>
              <a:gd name="connsiteX3" fmla="*/ 339889 w 3978639"/>
              <a:gd name="connsiteY3" fmla="*/ 2455554 h 2456046"/>
              <a:gd name="connsiteX4" fmla="*/ 340802 w 3978639"/>
              <a:gd name="connsiteY4" fmla="*/ 1948876 h 2456046"/>
              <a:gd name="connsiteX5" fmla="*/ 285230 w 3978639"/>
              <a:gd name="connsiteY5" fmla="*/ 1874236 h 2456046"/>
              <a:gd name="connsiteX6" fmla="*/ 0 w 3978639"/>
              <a:gd name="connsiteY6" fmla="*/ 1876661 h 2456046"/>
              <a:gd name="connsiteX7" fmla="*/ 2152 w 3978639"/>
              <a:gd name="connsiteY7" fmla="*/ 0 h 2456046"/>
              <a:gd name="connsiteX0" fmla="*/ 2152 w 3978639"/>
              <a:gd name="connsiteY0" fmla="*/ 0 h 2456046"/>
              <a:gd name="connsiteX1" fmla="*/ 3978639 w 3978639"/>
              <a:gd name="connsiteY1" fmla="*/ 0 h 2456046"/>
              <a:gd name="connsiteX2" fmla="*/ 3978639 w 3978639"/>
              <a:gd name="connsiteY2" fmla="*/ 2456046 h 2456046"/>
              <a:gd name="connsiteX3" fmla="*/ 345604 w 3978639"/>
              <a:gd name="connsiteY3" fmla="*/ 2453649 h 2456046"/>
              <a:gd name="connsiteX4" fmla="*/ 340802 w 3978639"/>
              <a:gd name="connsiteY4" fmla="*/ 1948876 h 2456046"/>
              <a:gd name="connsiteX5" fmla="*/ 285230 w 3978639"/>
              <a:gd name="connsiteY5" fmla="*/ 1874236 h 2456046"/>
              <a:gd name="connsiteX6" fmla="*/ 0 w 3978639"/>
              <a:gd name="connsiteY6" fmla="*/ 1876661 h 2456046"/>
              <a:gd name="connsiteX7" fmla="*/ 2152 w 3978639"/>
              <a:gd name="connsiteY7" fmla="*/ 0 h 2456046"/>
              <a:gd name="connsiteX0" fmla="*/ 2152 w 3978639"/>
              <a:gd name="connsiteY0" fmla="*/ 0 h 2456046"/>
              <a:gd name="connsiteX1" fmla="*/ 3978639 w 3978639"/>
              <a:gd name="connsiteY1" fmla="*/ 0 h 2456046"/>
              <a:gd name="connsiteX2" fmla="*/ 3978639 w 3978639"/>
              <a:gd name="connsiteY2" fmla="*/ 2456046 h 2456046"/>
              <a:gd name="connsiteX3" fmla="*/ 341794 w 3978639"/>
              <a:gd name="connsiteY3" fmla="*/ 2447934 h 2456046"/>
              <a:gd name="connsiteX4" fmla="*/ 340802 w 3978639"/>
              <a:gd name="connsiteY4" fmla="*/ 1948876 h 2456046"/>
              <a:gd name="connsiteX5" fmla="*/ 285230 w 3978639"/>
              <a:gd name="connsiteY5" fmla="*/ 1874236 h 2456046"/>
              <a:gd name="connsiteX6" fmla="*/ 0 w 3978639"/>
              <a:gd name="connsiteY6" fmla="*/ 1876661 h 2456046"/>
              <a:gd name="connsiteX7" fmla="*/ 2152 w 3978639"/>
              <a:gd name="connsiteY7" fmla="*/ 0 h 2456046"/>
              <a:gd name="connsiteX0" fmla="*/ 71 w 3976558"/>
              <a:gd name="connsiteY0" fmla="*/ 0 h 2456046"/>
              <a:gd name="connsiteX1" fmla="*/ 3976558 w 3976558"/>
              <a:gd name="connsiteY1" fmla="*/ 0 h 2456046"/>
              <a:gd name="connsiteX2" fmla="*/ 3976558 w 3976558"/>
              <a:gd name="connsiteY2" fmla="*/ 2456046 h 2456046"/>
              <a:gd name="connsiteX3" fmla="*/ 339713 w 3976558"/>
              <a:gd name="connsiteY3" fmla="*/ 2447934 h 2456046"/>
              <a:gd name="connsiteX4" fmla="*/ 338721 w 3976558"/>
              <a:gd name="connsiteY4" fmla="*/ 1948876 h 2456046"/>
              <a:gd name="connsiteX5" fmla="*/ 283149 w 3976558"/>
              <a:gd name="connsiteY5" fmla="*/ 1874236 h 2456046"/>
              <a:gd name="connsiteX6" fmla="*/ 3634 w 3976558"/>
              <a:gd name="connsiteY6" fmla="*/ 1876661 h 2456046"/>
              <a:gd name="connsiteX7" fmla="*/ 71 w 3976558"/>
              <a:gd name="connsiteY7" fmla="*/ 0 h 2456046"/>
              <a:gd name="connsiteX0" fmla="*/ 71 w 3976558"/>
              <a:gd name="connsiteY0" fmla="*/ 0 h 2456046"/>
              <a:gd name="connsiteX1" fmla="*/ 3976558 w 3976558"/>
              <a:gd name="connsiteY1" fmla="*/ 0 h 2456046"/>
              <a:gd name="connsiteX2" fmla="*/ 3976558 w 3976558"/>
              <a:gd name="connsiteY2" fmla="*/ 2456046 h 2456046"/>
              <a:gd name="connsiteX3" fmla="*/ 339713 w 3976558"/>
              <a:gd name="connsiteY3" fmla="*/ 2447934 h 2456046"/>
              <a:gd name="connsiteX4" fmla="*/ 338721 w 3976558"/>
              <a:gd name="connsiteY4" fmla="*/ 1948876 h 2456046"/>
              <a:gd name="connsiteX5" fmla="*/ 283149 w 3976558"/>
              <a:gd name="connsiteY5" fmla="*/ 1874236 h 2456046"/>
              <a:gd name="connsiteX6" fmla="*/ 3634 w 3976558"/>
              <a:gd name="connsiteY6" fmla="*/ 1870946 h 2456046"/>
              <a:gd name="connsiteX7" fmla="*/ 71 w 3976558"/>
              <a:gd name="connsiteY7" fmla="*/ 0 h 2456046"/>
              <a:gd name="connsiteX0" fmla="*/ 108 w 3976595"/>
              <a:gd name="connsiteY0" fmla="*/ 0 h 2456046"/>
              <a:gd name="connsiteX1" fmla="*/ 3976595 w 3976595"/>
              <a:gd name="connsiteY1" fmla="*/ 0 h 2456046"/>
              <a:gd name="connsiteX2" fmla="*/ 3976595 w 3976595"/>
              <a:gd name="connsiteY2" fmla="*/ 2456046 h 2456046"/>
              <a:gd name="connsiteX3" fmla="*/ 339750 w 3976595"/>
              <a:gd name="connsiteY3" fmla="*/ 2447934 h 2456046"/>
              <a:gd name="connsiteX4" fmla="*/ 338758 w 3976595"/>
              <a:gd name="connsiteY4" fmla="*/ 1948876 h 2456046"/>
              <a:gd name="connsiteX5" fmla="*/ 283186 w 3976595"/>
              <a:gd name="connsiteY5" fmla="*/ 1874236 h 2456046"/>
              <a:gd name="connsiteX6" fmla="*/ 1766 w 3976595"/>
              <a:gd name="connsiteY6" fmla="*/ 1870946 h 2456046"/>
              <a:gd name="connsiteX7" fmla="*/ 108 w 3976595"/>
              <a:gd name="connsiteY7" fmla="*/ 0 h 2456046"/>
              <a:gd name="connsiteX0" fmla="*/ 108 w 3976595"/>
              <a:gd name="connsiteY0" fmla="*/ 0 h 2456046"/>
              <a:gd name="connsiteX1" fmla="*/ 3976595 w 3976595"/>
              <a:gd name="connsiteY1" fmla="*/ 0 h 2456046"/>
              <a:gd name="connsiteX2" fmla="*/ 3976595 w 3976595"/>
              <a:gd name="connsiteY2" fmla="*/ 2456046 h 2456046"/>
              <a:gd name="connsiteX3" fmla="*/ 339750 w 3976595"/>
              <a:gd name="connsiteY3" fmla="*/ 2447934 h 2456046"/>
              <a:gd name="connsiteX4" fmla="*/ 338758 w 3976595"/>
              <a:gd name="connsiteY4" fmla="*/ 1948876 h 2456046"/>
              <a:gd name="connsiteX5" fmla="*/ 279376 w 3976595"/>
              <a:gd name="connsiteY5" fmla="*/ 1870426 h 2456046"/>
              <a:gd name="connsiteX6" fmla="*/ 1766 w 3976595"/>
              <a:gd name="connsiteY6" fmla="*/ 1870946 h 2456046"/>
              <a:gd name="connsiteX7" fmla="*/ 108 w 3976595"/>
              <a:gd name="connsiteY7" fmla="*/ 0 h 2456046"/>
              <a:gd name="connsiteX0" fmla="*/ 108 w 3976595"/>
              <a:gd name="connsiteY0" fmla="*/ 0 h 2456046"/>
              <a:gd name="connsiteX1" fmla="*/ 3976595 w 3976595"/>
              <a:gd name="connsiteY1" fmla="*/ 0 h 2456046"/>
              <a:gd name="connsiteX2" fmla="*/ 3976595 w 3976595"/>
              <a:gd name="connsiteY2" fmla="*/ 2456046 h 2456046"/>
              <a:gd name="connsiteX3" fmla="*/ 1837666 w 3976595"/>
              <a:gd name="connsiteY3" fmla="*/ 2447641 h 2456046"/>
              <a:gd name="connsiteX4" fmla="*/ 339750 w 3976595"/>
              <a:gd name="connsiteY4" fmla="*/ 2447934 h 2456046"/>
              <a:gd name="connsiteX5" fmla="*/ 338758 w 3976595"/>
              <a:gd name="connsiteY5" fmla="*/ 1948876 h 2456046"/>
              <a:gd name="connsiteX6" fmla="*/ 279376 w 3976595"/>
              <a:gd name="connsiteY6" fmla="*/ 1870426 h 2456046"/>
              <a:gd name="connsiteX7" fmla="*/ 1766 w 3976595"/>
              <a:gd name="connsiteY7" fmla="*/ 1870946 h 2456046"/>
              <a:gd name="connsiteX8" fmla="*/ 108 w 3976595"/>
              <a:gd name="connsiteY8" fmla="*/ 0 h 2456046"/>
              <a:gd name="connsiteX0" fmla="*/ 108 w 3976595"/>
              <a:gd name="connsiteY0" fmla="*/ 0 h 2456046"/>
              <a:gd name="connsiteX1" fmla="*/ 3976595 w 3976595"/>
              <a:gd name="connsiteY1" fmla="*/ 0 h 2456046"/>
              <a:gd name="connsiteX2" fmla="*/ 3976595 w 3976595"/>
              <a:gd name="connsiteY2" fmla="*/ 2456046 h 2456046"/>
              <a:gd name="connsiteX3" fmla="*/ 1969111 w 3976595"/>
              <a:gd name="connsiteY3" fmla="*/ 2449546 h 2456046"/>
              <a:gd name="connsiteX4" fmla="*/ 1837666 w 3976595"/>
              <a:gd name="connsiteY4" fmla="*/ 2447641 h 2456046"/>
              <a:gd name="connsiteX5" fmla="*/ 339750 w 3976595"/>
              <a:gd name="connsiteY5" fmla="*/ 2447934 h 2456046"/>
              <a:gd name="connsiteX6" fmla="*/ 338758 w 3976595"/>
              <a:gd name="connsiteY6" fmla="*/ 1948876 h 2456046"/>
              <a:gd name="connsiteX7" fmla="*/ 279376 w 3976595"/>
              <a:gd name="connsiteY7" fmla="*/ 1870426 h 2456046"/>
              <a:gd name="connsiteX8" fmla="*/ 1766 w 3976595"/>
              <a:gd name="connsiteY8" fmla="*/ 1870946 h 2456046"/>
              <a:gd name="connsiteX9" fmla="*/ 108 w 3976595"/>
              <a:gd name="connsiteY9" fmla="*/ 0 h 2456046"/>
              <a:gd name="connsiteX0" fmla="*/ 108 w 3976595"/>
              <a:gd name="connsiteY0" fmla="*/ 0 h 2456046"/>
              <a:gd name="connsiteX1" fmla="*/ 3976595 w 3976595"/>
              <a:gd name="connsiteY1" fmla="*/ 0 h 2456046"/>
              <a:gd name="connsiteX2" fmla="*/ 3976595 w 3976595"/>
              <a:gd name="connsiteY2" fmla="*/ 2456046 h 2456046"/>
              <a:gd name="connsiteX3" fmla="*/ 1835761 w 3976595"/>
              <a:gd name="connsiteY3" fmla="*/ 2316196 h 2456046"/>
              <a:gd name="connsiteX4" fmla="*/ 1837666 w 3976595"/>
              <a:gd name="connsiteY4" fmla="*/ 2447641 h 2456046"/>
              <a:gd name="connsiteX5" fmla="*/ 339750 w 3976595"/>
              <a:gd name="connsiteY5" fmla="*/ 2447934 h 2456046"/>
              <a:gd name="connsiteX6" fmla="*/ 338758 w 3976595"/>
              <a:gd name="connsiteY6" fmla="*/ 1948876 h 2456046"/>
              <a:gd name="connsiteX7" fmla="*/ 279376 w 3976595"/>
              <a:gd name="connsiteY7" fmla="*/ 1870426 h 2456046"/>
              <a:gd name="connsiteX8" fmla="*/ 1766 w 3976595"/>
              <a:gd name="connsiteY8" fmla="*/ 1870946 h 2456046"/>
              <a:gd name="connsiteX9" fmla="*/ 108 w 3976595"/>
              <a:gd name="connsiteY9" fmla="*/ 0 h 2456046"/>
              <a:gd name="connsiteX0" fmla="*/ 108 w 3976595"/>
              <a:gd name="connsiteY0" fmla="*/ 0 h 2456046"/>
              <a:gd name="connsiteX1" fmla="*/ 3976595 w 3976595"/>
              <a:gd name="connsiteY1" fmla="*/ 0 h 2456046"/>
              <a:gd name="connsiteX2" fmla="*/ 3976595 w 3976595"/>
              <a:gd name="connsiteY2" fmla="*/ 2456046 h 2456046"/>
              <a:gd name="connsiteX3" fmla="*/ 1957681 w 3976595"/>
              <a:gd name="connsiteY3" fmla="*/ 2323816 h 2456046"/>
              <a:gd name="connsiteX4" fmla="*/ 1835761 w 3976595"/>
              <a:gd name="connsiteY4" fmla="*/ 2316196 h 2456046"/>
              <a:gd name="connsiteX5" fmla="*/ 1837666 w 3976595"/>
              <a:gd name="connsiteY5" fmla="*/ 2447641 h 2456046"/>
              <a:gd name="connsiteX6" fmla="*/ 339750 w 3976595"/>
              <a:gd name="connsiteY6" fmla="*/ 2447934 h 2456046"/>
              <a:gd name="connsiteX7" fmla="*/ 338758 w 3976595"/>
              <a:gd name="connsiteY7" fmla="*/ 1948876 h 2456046"/>
              <a:gd name="connsiteX8" fmla="*/ 279376 w 3976595"/>
              <a:gd name="connsiteY8" fmla="*/ 1870426 h 2456046"/>
              <a:gd name="connsiteX9" fmla="*/ 1766 w 3976595"/>
              <a:gd name="connsiteY9" fmla="*/ 1870946 h 2456046"/>
              <a:gd name="connsiteX10" fmla="*/ 108 w 3976595"/>
              <a:gd name="connsiteY10" fmla="*/ 0 h 2456046"/>
              <a:gd name="connsiteX0" fmla="*/ 108 w 3976595"/>
              <a:gd name="connsiteY0" fmla="*/ 0 h 2456046"/>
              <a:gd name="connsiteX1" fmla="*/ 3976595 w 3976595"/>
              <a:gd name="connsiteY1" fmla="*/ 0 h 2456046"/>
              <a:gd name="connsiteX2" fmla="*/ 3976595 w 3976595"/>
              <a:gd name="connsiteY2" fmla="*/ 2456046 h 2456046"/>
              <a:gd name="connsiteX3" fmla="*/ 1894816 w 3976595"/>
              <a:gd name="connsiteY3" fmla="*/ 2224756 h 2456046"/>
              <a:gd name="connsiteX4" fmla="*/ 1835761 w 3976595"/>
              <a:gd name="connsiteY4" fmla="*/ 2316196 h 2456046"/>
              <a:gd name="connsiteX5" fmla="*/ 1837666 w 3976595"/>
              <a:gd name="connsiteY5" fmla="*/ 2447641 h 2456046"/>
              <a:gd name="connsiteX6" fmla="*/ 339750 w 3976595"/>
              <a:gd name="connsiteY6" fmla="*/ 2447934 h 2456046"/>
              <a:gd name="connsiteX7" fmla="*/ 338758 w 3976595"/>
              <a:gd name="connsiteY7" fmla="*/ 1948876 h 2456046"/>
              <a:gd name="connsiteX8" fmla="*/ 279376 w 3976595"/>
              <a:gd name="connsiteY8" fmla="*/ 1870426 h 2456046"/>
              <a:gd name="connsiteX9" fmla="*/ 1766 w 3976595"/>
              <a:gd name="connsiteY9" fmla="*/ 1870946 h 2456046"/>
              <a:gd name="connsiteX10" fmla="*/ 108 w 3976595"/>
              <a:gd name="connsiteY10" fmla="*/ 0 h 2456046"/>
              <a:gd name="connsiteX0" fmla="*/ 108 w 3976595"/>
              <a:gd name="connsiteY0" fmla="*/ 0 h 2447934"/>
              <a:gd name="connsiteX1" fmla="*/ 3976595 w 3976595"/>
              <a:gd name="connsiteY1" fmla="*/ 0 h 2447934"/>
              <a:gd name="connsiteX2" fmla="*/ 3972785 w 3976595"/>
              <a:gd name="connsiteY2" fmla="*/ 2225541 h 2447934"/>
              <a:gd name="connsiteX3" fmla="*/ 1894816 w 3976595"/>
              <a:gd name="connsiteY3" fmla="*/ 2224756 h 2447934"/>
              <a:gd name="connsiteX4" fmla="*/ 1835761 w 3976595"/>
              <a:gd name="connsiteY4" fmla="*/ 2316196 h 2447934"/>
              <a:gd name="connsiteX5" fmla="*/ 1837666 w 3976595"/>
              <a:gd name="connsiteY5" fmla="*/ 2447641 h 2447934"/>
              <a:gd name="connsiteX6" fmla="*/ 339750 w 3976595"/>
              <a:gd name="connsiteY6" fmla="*/ 2447934 h 2447934"/>
              <a:gd name="connsiteX7" fmla="*/ 338758 w 3976595"/>
              <a:gd name="connsiteY7" fmla="*/ 1948876 h 2447934"/>
              <a:gd name="connsiteX8" fmla="*/ 279376 w 3976595"/>
              <a:gd name="connsiteY8" fmla="*/ 1870426 h 2447934"/>
              <a:gd name="connsiteX9" fmla="*/ 1766 w 3976595"/>
              <a:gd name="connsiteY9" fmla="*/ 1870946 h 2447934"/>
              <a:gd name="connsiteX10" fmla="*/ 108 w 3976595"/>
              <a:gd name="connsiteY10" fmla="*/ 0 h 2447934"/>
              <a:gd name="connsiteX0" fmla="*/ 108 w 3976595"/>
              <a:gd name="connsiteY0" fmla="*/ 0 h 2447934"/>
              <a:gd name="connsiteX1" fmla="*/ 3976595 w 3976595"/>
              <a:gd name="connsiteY1" fmla="*/ 0 h 2447934"/>
              <a:gd name="connsiteX2" fmla="*/ 3972785 w 3976595"/>
              <a:gd name="connsiteY2" fmla="*/ 2225541 h 2447934"/>
              <a:gd name="connsiteX3" fmla="*/ 1894816 w 3976595"/>
              <a:gd name="connsiteY3" fmla="*/ 2224756 h 2447934"/>
              <a:gd name="connsiteX4" fmla="*/ 1835761 w 3976595"/>
              <a:gd name="connsiteY4" fmla="*/ 2316196 h 2447934"/>
              <a:gd name="connsiteX5" fmla="*/ 1837666 w 3976595"/>
              <a:gd name="connsiteY5" fmla="*/ 2447641 h 2447934"/>
              <a:gd name="connsiteX6" fmla="*/ 339750 w 3976595"/>
              <a:gd name="connsiteY6" fmla="*/ 2447934 h 2447934"/>
              <a:gd name="connsiteX7" fmla="*/ 338758 w 3976595"/>
              <a:gd name="connsiteY7" fmla="*/ 1948876 h 2447934"/>
              <a:gd name="connsiteX8" fmla="*/ 279376 w 3976595"/>
              <a:gd name="connsiteY8" fmla="*/ 1870426 h 2447934"/>
              <a:gd name="connsiteX9" fmla="*/ 1766 w 3976595"/>
              <a:gd name="connsiteY9" fmla="*/ 1870946 h 2447934"/>
              <a:gd name="connsiteX10" fmla="*/ 108 w 3976595"/>
              <a:gd name="connsiteY10" fmla="*/ 0 h 2447934"/>
              <a:gd name="connsiteX0" fmla="*/ 108 w 3976595"/>
              <a:gd name="connsiteY0" fmla="*/ 0 h 2447934"/>
              <a:gd name="connsiteX1" fmla="*/ 3976595 w 3976595"/>
              <a:gd name="connsiteY1" fmla="*/ 0 h 2447934"/>
              <a:gd name="connsiteX2" fmla="*/ 3972785 w 3976595"/>
              <a:gd name="connsiteY2" fmla="*/ 2225541 h 2447934"/>
              <a:gd name="connsiteX3" fmla="*/ 1894816 w 3976595"/>
              <a:gd name="connsiteY3" fmla="*/ 2224756 h 2447934"/>
              <a:gd name="connsiteX4" fmla="*/ 1835761 w 3976595"/>
              <a:gd name="connsiteY4" fmla="*/ 2316196 h 2447934"/>
              <a:gd name="connsiteX5" fmla="*/ 1837666 w 3976595"/>
              <a:gd name="connsiteY5" fmla="*/ 2447641 h 2447934"/>
              <a:gd name="connsiteX6" fmla="*/ 339750 w 3976595"/>
              <a:gd name="connsiteY6" fmla="*/ 2447934 h 2447934"/>
              <a:gd name="connsiteX7" fmla="*/ 338758 w 3976595"/>
              <a:gd name="connsiteY7" fmla="*/ 1948876 h 2447934"/>
              <a:gd name="connsiteX8" fmla="*/ 279376 w 3976595"/>
              <a:gd name="connsiteY8" fmla="*/ 1870426 h 2447934"/>
              <a:gd name="connsiteX9" fmla="*/ 1766 w 3976595"/>
              <a:gd name="connsiteY9" fmla="*/ 1870946 h 2447934"/>
              <a:gd name="connsiteX10" fmla="*/ 108 w 3976595"/>
              <a:gd name="connsiteY10" fmla="*/ 0 h 2447934"/>
              <a:gd name="connsiteX0" fmla="*/ 108 w 3976595"/>
              <a:gd name="connsiteY0" fmla="*/ 0 h 2447934"/>
              <a:gd name="connsiteX1" fmla="*/ 3976595 w 3976595"/>
              <a:gd name="connsiteY1" fmla="*/ 0 h 2447934"/>
              <a:gd name="connsiteX2" fmla="*/ 3972785 w 3976595"/>
              <a:gd name="connsiteY2" fmla="*/ 2225541 h 2447934"/>
              <a:gd name="connsiteX3" fmla="*/ 1894816 w 3976595"/>
              <a:gd name="connsiteY3" fmla="*/ 2224756 h 2447934"/>
              <a:gd name="connsiteX4" fmla="*/ 1835761 w 3976595"/>
              <a:gd name="connsiteY4" fmla="*/ 2316196 h 2447934"/>
              <a:gd name="connsiteX5" fmla="*/ 1837666 w 3976595"/>
              <a:gd name="connsiteY5" fmla="*/ 2447641 h 2447934"/>
              <a:gd name="connsiteX6" fmla="*/ 339750 w 3976595"/>
              <a:gd name="connsiteY6" fmla="*/ 2447934 h 2447934"/>
              <a:gd name="connsiteX7" fmla="*/ 338758 w 3976595"/>
              <a:gd name="connsiteY7" fmla="*/ 1948876 h 2447934"/>
              <a:gd name="connsiteX8" fmla="*/ 279376 w 3976595"/>
              <a:gd name="connsiteY8" fmla="*/ 1870426 h 2447934"/>
              <a:gd name="connsiteX9" fmla="*/ 1766 w 3976595"/>
              <a:gd name="connsiteY9" fmla="*/ 1870946 h 2447934"/>
              <a:gd name="connsiteX10" fmla="*/ 108 w 3976595"/>
              <a:gd name="connsiteY10" fmla="*/ 0 h 2447934"/>
              <a:gd name="connsiteX0" fmla="*/ 247 w 3976734"/>
              <a:gd name="connsiteY0" fmla="*/ 0 h 2447934"/>
              <a:gd name="connsiteX1" fmla="*/ 3976734 w 3976734"/>
              <a:gd name="connsiteY1" fmla="*/ 0 h 2447934"/>
              <a:gd name="connsiteX2" fmla="*/ 3972924 w 3976734"/>
              <a:gd name="connsiteY2" fmla="*/ 2225541 h 2447934"/>
              <a:gd name="connsiteX3" fmla="*/ 1894955 w 3976734"/>
              <a:gd name="connsiteY3" fmla="*/ 2224756 h 2447934"/>
              <a:gd name="connsiteX4" fmla="*/ 1835900 w 3976734"/>
              <a:gd name="connsiteY4" fmla="*/ 2316196 h 2447934"/>
              <a:gd name="connsiteX5" fmla="*/ 1837805 w 3976734"/>
              <a:gd name="connsiteY5" fmla="*/ 2447641 h 2447934"/>
              <a:gd name="connsiteX6" fmla="*/ 339889 w 3976734"/>
              <a:gd name="connsiteY6" fmla="*/ 2447934 h 2447934"/>
              <a:gd name="connsiteX7" fmla="*/ 338897 w 3976734"/>
              <a:gd name="connsiteY7" fmla="*/ 1948876 h 2447934"/>
              <a:gd name="connsiteX8" fmla="*/ 279515 w 3976734"/>
              <a:gd name="connsiteY8" fmla="*/ 1870426 h 2447934"/>
              <a:gd name="connsiteX9" fmla="*/ 0 w 3976734"/>
              <a:gd name="connsiteY9" fmla="*/ 1872851 h 2447934"/>
              <a:gd name="connsiteX10" fmla="*/ 247 w 3976734"/>
              <a:gd name="connsiteY10" fmla="*/ 0 h 2447934"/>
              <a:gd name="connsiteX0" fmla="*/ 247 w 3976734"/>
              <a:gd name="connsiteY0" fmla="*/ 0 h 2447934"/>
              <a:gd name="connsiteX1" fmla="*/ 3976734 w 3976734"/>
              <a:gd name="connsiteY1" fmla="*/ 0 h 2447934"/>
              <a:gd name="connsiteX2" fmla="*/ 3972924 w 3976734"/>
              <a:gd name="connsiteY2" fmla="*/ 2225541 h 2447934"/>
              <a:gd name="connsiteX3" fmla="*/ 1894955 w 3976734"/>
              <a:gd name="connsiteY3" fmla="*/ 2224756 h 2447934"/>
              <a:gd name="connsiteX4" fmla="*/ 1835900 w 3976734"/>
              <a:gd name="connsiteY4" fmla="*/ 2316196 h 2447934"/>
              <a:gd name="connsiteX5" fmla="*/ 1837805 w 3976734"/>
              <a:gd name="connsiteY5" fmla="*/ 2447641 h 2447934"/>
              <a:gd name="connsiteX6" fmla="*/ 339889 w 3976734"/>
              <a:gd name="connsiteY6" fmla="*/ 2447934 h 2447934"/>
              <a:gd name="connsiteX7" fmla="*/ 338897 w 3976734"/>
              <a:gd name="connsiteY7" fmla="*/ 1948876 h 2447934"/>
              <a:gd name="connsiteX8" fmla="*/ 275705 w 3976734"/>
              <a:gd name="connsiteY8" fmla="*/ 1872331 h 2447934"/>
              <a:gd name="connsiteX9" fmla="*/ 0 w 3976734"/>
              <a:gd name="connsiteY9" fmla="*/ 1872851 h 2447934"/>
              <a:gd name="connsiteX10" fmla="*/ 247 w 3976734"/>
              <a:gd name="connsiteY10" fmla="*/ 0 h 2447934"/>
              <a:gd name="connsiteX0" fmla="*/ 247 w 3976734"/>
              <a:gd name="connsiteY0" fmla="*/ 0 h 2447934"/>
              <a:gd name="connsiteX1" fmla="*/ 3976734 w 3976734"/>
              <a:gd name="connsiteY1" fmla="*/ 0 h 2447934"/>
              <a:gd name="connsiteX2" fmla="*/ 3972924 w 3976734"/>
              <a:gd name="connsiteY2" fmla="*/ 2225541 h 2447934"/>
              <a:gd name="connsiteX3" fmla="*/ 1894955 w 3976734"/>
              <a:gd name="connsiteY3" fmla="*/ 2224756 h 2447934"/>
              <a:gd name="connsiteX4" fmla="*/ 1835900 w 3976734"/>
              <a:gd name="connsiteY4" fmla="*/ 2316196 h 2447934"/>
              <a:gd name="connsiteX5" fmla="*/ 1837805 w 3976734"/>
              <a:gd name="connsiteY5" fmla="*/ 2447641 h 2447934"/>
              <a:gd name="connsiteX6" fmla="*/ 339889 w 3976734"/>
              <a:gd name="connsiteY6" fmla="*/ 2447934 h 2447934"/>
              <a:gd name="connsiteX7" fmla="*/ 338897 w 3976734"/>
              <a:gd name="connsiteY7" fmla="*/ 1948876 h 2447934"/>
              <a:gd name="connsiteX8" fmla="*/ 275705 w 3976734"/>
              <a:gd name="connsiteY8" fmla="*/ 1872331 h 2447934"/>
              <a:gd name="connsiteX9" fmla="*/ 0 w 3976734"/>
              <a:gd name="connsiteY9" fmla="*/ 1872851 h 2447934"/>
              <a:gd name="connsiteX10" fmla="*/ 247 w 3976734"/>
              <a:gd name="connsiteY10" fmla="*/ 0 h 24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6734" h="2447934">
                <a:moveTo>
                  <a:pt x="247" y="0"/>
                </a:moveTo>
                <a:lnTo>
                  <a:pt x="3976734" y="0"/>
                </a:lnTo>
                <a:lnTo>
                  <a:pt x="3972924" y="2225541"/>
                </a:lnTo>
                <a:lnTo>
                  <a:pt x="1894955" y="2224756"/>
                </a:lnTo>
                <a:cubicBezTo>
                  <a:pt x="1875270" y="2255236"/>
                  <a:pt x="1861300" y="2220946"/>
                  <a:pt x="1835900" y="2316196"/>
                </a:cubicBezTo>
                <a:lnTo>
                  <a:pt x="1837805" y="2447641"/>
                </a:lnTo>
                <a:lnTo>
                  <a:pt x="339889" y="2447934"/>
                </a:lnTo>
                <a:cubicBezTo>
                  <a:pt x="340193" y="2279041"/>
                  <a:pt x="338593" y="2117769"/>
                  <a:pt x="338897" y="1948876"/>
                </a:cubicBezTo>
                <a:cubicBezTo>
                  <a:pt x="334343" y="1925266"/>
                  <a:pt x="335504" y="1886416"/>
                  <a:pt x="275705" y="1872331"/>
                </a:cubicBezTo>
                <a:lnTo>
                  <a:pt x="0" y="1872851"/>
                </a:lnTo>
                <a:cubicBezTo>
                  <a:pt x="717" y="1247297"/>
                  <a:pt x="-470" y="625554"/>
                  <a:pt x="247" y="0"/>
                </a:cubicBezTo>
                <a:close/>
              </a:path>
            </a:pathLst>
          </a:custGeom>
        </p:spPr>
        <p:txBody>
          <a:bodyPr>
            <a:normAutofit/>
          </a:bodyPr>
          <a:lstStyle>
            <a:lvl1pPr>
              <a:defRPr sz="1200">
                <a:solidFill>
                  <a:schemeClr val="tx1"/>
                </a:solidFill>
              </a:defRPr>
            </a:lvl1pPr>
          </a:lstStyle>
          <a:p>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12211" y="3733121"/>
            <a:ext cx="4379789" cy="2494591"/>
          </a:xfrm>
          <a:prstGeom prst="rect">
            <a:avLst/>
          </a:prstGeom>
        </p:spPr>
      </p:pic>
      <p:sp>
        <p:nvSpPr>
          <p:cNvPr id="11" name="Picture Placeholder 9"/>
          <p:cNvSpPr>
            <a:spLocks noGrp="1"/>
          </p:cNvSpPr>
          <p:nvPr>
            <p:ph type="pic" sz="quarter" idx="14"/>
          </p:nvPr>
        </p:nvSpPr>
        <p:spPr>
          <a:xfrm>
            <a:off x="8523611" y="3958076"/>
            <a:ext cx="2947312" cy="1885448"/>
          </a:xfrm>
        </p:spPr>
        <p:txBody>
          <a:bodyPr>
            <a:normAutofit/>
          </a:bodyPr>
          <a:lstStyle>
            <a:lvl1pPr>
              <a:defRPr sz="1200">
                <a:solidFill>
                  <a:schemeClr val="tx1"/>
                </a:solidFill>
              </a:defRPr>
            </a:lvl1pPr>
          </a:lstStyle>
          <a:p>
            <a:endParaRPr lang="en-GB" dirty="0"/>
          </a:p>
        </p:txBody>
      </p:sp>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18531" t="3495" r="18683" b="2913"/>
          <a:stretch/>
        </p:blipFill>
        <p:spPr>
          <a:xfrm rot="10800000" flipH="1" flipV="1">
            <a:off x="4854193" y="3422028"/>
            <a:ext cx="2126428" cy="2775104"/>
          </a:xfrm>
          <a:prstGeom prst="rect">
            <a:avLst/>
          </a:prstGeom>
        </p:spPr>
      </p:pic>
      <p:sp>
        <p:nvSpPr>
          <p:cNvPr id="13" name="Picture Placeholder 9"/>
          <p:cNvSpPr>
            <a:spLocks noGrp="1"/>
          </p:cNvSpPr>
          <p:nvPr>
            <p:ph type="pic" sz="quarter" idx="15"/>
          </p:nvPr>
        </p:nvSpPr>
        <p:spPr>
          <a:xfrm>
            <a:off x="5086884" y="3707571"/>
            <a:ext cx="1679442" cy="2141419"/>
          </a:xfrm>
        </p:spPr>
        <p:txBody>
          <a:bodyPr>
            <a:normAutofit/>
          </a:bodyPr>
          <a:lstStyle>
            <a:lvl1pPr>
              <a:defRPr sz="1200">
                <a:solidFill>
                  <a:schemeClr val="tx1"/>
                </a:solidFill>
              </a:defRPr>
            </a:lvl1pPr>
          </a:lstStyle>
          <a:p>
            <a:endParaRPr lang="en-GB" dirty="0"/>
          </a:p>
        </p:txBody>
      </p:sp>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22486" r="22800"/>
          <a:stretch/>
        </p:blipFill>
        <p:spPr>
          <a:xfrm>
            <a:off x="6891353" y="4389768"/>
            <a:ext cx="1079841" cy="1728424"/>
          </a:xfrm>
          <a:prstGeom prst="rect">
            <a:avLst/>
          </a:prstGeom>
        </p:spPr>
      </p:pic>
      <p:sp>
        <p:nvSpPr>
          <p:cNvPr id="15" name="Picture Placeholder 9"/>
          <p:cNvSpPr>
            <a:spLocks noGrp="1"/>
          </p:cNvSpPr>
          <p:nvPr>
            <p:ph type="pic" sz="quarter" idx="16"/>
          </p:nvPr>
        </p:nvSpPr>
        <p:spPr>
          <a:xfrm>
            <a:off x="7026533" y="4597769"/>
            <a:ext cx="817961" cy="1316135"/>
          </a:xfrm>
        </p:spPr>
        <p:txBody>
          <a:bodyPr>
            <a:normAutofit/>
          </a:bodyPr>
          <a:lstStyle>
            <a:lvl1pPr>
              <a:defRPr sz="1200">
                <a:solidFill>
                  <a:schemeClr val="tx1"/>
                </a:solidFill>
              </a:defRPr>
            </a:lvl1pPr>
          </a:lstStyle>
          <a:p>
            <a:endParaRPr lang="en-GB" dirty="0"/>
          </a:p>
        </p:txBody>
      </p:sp>
    </p:spTree>
    <p:extLst>
      <p:ext uri="{BB962C8B-B14F-4D97-AF65-F5344CB8AC3E}">
        <p14:creationId xmlns:p14="http://schemas.microsoft.com/office/powerpoint/2010/main" val="427492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84303816-067F-4753-BB4D-5D82F7F1021D}" type="datetime4">
              <a:rPr lang="en-GB" smtClean="0">
                <a:solidFill>
                  <a:srgbClr val="78787D"/>
                </a:solidFill>
              </a:rPr>
              <a:t>25 April 2017</a:t>
            </a:fld>
            <a:endParaRPr lang="en-GB">
              <a:solidFill>
                <a:srgbClr val="78787D"/>
              </a:solidFill>
            </a:endParaRPr>
          </a:p>
        </p:txBody>
      </p:sp>
      <p:sp>
        <p:nvSpPr>
          <p:cNvPr id="4" name="Footer Placeholder 3"/>
          <p:cNvSpPr>
            <a:spLocks noGrp="1"/>
          </p:cNvSpPr>
          <p:nvPr>
            <p:ph type="ftr" sz="quarter" idx="11"/>
          </p:nvPr>
        </p:nvSpPr>
        <p:spPr/>
        <p:txBody>
          <a:bodyPr/>
          <a:lstStyle/>
          <a:p>
            <a:endParaRPr lang="en-GB">
              <a:solidFill>
                <a:srgbClr val="78787D"/>
              </a:solidFill>
            </a:endParaRPr>
          </a:p>
        </p:txBody>
      </p:sp>
      <p:sp>
        <p:nvSpPr>
          <p:cNvPr id="5" name="Slide Number Placeholder 4"/>
          <p:cNvSpPr>
            <a:spLocks noGrp="1"/>
          </p:cNvSpPr>
          <p:nvPr>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spTree>
    <p:extLst>
      <p:ext uri="{BB962C8B-B14F-4D97-AF65-F5344CB8AC3E}">
        <p14:creationId xmlns:p14="http://schemas.microsoft.com/office/powerpoint/2010/main" val="262344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With Grey Tile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7520" y="1026113"/>
            <a:ext cx="5364479" cy="5314553"/>
          </a:xfrm>
          <a:prstGeom prst="rect">
            <a:avLst/>
          </a:prstGeom>
        </p:spPr>
      </p:pic>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1695" t="18602" b="-66"/>
          <a:stretch/>
        </p:blipFill>
        <p:spPr>
          <a:xfrm>
            <a:off x="-9728" y="0"/>
            <a:ext cx="12211456" cy="1040860"/>
          </a:xfrm>
          <a:prstGeom prst="rect">
            <a:avLst/>
          </a:prstGeom>
        </p:spPr>
      </p:pic>
      <p:sp>
        <p:nvSpPr>
          <p:cNvPr id="3" name="Date Placeholder 2"/>
          <p:cNvSpPr>
            <a:spLocks noGrp="1"/>
          </p:cNvSpPr>
          <p:nvPr>
            <p:ph type="dt" sz="half" idx="10"/>
          </p:nvPr>
        </p:nvSpPr>
        <p:spPr/>
        <p:txBody>
          <a:bodyPr/>
          <a:lstStyle/>
          <a:p>
            <a:fld id="{E949CB73-A2F5-4434-8201-AA24C664274C}" type="datetime4">
              <a:rPr lang="en-GB" smtClean="0">
                <a:solidFill>
                  <a:srgbClr val="78787D"/>
                </a:solidFill>
              </a:rPr>
              <a:t>25 April 2017</a:t>
            </a:fld>
            <a:endParaRPr lang="en-GB">
              <a:solidFill>
                <a:srgbClr val="78787D"/>
              </a:solidFill>
            </a:endParaRPr>
          </a:p>
        </p:txBody>
      </p:sp>
      <p:sp>
        <p:nvSpPr>
          <p:cNvPr id="4" name="Footer Placeholder 3"/>
          <p:cNvSpPr>
            <a:spLocks noGrp="1"/>
          </p:cNvSpPr>
          <p:nvPr>
            <p:ph type="ftr" sz="quarter" idx="11"/>
          </p:nvPr>
        </p:nvSpPr>
        <p:spPr/>
        <p:txBody>
          <a:bodyPr/>
          <a:lstStyle/>
          <a:p>
            <a:endParaRPr lang="en-GB">
              <a:solidFill>
                <a:srgbClr val="78787D"/>
              </a:solidFill>
            </a:endParaRPr>
          </a:p>
        </p:txBody>
      </p:sp>
      <p:sp>
        <p:nvSpPr>
          <p:cNvPr id="5" name="Slide Number Placeholder 4"/>
          <p:cNvSpPr>
            <a:spLocks noGrp="1"/>
          </p:cNvSpPr>
          <p:nvPr>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sp>
        <p:nvSpPr>
          <p:cNvPr id="2" name="Title 1"/>
          <p:cNvSpPr>
            <a:spLocks noGrp="1"/>
          </p:cNvSpPr>
          <p:nvPr>
            <p:ph type="title"/>
          </p:nvPr>
        </p:nvSpPr>
        <p:spPr/>
        <p:txBody>
          <a:bodyPr/>
          <a:lstStyle/>
          <a:p>
            <a:r>
              <a:rPr lang="en-US" dirty="0"/>
              <a:t>Click to edit Master title style</a:t>
            </a:r>
            <a:endParaRPr lang="en-GB" dirty="0"/>
          </a:p>
        </p:txBody>
      </p:sp>
    </p:spTree>
    <p:extLst>
      <p:ext uri="{BB962C8B-B14F-4D97-AF65-F5344CB8AC3E}">
        <p14:creationId xmlns:p14="http://schemas.microsoft.com/office/powerpoint/2010/main" val="25668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 - Full Width, No Hea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7646A88-57C6-4FEA-93EA-77D9B71A4069}" type="datetime4">
              <a:rPr lang="en-GB" smtClean="0">
                <a:solidFill>
                  <a:srgbClr val="78787D"/>
                </a:solidFill>
              </a:rPr>
              <a:t>25 April 2017</a:t>
            </a:fld>
            <a:endParaRPr lang="en-GB">
              <a:solidFill>
                <a:srgbClr val="78787D"/>
              </a:solidFill>
            </a:endParaRPr>
          </a:p>
        </p:txBody>
      </p:sp>
      <p:sp>
        <p:nvSpPr>
          <p:cNvPr id="4" name="Footer Placeholder 3"/>
          <p:cNvSpPr>
            <a:spLocks noGrp="1"/>
          </p:cNvSpPr>
          <p:nvPr>
            <p:ph type="ftr" sz="quarter" idx="11"/>
          </p:nvPr>
        </p:nvSpPr>
        <p:spPr/>
        <p:txBody>
          <a:bodyPr/>
          <a:lstStyle/>
          <a:p>
            <a:endParaRPr lang="en-GB">
              <a:solidFill>
                <a:srgbClr val="78787D"/>
              </a:solidFill>
            </a:endParaRPr>
          </a:p>
        </p:txBody>
      </p:sp>
      <p:sp>
        <p:nvSpPr>
          <p:cNvPr id="5" name="Slide Number Placeholder 4"/>
          <p:cNvSpPr>
            <a:spLocks noGrp="1"/>
          </p:cNvSpPr>
          <p:nvPr>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93823" y="6510445"/>
            <a:ext cx="1141546" cy="225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Picture Placeholder 7"/>
          <p:cNvSpPr>
            <a:spLocks noGrp="1"/>
          </p:cNvSpPr>
          <p:nvPr>
            <p:ph type="pic" sz="quarter" idx="13"/>
          </p:nvPr>
        </p:nvSpPr>
        <p:spPr>
          <a:xfrm>
            <a:off x="0" y="0"/>
            <a:ext cx="12192000" cy="6345238"/>
          </a:xfrm>
        </p:spPr>
        <p:txBody>
          <a:bodyPr/>
          <a:lstStyle/>
          <a:p>
            <a:endParaRPr lang="en-GB"/>
          </a:p>
        </p:txBody>
      </p:sp>
      <p:sp>
        <p:nvSpPr>
          <p:cNvPr id="9" name="Title 1"/>
          <p:cNvSpPr>
            <a:spLocks noGrp="1"/>
          </p:cNvSpPr>
          <p:nvPr>
            <p:ph type="ctrTitle"/>
          </p:nvPr>
        </p:nvSpPr>
        <p:spPr>
          <a:xfrm>
            <a:off x="482534" y="1399823"/>
            <a:ext cx="4910738" cy="4488564"/>
          </a:xfrm>
        </p:spPr>
        <p:txBody>
          <a:bodyPr anchor="b">
            <a:normAutofit/>
          </a:bodyPr>
          <a:lstStyle>
            <a:lvl1pPr algn="l">
              <a:defRPr sz="2800">
                <a:solidFill>
                  <a:schemeClr val="tx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66223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 - Full Screen, No Header or Footer Bar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EBE71ED-4EAE-4662-8E00-2FECA3C2C8BA}" type="datetime4">
              <a:rPr lang="en-GB" smtClean="0">
                <a:solidFill>
                  <a:srgbClr val="78787D"/>
                </a:solidFill>
              </a:rPr>
              <a:t>25 April 2017</a:t>
            </a:fld>
            <a:endParaRPr lang="en-GB">
              <a:solidFill>
                <a:srgbClr val="78787D"/>
              </a:solidFill>
            </a:endParaRPr>
          </a:p>
        </p:txBody>
      </p:sp>
      <p:sp>
        <p:nvSpPr>
          <p:cNvPr id="4" name="Footer Placeholder 3"/>
          <p:cNvSpPr>
            <a:spLocks noGrp="1"/>
          </p:cNvSpPr>
          <p:nvPr>
            <p:ph type="ftr" sz="quarter" idx="11"/>
          </p:nvPr>
        </p:nvSpPr>
        <p:spPr/>
        <p:txBody>
          <a:bodyPr/>
          <a:lstStyle/>
          <a:p>
            <a:endParaRPr lang="en-GB">
              <a:solidFill>
                <a:srgbClr val="78787D"/>
              </a:solidFill>
            </a:endParaRPr>
          </a:p>
        </p:txBody>
      </p:sp>
      <p:sp>
        <p:nvSpPr>
          <p:cNvPr id="5" name="Slide Number Placeholder 4"/>
          <p:cNvSpPr>
            <a:spLocks noGrp="1"/>
          </p:cNvSpPr>
          <p:nvPr>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93823" y="6510445"/>
            <a:ext cx="1141546" cy="225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Picture Placeholder 7"/>
          <p:cNvSpPr>
            <a:spLocks noGrp="1"/>
          </p:cNvSpPr>
          <p:nvPr>
            <p:ph type="pic" sz="quarter" idx="13"/>
          </p:nvPr>
        </p:nvSpPr>
        <p:spPr>
          <a:xfrm>
            <a:off x="0" y="0"/>
            <a:ext cx="12192000" cy="6858000"/>
          </a:xfrm>
        </p:spPr>
        <p:txBody>
          <a:bodyPr/>
          <a:lstStyle/>
          <a:p>
            <a:endParaRPr lang="en-GB"/>
          </a:p>
        </p:txBody>
      </p:sp>
      <p:sp>
        <p:nvSpPr>
          <p:cNvPr id="9" name="Title 1"/>
          <p:cNvSpPr>
            <a:spLocks noGrp="1"/>
          </p:cNvSpPr>
          <p:nvPr>
            <p:ph type="ctrTitle"/>
          </p:nvPr>
        </p:nvSpPr>
        <p:spPr>
          <a:xfrm>
            <a:off x="482534" y="1399823"/>
            <a:ext cx="4910738" cy="4488564"/>
          </a:xfrm>
        </p:spPr>
        <p:txBody>
          <a:bodyPr anchor="b">
            <a:normAutofit/>
          </a:bodyPr>
          <a:lstStyle>
            <a:lvl1pPr algn="l">
              <a:defRPr sz="2800">
                <a:solidFill>
                  <a:schemeClr val="tx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50084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BD5AB-8013-4D1D-9A60-EDC96A33C874}" type="datetime4">
              <a:rPr lang="en-GB" smtClean="0">
                <a:solidFill>
                  <a:srgbClr val="78787D"/>
                </a:solidFill>
              </a:rPr>
              <a:t>25 April 2017</a:t>
            </a:fld>
            <a:endParaRPr lang="en-GB">
              <a:solidFill>
                <a:srgbClr val="78787D"/>
              </a:solidFill>
            </a:endParaRPr>
          </a:p>
        </p:txBody>
      </p:sp>
      <p:sp>
        <p:nvSpPr>
          <p:cNvPr id="3" name="Footer Placeholder 2"/>
          <p:cNvSpPr>
            <a:spLocks noGrp="1"/>
          </p:cNvSpPr>
          <p:nvPr>
            <p:ph type="ftr" sz="quarter" idx="11"/>
          </p:nvPr>
        </p:nvSpPr>
        <p:spPr/>
        <p:txBody>
          <a:bodyPr/>
          <a:lstStyle/>
          <a:p>
            <a:endParaRPr lang="en-GB">
              <a:solidFill>
                <a:srgbClr val="78787D"/>
              </a:solidFill>
            </a:endParaRPr>
          </a:p>
        </p:txBody>
      </p:sp>
      <p:sp>
        <p:nvSpPr>
          <p:cNvPr id="4" name="Slide Number Placeholder 3"/>
          <p:cNvSpPr>
            <a:spLocks noGrp="1"/>
          </p:cNvSpPr>
          <p:nvPr>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93823" y="6510445"/>
            <a:ext cx="1141546" cy="225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7807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 Purple">
    <p:spTree>
      <p:nvGrpSpPr>
        <p:cNvPr id="1" name=""/>
        <p:cNvGrpSpPr/>
        <p:nvPr/>
      </p:nvGrpSpPr>
      <p:grpSpPr>
        <a:xfrm>
          <a:off x="0" y="0"/>
          <a:ext cx="0" cy="0"/>
          <a:chOff x="0" y="0"/>
          <a:chExt cx="0" cy="0"/>
        </a:xfrm>
      </p:grpSpPr>
      <p:sp>
        <p:nvSpPr>
          <p:cNvPr id="20" name="Rectangle 19"/>
          <p:cNvSpPr/>
          <p:nvPr userDrawn="1"/>
        </p:nvSpPr>
        <p:spPr>
          <a:xfrm>
            <a:off x="6281511" y="486000"/>
            <a:ext cx="5436000" cy="543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9" name="Picture Placeholder 18"/>
          <p:cNvSpPr>
            <a:spLocks noGrp="1"/>
          </p:cNvSpPr>
          <p:nvPr>
            <p:ph type="pic" sz="quarter" idx="13"/>
          </p:nvPr>
        </p:nvSpPr>
        <p:spPr>
          <a:xfrm>
            <a:off x="0" y="1774"/>
            <a:ext cx="12201235" cy="6345238"/>
          </a:xfrm>
          <a:custGeom>
            <a:avLst/>
            <a:gdLst>
              <a:gd name="connsiteX0" fmla="*/ 6294882 w 12203289"/>
              <a:gd name="connsiteY0" fmla="*/ 492101 h 6345238"/>
              <a:gd name="connsiteX1" fmla="*/ 6294882 w 12203289"/>
              <a:gd name="connsiteY1" fmla="*/ 5913358 h 6345238"/>
              <a:gd name="connsiteX2" fmla="*/ 11716482 w 12203289"/>
              <a:gd name="connsiteY2" fmla="*/ 5913358 h 6345238"/>
              <a:gd name="connsiteX3" fmla="*/ 11716482 w 12203289"/>
              <a:gd name="connsiteY3" fmla="*/ 492101 h 6345238"/>
              <a:gd name="connsiteX4" fmla="*/ 0 w 12203289"/>
              <a:gd name="connsiteY4" fmla="*/ 0 h 6345238"/>
              <a:gd name="connsiteX5" fmla="*/ 12203289 w 12203289"/>
              <a:gd name="connsiteY5" fmla="*/ 0 h 6345238"/>
              <a:gd name="connsiteX6" fmla="*/ 12203289 w 12203289"/>
              <a:gd name="connsiteY6" fmla="*/ 6345238 h 6345238"/>
              <a:gd name="connsiteX7" fmla="*/ 0 w 12203289"/>
              <a:gd name="connsiteY7" fmla="*/ 6345238 h 634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3289" h="6345238">
                <a:moveTo>
                  <a:pt x="6294882" y="492101"/>
                </a:moveTo>
                <a:lnTo>
                  <a:pt x="6294882" y="5913358"/>
                </a:lnTo>
                <a:lnTo>
                  <a:pt x="11716482" y="5913358"/>
                </a:lnTo>
                <a:lnTo>
                  <a:pt x="11716482" y="492101"/>
                </a:lnTo>
                <a:close/>
                <a:moveTo>
                  <a:pt x="0" y="0"/>
                </a:moveTo>
                <a:lnTo>
                  <a:pt x="12203289" y="0"/>
                </a:lnTo>
                <a:lnTo>
                  <a:pt x="12203289" y="6345238"/>
                </a:lnTo>
                <a:lnTo>
                  <a:pt x="0" y="6345238"/>
                </a:lnTo>
                <a:close/>
              </a:path>
            </a:pathLst>
          </a:custGeom>
        </p:spPr>
        <p:txBody>
          <a:bodyPr wrap="square">
            <a:noAutofit/>
          </a:bodyPr>
          <a:lstStyle>
            <a:lvl1pPr>
              <a:defRPr sz="1800">
                <a:solidFill>
                  <a:schemeClr val="tx1"/>
                </a:solidFill>
              </a:defRPr>
            </a:lvl1pPr>
          </a:lstStyle>
          <a:p>
            <a:endParaRPr lang="en-GB"/>
          </a:p>
        </p:txBody>
      </p:sp>
      <p:sp>
        <p:nvSpPr>
          <p:cNvPr id="2" name="Title 1"/>
          <p:cNvSpPr>
            <a:spLocks noGrp="1"/>
          </p:cNvSpPr>
          <p:nvPr userDrawn="1">
            <p:ph type="ctrTitle"/>
          </p:nvPr>
        </p:nvSpPr>
        <p:spPr>
          <a:xfrm>
            <a:off x="6801837" y="2535828"/>
            <a:ext cx="4380176" cy="2168372"/>
          </a:xfrm>
        </p:spPr>
        <p:txBody>
          <a:bodyPr anchor="b">
            <a:normAutofit/>
          </a:bodyPr>
          <a:lstStyle>
            <a:lvl1pPr algn="l">
              <a:defRPr sz="2800"/>
            </a:lvl1pPr>
          </a:lstStyle>
          <a:p>
            <a:r>
              <a:rPr lang="en-US" dirty="0"/>
              <a:t>Click to edit Master title style</a:t>
            </a:r>
            <a:endParaRPr lang="en-GB" dirty="0"/>
          </a:p>
        </p:txBody>
      </p:sp>
      <p:sp>
        <p:nvSpPr>
          <p:cNvPr id="3" name="Subtitle 2"/>
          <p:cNvSpPr>
            <a:spLocks noGrp="1"/>
          </p:cNvSpPr>
          <p:nvPr userDrawn="1">
            <p:ph type="subTitle" idx="1"/>
          </p:nvPr>
        </p:nvSpPr>
        <p:spPr>
          <a:xfrm>
            <a:off x="6801836" y="4833701"/>
            <a:ext cx="4380177" cy="424180"/>
          </a:xfrm>
        </p:spPr>
        <p:txBody>
          <a:bodyPr anchor="ctr" anchorCtr="0"/>
          <a:lstStyle>
            <a:lvl1pPr marL="0" indent="0" algn="l">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p:cNvSpPr>
            <a:spLocks noGrp="1"/>
          </p:cNvSpPr>
          <p:nvPr userDrawn="1">
            <p:ph type="ftr" sz="quarter" idx="11"/>
          </p:nvPr>
        </p:nvSpPr>
        <p:spPr/>
        <p:txBody>
          <a:bodyPr/>
          <a:lstStyle/>
          <a:p>
            <a:endParaRPr lang="en-GB">
              <a:solidFill>
                <a:srgbClr val="78787D"/>
              </a:solidFill>
            </a:endParaRPr>
          </a:p>
        </p:txBody>
      </p:sp>
      <p:sp>
        <p:nvSpPr>
          <p:cNvPr id="6" name="Slide Number Placeholder 5"/>
          <p:cNvSpPr>
            <a:spLocks noGrp="1"/>
          </p:cNvSpPr>
          <p:nvPr userDrawn="1">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pic>
        <p:nvPicPr>
          <p:cNvPr id="1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93823" y="6510445"/>
            <a:ext cx="1141546" cy="225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4" name="Date Placeholder 3"/>
          <p:cNvSpPr>
            <a:spLocks noGrp="1"/>
          </p:cNvSpPr>
          <p:nvPr userDrawn="1">
            <p:ph type="dt" sz="half" idx="10"/>
          </p:nvPr>
        </p:nvSpPr>
        <p:spPr>
          <a:xfrm>
            <a:off x="2101309" y="6426514"/>
            <a:ext cx="1937290" cy="365125"/>
          </a:xfrm>
        </p:spPr>
        <p:txBody>
          <a:bodyPr/>
          <a:lstStyle/>
          <a:p>
            <a:fld id="{C00A145D-E1D1-49E7-B99E-A8952485B4C7}" type="datetime4">
              <a:rPr lang="en-GB" smtClean="0">
                <a:solidFill>
                  <a:srgbClr val="78787D"/>
                </a:solidFill>
              </a:rPr>
              <a:t>25 April 2017</a:t>
            </a:fld>
            <a:endParaRPr lang="en-GB">
              <a:solidFill>
                <a:srgbClr val="78787D"/>
              </a:solidFill>
            </a:endParaRP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01835" y="981479"/>
            <a:ext cx="1285200" cy="1285200"/>
          </a:xfrm>
          <a:prstGeom prst="rect">
            <a:avLst/>
          </a:prstGeom>
        </p:spPr>
      </p:pic>
    </p:spTree>
    <p:extLst>
      <p:ext uri="{BB962C8B-B14F-4D97-AF65-F5344CB8AC3E}">
        <p14:creationId xmlns:p14="http://schemas.microsoft.com/office/powerpoint/2010/main" val="209463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Slide - Teal">
    <p:spTree>
      <p:nvGrpSpPr>
        <p:cNvPr id="1" name=""/>
        <p:cNvGrpSpPr/>
        <p:nvPr/>
      </p:nvGrpSpPr>
      <p:grpSpPr>
        <a:xfrm>
          <a:off x="0" y="0"/>
          <a:ext cx="0" cy="0"/>
          <a:chOff x="0" y="0"/>
          <a:chExt cx="0" cy="0"/>
        </a:xfrm>
      </p:grpSpPr>
      <p:sp>
        <p:nvSpPr>
          <p:cNvPr id="20" name="Rectangle 19"/>
          <p:cNvSpPr/>
          <p:nvPr userDrawn="1"/>
        </p:nvSpPr>
        <p:spPr>
          <a:xfrm>
            <a:off x="6282000" y="489600"/>
            <a:ext cx="5436000" cy="54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9" name="Picture Placeholder 18"/>
          <p:cNvSpPr>
            <a:spLocks noGrp="1"/>
          </p:cNvSpPr>
          <p:nvPr>
            <p:ph type="pic" sz="quarter" idx="13"/>
          </p:nvPr>
        </p:nvSpPr>
        <p:spPr>
          <a:xfrm>
            <a:off x="0" y="1774"/>
            <a:ext cx="12201235" cy="6345238"/>
          </a:xfrm>
          <a:custGeom>
            <a:avLst/>
            <a:gdLst>
              <a:gd name="connsiteX0" fmla="*/ 6294882 w 12203289"/>
              <a:gd name="connsiteY0" fmla="*/ 492101 h 6345238"/>
              <a:gd name="connsiteX1" fmla="*/ 6294882 w 12203289"/>
              <a:gd name="connsiteY1" fmla="*/ 5913358 h 6345238"/>
              <a:gd name="connsiteX2" fmla="*/ 11716482 w 12203289"/>
              <a:gd name="connsiteY2" fmla="*/ 5913358 h 6345238"/>
              <a:gd name="connsiteX3" fmla="*/ 11716482 w 12203289"/>
              <a:gd name="connsiteY3" fmla="*/ 492101 h 6345238"/>
              <a:gd name="connsiteX4" fmla="*/ 0 w 12203289"/>
              <a:gd name="connsiteY4" fmla="*/ 0 h 6345238"/>
              <a:gd name="connsiteX5" fmla="*/ 12203289 w 12203289"/>
              <a:gd name="connsiteY5" fmla="*/ 0 h 6345238"/>
              <a:gd name="connsiteX6" fmla="*/ 12203289 w 12203289"/>
              <a:gd name="connsiteY6" fmla="*/ 6345238 h 6345238"/>
              <a:gd name="connsiteX7" fmla="*/ 0 w 12203289"/>
              <a:gd name="connsiteY7" fmla="*/ 6345238 h 634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3289" h="6345238">
                <a:moveTo>
                  <a:pt x="6294882" y="492101"/>
                </a:moveTo>
                <a:lnTo>
                  <a:pt x="6294882" y="5913358"/>
                </a:lnTo>
                <a:lnTo>
                  <a:pt x="11716482" y="5913358"/>
                </a:lnTo>
                <a:lnTo>
                  <a:pt x="11716482" y="492101"/>
                </a:lnTo>
                <a:close/>
                <a:moveTo>
                  <a:pt x="0" y="0"/>
                </a:moveTo>
                <a:lnTo>
                  <a:pt x="12203289" y="0"/>
                </a:lnTo>
                <a:lnTo>
                  <a:pt x="12203289" y="6345238"/>
                </a:lnTo>
                <a:lnTo>
                  <a:pt x="0" y="6345238"/>
                </a:lnTo>
                <a:close/>
              </a:path>
            </a:pathLst>
          </a:custGeom>
        </p:spPr>
        <p:txBody>
          <a:bodyPr wrap="square">
            <a:noAutofit/>
          </a:bodyPr>
          <a:lstStyle>
            <a:lvl1pPr>
              <a:defRPr sz="1800">
                <a:solidFill>
                  <a:schemeClr val="tx1"/>
                </a:solidFill>
              </a:defRPr>
            </a:lvl1pPr>
          </a:lstStyle>
          <a:p>
            <a:endParaRPr lang="en-GB"/>
          </a:p>
        </p:txBody>
      </p:sp>
      <p:sp>
        <p:nvSpPr>
          <p:cNvPr id="2" name="Title 1"/>
          <p:cNvSpPr>
            <a:spLocks noGrp="1"/>
          </p:cNvSpPr>
          <p:nvPr userDrawn="1">
            <p:ph type="ctrTitle"/>
          </p:nvPr>
        </p:nvSpPr>
        <p:spPr>
          <a:xfrm>
            <a:off x="6801837" y="2535828"/>
            <a:ext cx="4380176" cy="2168372"/>
          </a:xfrm>
        </p:spPr>
        <p:txBody>
          <a:bodyPr anchor="b">
            <a:normAutofit/>
          </a:bodyPr>
          <a:lstStyle>
            <a:lvl1pPr algn="l">
              <a:defRPr sz="2800"/>
            </a:lvl1pPr>
          </a:lstStyle>
          <a:p>
            <a:r>
              <a:rPr lang="en-US" dirty="0"/>
              <a:t>Click to edit Master title style</a:t>
            </a:r>
            <a:endParaRPr lang="en-GB" dirty="0"/>
          </a:p>
        </p:txBody>
      </p:sp>
      <p:sp>
        <p:nvSpPr>
          <p:cNvPr id="3" name="Subtitle 2"/>
          <p:cNvSpPr>
            <a:spLocks noGrp="1"/>
          </p:cNvSpPr>
          <p:nvPr userDrawn="1">
            <p:ph type="subTitle" idx="1"/>
          </p:nvPr>
        </p:nvSpPr>
        <p:spPr>
          <a:xfrm>
            <a:off x="6801836" y="4833701"/>
            <a:ext cx="4380177" cy="424180"/>
          </a:xfrm>
        </p:spPr>
        <p:txBody>
          <a:bodyPr anchor="ctr" anchorCtr="0"/>
          <a:lstStyle>
            <a:lvl1pPr marL="0" indent="0" algn="l">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p:cNvSpPr>
            <a:spLocks noGrp="1"/>
          </p:cNvSpPr>
          <p:nvPr userDrawn="1">
            <p:ph type="ftr" sz="quarter" idx="11"/>
          </p:nvPr>
        </p:nvSpPr>
        <p:spPr/>
        <p:txBody>
          <a:bodyPr/>
          <a:lstStyle/>
          <a:p>
            <a:endParaRPr lang="en-GB">
              <a:solidFill>
                <a:srgbClr val="78787D"/>
              </a:solidFill>
            </a:endParaRPr>
          </a:p>
        </p:txBody>
      </p:sp>
      <p:sp>
        <p:nvSpPr>
          <p:cNvPr id="6" name="Slide Number Placeholder 5"/>
          <p:cNvSpPr>
            <a:spLocks noGrp="1"/>
          </p:cNvSpPr>
          <p:nvPr userDrawn="1">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pic>
        <p:nvPicPr>
          <p:cNvPr id="1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93823" y="6510445"/>
            <a:ext cx="1141546" cy="225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4" name="Date Placeholder 3"/>
          <p:cNvSpPr>
            <a:spLocks noGrp="1"/>
          </p:cNvSpPr>
          <p:nvPr userDrawn="1">
            <p:ph type="dt" sz="half" idx="10"/>
          </p:nvPr>
        </p:nvSpPr>
        <p:spPr>
          <a:xfrm>
            <a:off x="2101309" y="6426514"/>
            <a:ext cx="1937290" cy="365125"/>
          </a:xfrm>
        </p:spPr>
        <p:txBody>
          <a:bodyPr/>
          <a:lstStyle/>
          <a:p>
            <a:fld id="{7875B7DC-7A36-490F-A7CE-A6305292FC60}" type="datetime4">
              <a:rPr lang="en-GB" smtClean="0">
                <a:solidFill>
                  <a:srgbClr val="78787D"/>
                </a:solidFill>
              </a:rPr>
              <a:t>25 April 2017</a:t>
            </a:fld>
            <a:endParaRPr lang="en-GB">
              <a:solidFill>
                <a:srgbClr val="78787D"/>
              </a:solidFill>
            </a:endParaRP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01835" y="981479"/>
            <a:ext cx="1285200" cy="1285200"/>
          </a:xfrm>
          <a:prstGeom prst="rect">
            <a:avLst/>
          </a:prstGeom>
        </p:spPr>
      </p:pic>
    </p:spTree>
    <p:extLst>
      <p:ext uri="{BB962C8B-B14F-4D97-AF65-F5344CB8AC3E}">
        <p14:creationId xmlns:p14="http://schemas.microsoft.com/office/powerpoint/2010/main" val="49480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Slide - Mandarin">
    <p:spTree>
      <p:nvGrpSpPr>
        <p:cNvPr id="1" name=""/>
        <p:cNvGrpSpPr/>
        <p:nvPr/>
      </p:nvGrpSpPr>
      <p:grpSpPr>
        <a:xfrm>
          <a:off x="0" y="0"/>
          <a:ext cx="0" cy="0"/>
          <a:chOff x="0" y="0"/>
          <a:chExt cx="0" cy="0"/>
        </a:xfrm>
      </p:grpSpPr>
      <p:sp>
        <p:nvSpPr>
          <p:cNvPr id="20" name="Rectangle 19"/>
          <p:cNvSpPr/>
          <p:nvPr userDrawn="1"/>
        </p:nvSpPr>
        <p:spPr>
          <a:xfrm>
            <a:off x="6282000" y="489600"/>
            <a:ext cx="5436000" cy="543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9" name="Picture Placeholder 18"/>
          <p:cNvSpPr>
            <a:spLocks noGrp="1"/>
          </p:cNvSpPr>
          <p:nvPr>
            <p:ph type="pic" sz="quarter" idx="13"/>
          </p:nvPr>
        </p:nvSpPr>
        <p:spPr>
          <a:xfrm>
            <a:off x="0" y="1774"/>
            <a:ext cx="12201235" cy="6345238"/>
          </a:xfrm>
          <a:custGeom>
            <a:avLst/>
            <a:gdLst>
              <a:gd name="connsiteX0" fmla="*/ 6294882 w 12203289"/>
              <a:gd name="connsiteY0" fmla="*/ 492101 h 6345238"/>
              <a:gd name="connsiteX1" fmla="*/ 6294882 w 12203289"/>
              <a:gd name="connsiteY1" fmla="*/ 5913358 h 6345238"/>
              <a:gd name="connsiteX2" fmla="*/ 11716482 w 12203289"/>
              <a:gd name="connsiteY2" fmla="*/ 5913358 h 6345238"/>
              <a:gd name="connsiteX3" fmla="*/ 11716482 w 12203289"/>
              <a:gd name="connsiteY3" fmla="*/ 492101 h 6345238"/>
              <a:gd name="connsiteX4" fmla="*/ 0 w 12203289"/>
              <a:gd name="connsiteY4" fmla="*/ 0 h 6345238"/>
              <a:gd name="connsiteX5" fmla="*/ 12203289 w 12203289"/>
              <a:gd name="connsiteY5" fmla="*/ 0 h 6345238"/>
              <a:gd name="connsiteX6" fmla="*/ 12203289 w 12203289"/>
              <a:gd name="connsiteY6" fmla="*/ 6345238 h 6345238"/>
              <a:gd name="connsiteX7" fmla="*/ 0 w 12203289"/>
              <a:gd name="connsiteY7" fmla="*/ 6345238 h 634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3289" h="6345238">
                <a:moveTo>
                  <a:pt x="6294882" y="492101"/>
                </a:moveTo>
                <a:lnTo>
                  <a:pt x="6294882" y="5913358"/>
                </a:lnTo>
                <a:lnTo>
                  <a:pt x="11716482" y="5913358"/>
                </a:lnTo>
                <a:lnTo>
                  <a:pt x="11716482" y="492101"/>
                </a:lnTo>
                <a:close/>
                <a:moveTo>
                  <a:pt x="0" y="0"/>
                </a:moveTo>
                <a:lnTo>
                  <a:pt x="12203289" y="0"/>
                </a:lnTo>
                <a:lnTo>
                  <a:pt x="12203289" y="6345238"/>
                </a:lnTo>
                <a:lnTo>
                  <a:pt x="0" y="6345238"/>
                </a:lnTo>
                <a:close/>
              </a:path>
            </a:pathLst>
          </a:custGeom>
        </p:spPr>
        <p:txBody>
          <a:bodyPr wrap="square">
            <a:noAutofit/>
          </a:bodyPr>
          <a:lstStyle>
            <a:lvl1pPr>
              <a:defRPr sz="1800">
                <a:solidFill>
                  <a:schemeClr val="tx1"/>
                </a:solidFill>
              </a:defRPr>
            </a:lvl1pPr>
          </a:lstStyle>
          <a:p>
            <a:endParaRPr lang="en-GB"/>
          </a:p>
        </p:txBody>
      </p:sp>
      <p:sp>
        <p:nvSpPr>
          <p:cNvPr id="2" name="Title 1"/>
          <p:cNvSpPr>
            <a:spLocks noGrp="1"/>
          </p:cNvSpPr>
          <p:nvPr userDrawn="1">
            <p:ph type="ctrTitle"/>
          </p:nvPr>
        </p:nvSpPr>
        <p:spPr>
          <a:xfrm>
            <a:off x="6801837" y="2535828"/>
            <a:ext cx="4380176" cy="2168372"/>
          </a:xfrm>
        </p:spPr>
        <p:txBody>
          <a:bodyPr anchor="b">
            <a:normAutofit/>
          </a:bodyPr>
          <a:lstStyle>
            <a:lvl1pPr algn="l">
              <a:defRPr sz="2800"/>
            </a:lvl1pPr>
          </a:lstStyle>
          <a:p>
            <a:r>
              <a:rPr lang="en-US" dirty="0"/>
              <a:t>Click to edit Master title style</a:t>
            </a:r>
            <a:endParaRPr lang="en-GB" dirty="0"/>
          </a:p>
        </p:txBody>
      </p:sp>
      <p:sp>
        <p:nvSpPr>
          <p:cNvPr id="3" name="Subtitle 2"/>
          <p:cNvSpPr>
            <a:spLocks noGrp="1"/>
          </p:cNvSpPr>
          <p:nvPr userDrawn="1">
            <p:ph type="subTitle" idx="1"/>
          </p:nvPr>
        </p:nvSpPr>
        <p:spPr>
          <a:xfrm>
            <a:off x="6801836" y="4833701"/>
            <a:ext cx="4380177" cy="424180"/>
          </a:xfrm>
        </p:spPr>
        <p:txBody>
          <a:bodyPr anchor="ctr" anchorCtr="0"/>
          <a:lstStyle>
            <a:lvl1pPr marL="0" indent="0" algn="l">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p:cNvSpPr>
            <a:spLocks noGrp="1"/>
          </p:cNvSpPr>
          <p:nvPr userDrawn="1">
            <p:ph type="ftr" sz="quarter" idx="11"/>
          </p:nvPr>
        </p:nvSpPr>
        <p:spPr/>
        <p:txBody>
          <a:bodyPr/>
          <a:lstStyle/>
          <a:p>
            <a:endParaRPr lang="en-GB">
              <a:solidFill>
                <a:srgbClr val="78787D"/>
              </a:solidFill>
            </a:endParaRPr>
          </a:p>
        </p:txBody>
      </p:sp>
      <p:sp>
        <p:nvSpPr>
          <p:cNvPr id="6" name="Slide Number Placeholder 5"/>
          <p:cNvSpPr>
            <a:spLocks noGrp="1"/>
          </p:cNvSpPr>
          <p:nvPr userDrawn="1">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pic>
        <p:nvPicPr>
          <p:cNvPr id="1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93823" y="6510445"/>
            <a:ext cx="1141546" cy="225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4" name="Date Placeholder 3"/>
          <p:cNvSpPr>
            <a:spLocks noGrp="1"/>
          </p:cNvSpPr>
          <p:nvPr userDrawn="1">
            <p:ph type="dt" sz="half" idx="10"/>
          </p:nvPr>
        </p:nvSpPr>
        <p:spPr>
          <a:xfrm>
            <a:off x="2101309" y="6426514"/>
            <a:ext cx="1937290" cy="365125"/>
          </a:xfrm>
        </p:spPr>
        <p:txBody>
          <a:bodyPr/>
          <a:lstStyle/>
          <a:p>
            <a:fld id="{1BA40014-8DC1-4535-81CE-798297502838}" type="datetime4">
              <a:rPr lang="en-GB" smtClean="0">
                <a:solidFill>
                  <a:srgbClr val="78787D"/>
                </a:solidFill>
              </a:rPr>
              <a:t>25 April 2017</a:t>
            </a:fld>
            <a:endParaRPr lang="en-GB">
              <a:solidFill>
                <a:srgbClr val="78787D"/>
              </a:solidFill>
            </a:endParaRP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01835" y="981479"/>
            <a:ext cx="1285200" cy="1285200"/>
          </a:xfrm>
          <a:prstGeom prst="rect">
            <a:avLst/>
          </a:prstGeom>
        </p:spPr>
      </p:pic>
    </p:spTree>
    <p:extLst>
      <p:ext uri="{BB962C8B-B14F-4D97-AF65-F5344CB8AC3E}">
        <p14:creationId xmlns:p14="http://schemas.microsoft.com/office/powerpoint/2010/main" val="178003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Slide - Magenta">
    <p:spTree>
      <p:nvGrpSpPr>
        <p:cNvPr id="1" name=""/>
        <p:cNvGrpSpPr/>
        <p:nvPr/>
      </p:nvGrpSpPr>
      <p:grpSpPr>
        <a:xfrm>
          <a:off x="0" y="0"/>
          <a:ext cx="0" cy="0"/>
          <a:chOff x="0" y="0"/>
          <a:chExt cx="0" cy="0"/>
        </a:xfrm>
      </p:grpSpPr>
      <p:sp>
        <p:nvSpPr>
          <p:cNvPr id="20" name="Rectangle 19"/>
          <p:cNvSpPr/>
          <p:nvPr userDrawn="1"/>
        </p:nvSpPr>
        <p:spPr>
          <a:xfrm>
            <a:off x="6282000" y="489600"/>
            <a:ext cx="5436000" cy="543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9" name="Picture Placeholder 18"/>
          <p:cNvSpPr>
            <a:spLocks noGrp="1"/>
          </p:cNvSpPr>
          <p:nvPr>
            <p:ph type="pic" sz="quarter" idx="13"/>
          </p:nvPr>
        </p:nvSpPr>
        <p:spPr>
          <a:xfrm>
            <a:off x="0" y="1774"/>
            <a:ext cx="12201235" cy="6345238"/>
          </a:xfrm>
          <a:custGeom>
            <a:avLst/>
            <a:gdLst>
              <a:gd name="connsiteX0" fmla="*/ 6294882 w 12203289"/>
              <a:gd name="connsiteY0" fmla="*/ 492101 h 6345238"/>
              <a:gd name="connsiteX1" fmla="*/ 6294882 w 12203289"/>
              <a:gd name="connsiteY1" fmla="*/ 5913358 h 6345238"/>
              <a:gd name="connsiteX2" fmla="*/ 11716482 w 12203289"/>
              <a:gd name="connsiteY2" fmla="*/ 5913358 h 6345238"/>
              <a:gd name="connsiteX3" fmla="*/ 11716482 w 12203289"/>
              <a:gd name="connsiteY3" fmla="*/ 492101 h 6345238"/>
              <a:gd name="connsiteX4" fmla="*/ 0 w 12203289"/>
              <a:gd name="connsiteY4" fmla="*/ 0 h 6345238"/>
              <a:gd name="connsiteX5" fmla="*/ 12203289 w 12203289"/>
              <a:gd name="connsiteY5" fmla="*/ 0 h 6345238"/>
              <a:gd name="connsiteX6" fmla="*/ 12203289 w 12203289"/>
              <a:gd name="connsiteY6" fmla="*/ 6345238 h 6345238"/>
              <a:gd name="connsiteX7" fmla="*/ 0 w 12203289"/>
              <a:gd name="connsiteY7" fmla="*/ 6345238 h 634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3289" h="6345238">
                <a:moveTo>
                  <a:pt x="6294882" y="492101"/>
                </a:moveTo>
                <a:lnTo>
                  <a:pt x="6294882" y="5913358"/>
                </a:lnTo>
                <a:lnTo>
                  <a:pt x="11716482" y="5913358"/>
                </a:lnTo>
                <a:lnTo>
                  <a:pt x="11716482" y="492101"/>
                </a:lnTo>
                <a:close/>
                <a:moveTo>
                  <a:pt x="0" y="0"/>
                </a:moveTo>
                <a:lnTo>
                  <a:pt x="12203289" y="0"/>
                </a:lnTo>
                <a:lnTo>
                  <a:pt x="12203289" y="6345238"/>
                </a:lnTo>
                <a:lnTo>
                  <a:pt x="0" y="6345238"/>
                </a:lnTo>
                <a:close/>
              </a:path>
            </a:pathLst>
          </a:custGeom>
        </p:spPr>
        <p:txBody>
          <a:bodyPr wrap="square">
            <a:noAutofit/>
          </a:bodyPr>
          <a:lstStyle>
            <a:lvl1pPr>
              <a:defRPr sz="1800">
                <a:solidFill>
                  <a:schemeClr val="tx1"/>
                </a:solidFill>
              </a:defRPr>
            </a:lvl1pPr>
          </a:lstStyle>
          <a:p>
            <a:endParaRPr lang="en-GB"/>
          </a:p>
        </p:txBody>
      </p:sp>
      <p:sp>
        <p:nvSpPr>
          <p:cNvPr id="2" name="Title 1"/>
          <p:cNvSpPr>
            <a:spLocks noGrp="1"/>
          </p:cNvSpPr>
          <p:nvPr userDrawn="1">
            <p:ph type="ctrTitle"/>
          </p:nvPr>
        </p:nvSpPr>
        <p:spPr>
          <a:xfrm>
            <a:off x="6801837" y="2535828"/>
            <a:ext cx="4380176" cy="2168372"/>
          </a:xfrm>
        </p:spPr>
        <p:txBody>
          <a:bodyPr anchor="b">
            <a:normAutofit/>
          </a:bodyPr>
          <a:lstStyle>
            <a:lvl1pPr algn="l">
              <a:defRPr sz="2800"/>
            </a:lvl1pPr>
          </a:lstStyle>
          <a:p>
            <a:r>
              <a:rPr lang="en-US" dirty="0"/>
              <a:t>Click to edit Master title style</a:t>
            </a:r>
            <a:endParaRPr lang="en-GB" dirty="0"/>
          </a:p>
        </p:txBody>
      </p:sp>
      <p:sp>
        <p:nvSpPr>
          <p:cNvPr id="3" name="Subtitle 2"/>
          <p:cNvSpPr>
            <a:spLocks noGrp="1"/>
          </p:cNvSpPr>
          <p:nvPr userDrawn="1">
            <p:ph type="subTitle" idx="1"/>
          </p:nvPr>
        </p:nvSpPr>
        <p:spPr>
          <a:xfrm>
            <a:off x="6801836" y="4833701"/>
            <a:ext cx="4380177" cy="424180"/>
          </a:xfrm>
        </p:spPr>
        <p:txBody>
          <a:bodyPr anchor="ctr" anchorCtr="0"/>
          <a:lstStyle>
            <a:lvl1pPr marL="0" indent="0" algn="l">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p:cNvSpPr>
            <a:spLocks noGrp="1"/>
          </p:cNvSpPr>
          <p:nvPr userDrawn="1">
            <p:ph type="ftr" sz="quarter" idx="11"/>
          </p:nvPr>
        </p:nvSpPr>
        <p:spPr/>
        <p:txBody>
          <a:bodyPr/>
          <a:lstStyle/>
          <a:p>
            <a:endParaRPr lang="en-GB">
              <a:solidFill>
                <a:srgbClr val="78787D"/>
              </a:solidFill>
            </a:endParaRPr>
          </a:p>
        </p:txBody>
      </p:sp>
      <p:sp>
        <p:nvSpPr>
          <p:cNvPr id="6" name="Slide Number Placeholder 5"/>
          <p:cNvSpPr>
            <a:spLocks noGrp="1"/>
          </p:cNvSpPr>
          <p:nvPr userDrawn="1">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pic>
        <p:nvPicPr>
          <p:cNvPr id="1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93823" y="6510445"/>
            <a:ext cx="1141546" cy="225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4" name="Date Placeholder 3"/>
          <p:cNvSpPr>
            <a:spLocks noGrp="1"/>
          </p:cNvSpPr>
          <p:nvPr userDrawn="1">
            <p:ph type="dt" sz="half" idx="10"/>
          </p:nvPr>
        </p:nvSpPr>
        <p:spPr>
          <a:xfrm>
            <a:off x="2101309" y="6426514"/>
            <a:ext cx="1937290" cy="365125"/>
          </a:xfrm>
        </p:spPr>
        <p:txBody>
          <a:bodyPr/>
          <a:lstStyle/>
          <a:p>
            <a:fld id="{5EDBA640-2766-4CD8-8850-C2C0B854DEC4}" type="datetime4">
              <a:rPr lang="en-GB" smtClean="0">
                <a:solidFill>
                  <a:srgbClr val="78787D"/>
                </a:solidFill>
              </a:rPr>
              <a:t>25 April 2017</a:t>
            </a:fld>
            <a:endParaRPr lang="en-GB">
              <a:solidFill>
                <a:srgbClr val="78787D"/>
              </a:solidFill>
            </a:endParaRP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01835" y="981479"/>
            <a:ext cx="1285200" cy="1285200"/>
          </a:xfrm>
          <a:prstGeom prst="rect">
            <a:avLst/>
          </a:prstGeom>
        </p:spPr>
      </p:pic>
    </p:spTree>
    <p:extLst>
      <p:ext uri="{BB962C8B-B14F-4D97-AF65-F5344CB8AC3E}">
        <p14:creationId xmlns:p14="http://schemas.microsoft.com/office/powerpoint/2010/main" val="110801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One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10E6425-E949-462B-9459-78274F288F52}" type="datetime4">
              <a:rPr lang="en-GB" smtClean="0">
                <a:solidFill>
                  <a:srgbClr val="78787D"/>
                </a:solidFill>
              </a:rPr>
              <a:t>25 April 2017</a:t>
            </a:fld>
            <a:endParaRPr lang="en-GB">
              <a:solidFill>
                <a:srgbClr val="78787D"/>
              </a:solidFill>
            </a:endParaRPr>
          </a:p>
        </p:txBody>
      </p:sp>
      <p:sp>
        <p:nvSpPr>
          <p:cNvPr id="5" name="Footer Placeholder 4"/>
          <p:cNvSpPr>
            <a:spLocks noGrp="1"/>
          </p:cNvSpPr>
          <p:nvPr>
            <p:ph type="ftr" sz="quarter" idx="11"/>
          </p:nvPr>
        </p:nvSpPr>
        <p:spPr/>
        <p:txBody>
          <a:bodyPr/>
          <a:lstStyle/>
          <a:p>
            <a:endParaRPr lang="en-GB">
              <a:solidFill>
                <a:srgbClr val="78787D"/>
              </a:solidFill>
            </a:endParaRPr>
          </a:p>
        </p:txBody>
      </p:sp>
      <p:sp>
        <p:nvSpPr>
          <p:cNvPr id="6" name="Slide Number Placeholder 5"/>
          <p:cNvSpPr>
            <a:spLocks noGrp="1"/>
          </p:cNvSpPr>
          <p:nvPr>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spTree>
    <p:extLst>
      <p:ext uri="{BB962C8B-B14F-4D97-AF65-F5344CB8AC3E}">
        <p14:creationId xmlns:p14="http://schemas.microsoft.com/office/powerpoint/2010/main" val="175828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e Column Content (With Grey Tile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7520" y="1026113"/>
            <a:ext cx="5364479" cy="5314553"/>
          </a:xfrm>
          <a:prstGeom prst="rect">
            <a:avLst/>
          </a:prstGeom>
        </p:spPr>
      </p:pic>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1695" t="18602" b="-66"/>
          <a:stretch/>
        </p:blipFill>
        <p:spPr>
          <a:xfrm>
            <a:off x="-9728" y="0"/>
            <a:ext cx="12211456" cy="1040860"/>
          </a:xfrm>
          <a:prstGeom prst="rect">
            <a:avLst/>
          </a:prstGeom>
        </p:spPr>
      </p:pic>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1372C94-6955-43BA-92FC-AF256DCF5C48}" type="datetime4">
              <a:rPr lang="en-GB" smtClean="0">
                <a:solidFill>
                  <a:srgbClr val="78787D"/>
                </a:solidFill>
              </a:rPr>
              <a:t>25 April 2017</a:t>
            </a:fld>
            <a:endParaRPr lang="en-GB">
              <a:solidFill>
                <a:srgbClr val="78787D"/>
              </a:solidFill>
            </a:endParaRPr>
          </a:p>
        </p:txBody>
      </p:sp>
      <p:sp>
        <p:nvSpPr>
          <p:cNvPr id="5" name="Footer Placeholder 4"/>
          <p:cNvSpPr>
            <a:spLocks noGrp="1"/>
          </p:cNvSpPr>
          <p:nvPr>
            <p:ph type="ftr" sz="quarter" idx="11"/>
          </p:nvPr>
        </p:nvSpPr>
        <p:spPr/>
        <p:txBody>
          <a:bodyPr/>
          <a:lstStyle/>
          <a:p>
            <a:endParaRPr lang="en-GB">
              <a:solidFill>
                <a:srgbClr val="78787D"/>
              </a:solidFill>
            </a:endParaRPr>
          </a:p>
        </p:txBody>
      </p:sp>
      <p:sp>
        <p:nvSpPr>
          <p:cNvPr id="6" name="Slide Number Placeholder 5"/>
          <p:cNvSpPr>
            <a:spLocks noGrp="1"/>
          </p:cNvSpPr>
          <p:nvPr>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4741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79425" y="1268414"/>
            <a:ext cx="5469819" cy="50768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B119D813-CB43-4AE6-AAB1-88090EA20F41}" type="datetime4">
              <a:rPr lang="en-GB" smtClean="0">
                <a:solidFill>
                  <a:srgbClr val="78787D"/>
                </a:solidFill>
              </a:rPr>
              <a:t>25 April 2017</a:t>
            </a:fld>
            <a:endParaRPr lang="en-GB">
              <a:solidFill>
                <a:srgbClr val="78787D"/>
              </a:solidFill>
            </a:endParaRPr>
          </a:p>
        </p:txBody>
      </p:sp>
      <p:sp>
        <p:nvSpPr>
          <p:cNvPr id="5" name="Footer Placeholder 4"/>
          <p:cNvSpPr>
            <a:spLocks noGrp="1"/>
          </p:cNvSpPr>
          <p:nvPr>
            <p:ph type="ftr" sz="quarter" idx="11"/>
          </p:nvPr>
        </p:nvSpPr>
        <p:spPr/>
        <p:txBody>
          <a:bodyPr/>
          <a:lstStyle/>
          <a:p>
            <a:endParaRPr lang="en-GB">
              <a:solidFill>
                <a:srgbClr val="78787D"/>
              </a:solidFill>
            </a:endParaRPr>
          </a:p>
        </p:txBody>
      </p:sp>
      <p:sp>
        <p:nvSpPr>
          <p:cNvPr id="6" name="Slide Number Placeholder 5"/>
          <p:cNvSpPr>
            <a:spLocks noGrp="1"/>
          </p:cNvSpPr>
          <p:nvPr>
            <p:ph type="sldNum" sz="quarter" idx="12"/>
          </p:nvPr>
        </p:nvSpPr>
        <p:spPr/>
        <p:txBody>
          <a:bodyPr/>
          <a:lstStyle/>
          <a:p>
            <a:fld id="{0522D72C-6F5B-4583-9C40-D7FF4295C220}" type="slidenum">
              <a:rPr lang="en-GB" smtClean="0">
                <a:solidFill>
                  <a:srgbClr val="0097FE"/>
                </a:solidFill>
              </a:rPr>
              <a:pPr/>
              <a:t>‹#›</a:t>
            </a:fld>
            <a:endParaRPr lang="en-GB">
              <a:solidFill>
                <a:srgbClr val="0097FE"/>
              </a:solidFill>
            </a:endParaRPr>
          </a:p>
        </p:txBody>
      </p:sp>
      <p:sp>
        <p:nvSpPr>
          <p:cNvPr id="7" name="Content Placeholder 2"/>
          <p:cNvSpPr>
            <a:spLocks noGrp="1"/>
          </p:cNvSpPr>
          <p:nvPr>
            <p:ph idx="13"/>
          </p:nvPr>
        </p:nvSpPr>
        <p:spPr>
          <a:xfrm>
            <a:off x="6242756" y="1268414"/>
            <a:ext cx="5469819" cy="50768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9069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7">
            <a:extLst>
              <a:ext uri="{28A0092B-C50C-407E-A947-70E740481C1C}">
                <a14:useLocalDpi xmlns:a14="http://schemas.microsoft.com/office/drawing/2010/main" val="0"/>
              </a:ext>
            </a:extLst>
          </a:blip>
          <a:srcRect l="1695" t="18602" b="-66"/>
          <a:stretch/>
        </p:blipFill>
        <p:spPr>
          <a:xfrm>
            <a:off x="-9728" y="0"/>
            <a:ext cx="12211456" cy="1040860"/>
          </a:xfrm>
          <a:prstGeom prst="rect">
            <a:avLst/>
          </a:prstGeom>
        </p:spPr>
      </p:pic>
      <p:sp>
        <p:nvSpPr>
          <p:cNvPr id="3" name="Text Placeholder 2"/>
          <p:cNvSpPr>
            <a:spLocks noGrp="1"/>
          </p:cNvSpPr>
          <p:nvPr>
            <p:ph type="body" idx="1"/>
          </p:nvPr>
        </p:nvSpPr>
        <p:spPr>
          <a:xfrm>
            <a:off x="479425" y="1268414"/>
            <a:ext cx="11233150" cy="507682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2101309" y="6426514"/>
            <a:ext cx="1937290" cy="365125"/>
          </a:xfrm>
          <a:prstGeom prst="rect">
            <a:avLst/>
          </a:prstGeom>
        </p:spPr>
        <p:txBody>
          <a:bodyPr vert="horz" lIns="0" tIns="0" rIns="0" bIns="0" rtlCol="0" anchor="ctr"/>
          <a:lstStyle>
            <a:lvl1pPr algn="l">
              <a:defRPr sz="1000">
                <a:solidFill>
                  <a:schemeClr val="tx2"/>
                </a:solidFill>
              </a:defRPr>
            </a:lvl1pPr>
          </a:lstStyle>
          <a:p>
            <a:fld id="{24C77F87-684F-40BC-8693-240DAAACDA3D}" type="datetime4">
              <a:rPr lang="en-GB" smtClean="0">
                <a:solidFill>
                  <a:srgbClr val="78787D"/>
                </a:solidFill>
              </a:rPr>
              <a:t>25 April 2017</a:t>
            </a:fld>
            <a:endParaRPr lang="en-GB" dirty="0">
              <a:solidFill>
                <a:srgbClr val="78787D"/>
              </a:solidFill>
            </a:endParaRPr>
          </a:p>
        </p:txBody>
      </p:sp>
      <p:sp>
        <p:nvSpPr>
          <p:cNvPr id="5" name="Footer Placeholder 4"/>
          <p:cNvSpPr>
            <a:spLocks noGrp="1"/>
          </p:cNvSpPr>
          <p:nvPr>
            <p:ph type="ftr" sz="quarter" idx="3"/>
          </p:nvPr>
        </p:nvSpPr>
        <p:spPr>
          <a:xfrm>
            <a:off x="4038599" y="6426514"/>
            <a:ext cx="7348269" cy="365125"/>
          </a:xfrm>
          <a:prstGeom prst="rect">
            <a:avLst/>
          </a:prstGeom>
        </p:spPr>
        <p:txBody>
          <a:bodyPr vert="horz" lIns="0" tIns="0" rIns="0" bIns="0" rtlCol="0" anchor="ctr"/>
          <a:lstStyle>
            <a:lvl1pPr algn="r">
              <a:defRPr sz="1000">
                <a:solidFill>
                  <a:schemeClr val="tx2"/>
                </a:solidFill>
              </a:defRPr>
            </a:lvl1pPr>
          </a:lstStyle>
          <a:p>
            <a:endParaRPr lang="en-GB" dirty="0">
              <a:solidFill>
                <a:srgbClr val="78787D"/>
              </a:solidFill>
            </a:endParaRPr>
          </a:p>
        </p:txBody>
      </p:sp>
      <p:sp>
        <p:nvSpPr>
          <p:cNvPr id="6" name="Slide Number Placeholder 5"/>
          <p:cNvSpPr>
            <a:spLocks noGrp="1"/>
          </p:cNvSpPr>
          <p:nvPr>
            <p:ph type="sldNum" sz="quarter" idx="4"/>
          </p:nvPr>
        </p:nvSpPr>
        <p:spPr>
          <a:xfrm>
            <a:off x="11386868" y="6426514"/>
            <a:ext cx="325706" cy="365125"/>
          </a:xfrm>
          <a:prstGeom prst="rect">
            <a:avLst/>
          </a:prstGeom>
        </p:spPr>
        <p:txBody>
          <a:bodyPr vert="horz" lIns="0" tIns="0" rIns="0" bIns="0" rtlCol="0" anchor="ctr"/>
          <a:lstStyle>
            <a:lvl1pPr algn="r">
              <a:defRPr sz="1000" b="1">
                <a:solidFill>
                  <a:schemeClr val="accent1"/>
                </a:solidFill>
              </a:defRPr>
            </a:lvl1pPr>
          </a:lstStyle>
          <a:p>
            <a:fld id="{0522D72C-6F5B-4583-9C40-D7FF4295C220}" type="slidenum">
              <a:rPr lang="en-GB" smtClean="0">
                <a:solidFill>
                  <a:srgbClr val="0097FE"/>
                </a:solidFill>
              </a:rPr>
              <a:pPr/>
              <a:t>‹#›</a:t>
            </a:fld>
            <a:endParaRPr lang="en-GB" dirty="0">
              <a:solidFill>
                <a:srgbClr val="0097FE"/>
              </a:solidFill>
            </a:endParaRPr>
          </a:p>
        </p:txBody>
      </p:sp>
      <p:pic>
        <p:nvPicPr>
          <p:cNvPr id="9" name="Picture 2"/>
          <p:cNvPicPr>
            <a:picLocks noChangeAspect="1" noChangeArrowheads="1"/>
          </p:cNvPicPr>
          <p:nvPr userDrawn="1"/>
        </p:nvPicPr>
        <p:blipFill>
          <a:blip r:embed="rId28" cstate="print">
            <a:extLst>
              <a:ext uri="{28A0092B-C50C-407E-A947-70E740481C1C}">
                <a14:useLocalDpi xmlns:a14="http://schemas.microsoft.com/office/drawing/2010/main" val="0"/>
              </a:ext>
            </a:extLst>
          </a:blip>
          <a:srcRect/>
          <a:stretch>
            <a:fillRect/>
          </a:stretch>
        </p:blipFill>
        <p:spPr bwMode="auto">
          <a:xfrm>
            <a:off x="493823" y="6510445"/>
            <a:ext cx="1141546" cy="225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79425" y="53776"/>
            <a:ext cx="9880900" cy="919732"/>
          </a:xfrm>
          <a:prstGeom prst="rect">
            <a:avLst/>
          </a:prstGeom>
        </p:spPr>
        <p:txBody>
          <a:bodyPr vert="horz" lIns="0" tIns="0" rIns="0" bIns="0" rtlCol="0" anchor="ctr">
            <a:normAutofit/>
          </a:bodyPr>
          <a:lstStyle/>
          <a:p>
            <a:r>
              <a:rPr lang="en-GB" noProof="0" dirty="0"/>
              <a:t>Click to edit Master title style</a:t>
            </a:r>
          </a:p>
        </p:txBody>
      </p:sp>
    </p:spTree>
    <p:extLst>
      <p:ext uri="{BB962C8B-B14F-4D97-AF65-F5344CB8AC3E}">
        <p14:creationId xmlns:p14="http://schemas.microsoft.com/office/powerpoint/2010/main" val="166105905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100000"/>
        </a:lnSpc>
        <a:spcBef>
          <a:spcPct val="0"/>
        </a:spcBef>
        <a:buNone/>
        <a:defRPr sz="2400" b="1" kern="1200">
          <a:solidFill>
            <a:schemeClr val="bg1"/>
          </a:solidFill>
          <a:latin typeface="+mj-lt"/>
          <a:ea typeface="+mj-ea"/>
          <a:cs typeface="+mj-cs"/>
        </a:defRPr>
      </a:lvl1pPr>
    </p:titleStyle>
    <p:bodyStyle>
      <a:lvl1pPr marL="0" indent="0" algn="l" defTabSz="914400" rtl="0" eaLnBrk="1" latinLnBrk="0" hangingPunct="1">
        <a:lnSpc>
          <a:spcPct val="100000"/>
        </a:lnSpc>
        <a:spcBef>
          <a:spcPts val="1200"/>
        </a:spcBef>
        <a:buFont typeface="Arial" panose="020B0604020202020204" pitchFamily="34" charset="0"/>
        <a:buNone/>
        <a:defRPr sz="2200" kern="1200">
          <a:solidFill>
            <a:schemeClr val="accent1"/>
          </a:solidFill>
          <a:latin typeface="+mn-lt"/>
          <a:ea typeface="+mn-ea"/>
          <a:cs typeface="+mn-cs"/>
        </a:defRPr>
      </a:lvl1pPr>
      <a:lvl2pPr marL="0" indent="0" algn="l" defTabSz="914400" rtl="0" eaLnBrk="1" latinLnBrk="0" hangingPunct="1">
        <a:lnSpc>
          <a:spcPct val="100000"/>
        </a:lnSpc>
        <a:spcBef>
          <a:spcPts val="1200"/>
        </a:spcBef>
        <a:buFont typeface="Arial" panose="020B0604020202020204" pitchFamily="34" charset="0"/>
        <a:buNone/>
        <a:defRPr sz="2000" kern="1200">
          <a:solidFill>
            <a:schemeClr val="tx1"/>
          </a:solidFill>
          <a:latin typeface="+mn-lt"/>
          <a:ea typeface="+mn-ea"/>
          <a:cs typeface="+mn-cs"/>
        </a:defRPr>
      </a:lvl2pPr>
      <a:lvl3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2000" kern="1200">
          <a:solidFill>
            <a:schemeClr val="tx1"/>
          </a:solidFill>
          <a:latin typeface="+mn-lt"/>
          <a:ea typeface="+mn-ea"/>
          <a:cs typeface="+mn-cs"/>
        </a:defRPr>
      </a:lvl3pPr>
      <a:lvl4pPr marL="536575" indent="-263525" algn="l" defTabSz="914400" rtl="0" eaLnBrk="1" latinLnBrk="0" hangingPunct="1">
        <a:lnSpc>
          <a:spcPct val="100000"/>
        </a:lnSpc>
        <a:spcBef>
          <a:spcPts val="6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809625" indent="-273050" algn="l" defTabSz="896938"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302">
          <p15:clr>
            <a:srgbClr val="F26B43"/>
          </p15:clr>
        </p15:guide>
        <p15:guide id="3" pos="7378">
          <p15:clr>
            <a:srgbClr val="F26B43"/>
          </p15:clr>
        </p15:guide>
        <p15:guide id="4" orient="horz" pos="3997">
          <p15:clr>
            <a:srgbClr val="F26B43"/>
          </p15:clr>
        </p15:guide>
        <p15:guide id="5" orient="horz" pos="79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earngitbranching.js.org/?NODEMO"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s://git-scm.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maven.apache.org/"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pl-PL" dirty="0"/>
              <a:t>From Zero to Hero #2</a:t>
            </a:r>
            <a:endParaRPr lang="en-GB" dirty="0"/>
          </a:p>
        </p:txBody>
      </p:sp>
      <p:sp>
        <p:nvSpPr>
          <p:cNvPr id="7" name="Subtitle 6"/>
          <p:cNvSpPr>
            <a:spLocks noGrp="1"/>
          </p:cNvSpPr>
          <p:nvPr>
            <p:ph type="subTitle" idx="1"/>
          </p:nvPr>
        </p:nvSpPr>
        <p:spPr/>
        <p:txBody>
          <a:bodyPr/>
          <a:lstStyle/>
          <a:p>
            <a:r>
              <a:rPr lang="pl-PL" dirty="0"/>
              <a:t>Git and Maven</a:t>
            </a:r>
            <a:endParaRPr lang="en-GB" dirty="0"/>
          </a:p>
        </p:txBody>
      </p:sp>
      <p:sp>
        <p:nvSpPr>
          <p:cNvPr id="11" name="Slide Number Placeholder 10"/>
          <p:cNvSpPr>
            <a:spLocks noGrp="1"/>
          </p:cNvSpPr>
          <p:nvPr>
            <p:ph type="sldNum" sz="quarter" idx="12"/>
          </p:nvPr>
        </p:nvSpPr>
        <p:spPr/>
        <p:txBody>
          <a:bodyPr/>
          <a:lstStyle/>
          <a:p>
            <a:fld id="{0522D72C-6F5B-4583-9C40-D7FF4295C220}" type="slidenum">
              <a:rPr lang="en-GB" smtClean="0"/>
              <a:pPr/>
              <a:t>1</a:t>
            </a:fld>
            <a:endParaRPr lang="en-GB"/>
          </a:p>
        </p:txBody>
      </p:sp>
      <p:pic>
        <p:nvPicPr>
          <p:cNvPr id="12"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 y="223747"/>
            <a:ext cx="6202391" cy="5901292"/>
          </a:xfrm>
        </p:spPr>
      </p:pic>
    </p:spTree>
    <p:extLst>
      <p:ext uri="{BB962C8B-B14F-4D97-AF65-F5344CB8AC3E}">
        <p14:creationId xmlns:p14="http://schemas.microsoft.com/office/powerpoint/2010/main" val="2491462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0" y="0"/>
            <a:ext cx="12192000" cy="6848475"/>
            <a:chOff x="0" y="0"/>
            <a:chExt cx="12192000" cy="6848475"/>
          </a:xfrm>
        </p:grpSpPr>
        <p:cxnSp>
          <p:nvCxnSpPr>
            <p:cNvPr id="12" name="Straight Connector 11"/>
            <p:cNvCxnSpPr/>
            <p:nvPr/>
          </p:nvCxnSpPr>
          <p:spPr>
            <a:xfrm>
              <a:off x="479425" y="0"/>
              <a:ext cx="0" cy="6848475"/>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715750" y="0"/>
              <a:ext cx="0" cy="6848475"/>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1265171"/>
              <a:ext cx="12192000"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0" y="6345237"/>
              <a:ext cx="12192000"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7" name="Title 6"/>
          <p:cNvSpPr>
            <a:spLocks noGrp="1"/>
          </p:cNvSpPr>
          <p:nvPr>
            <p:ph type="title"/>
          </p:nvPr>
        </p:nvSpPr>
        <p:spPr/>
        <p:txBody>
          <a:bodyPr/>
          <a:lstStyle/>
          <a:p>
            <a:r>
              <a:rPr lang="pl-PL" dirty="0" smtClean="0"/>
              <a:t>Links</a:t>
            </a:r>
            <a:endParaRPr lang="en-GB" dirty="0"/>
          </a:p>
        </p:txBody>
      </p:sp>
      <p:sp>
        <p:nvSpPr>
          <p:cNvPr id="5" name="Slide Number Placeholder 4"/>
          <p:cNvSpPr>
            <a:spLocks noGrp="1"/>
          </p:cNvSpPr>
          <p:nvPr>
            <p:ph type="sldNum" sz="quarter" idx="12"/>
          </p:nvPr>
        </p:nvSpPr>
        <p:spPr/>
        <p:txBody>
          <a:bodyPr/>
          <a:lstStyle/>
          <a:p>
            <a:fld id="{0522D72C-6F5B-4583-9C40-D7FF4295C220}" type="slidenum">
              <a:rPr lang="en-GB" smtClean="0"/>
              <a:t>10</a:t>
            </a:fld>
            <a:endParaRPr lang="en-GB"/>
          </a:p>
        </p:txBody>
      </p:sp>
      <p:sp>
        <p:nvSpPr>
          <p:cNvPr id="2" name="Content Placeholder 1"/>
          <p:cNvSpPr>
            <a:spLocks noGrp="1"/>
          </p:cNvSpPr>
          <p:nvPr>
            <p:ph idx="1"/>
          </p:nvPr>
        </p:nvSpPr>
        <p:spPr>
          <a:xfrm>
            <a:off x="2895601" y="3008124"/>
            <a:ext cx="6400799" cy="2107340"/>
          </a:xfrm>
        </p:spPr>
        <p:txBody>
          <a:bodyPr>
            <a:normAutofit/>
          </a:bodyPr>
          <a:lstStyle/>
          <a:p>
            <a:pPr marL="342900" indent="-342900">
              <a:buFont typeface="Wingdings" panose="05000000000000000000" pitchFamily="2" charset="2"/>
              <a:buChar char="Ø"/>
            </a:pPr>
            <a:r>
              <a:rPr lang="pl-PL" sz="2400" dirty="0">
                <a:hlinkClick r:id="rId3"/>
              </a:rPr>
              <a:t>http://learngitbranching.js.org/?</a:t>
            </a:r>
            <a:r>
              <a:rPr lang="pl-PL" sz="2400" dirty="0" smtClean="0">
                <a:hlinkClick r:id="rId3"/>
              </a:rPr>
              <a:t>NODEMO</a:t>
            </a:r>
            <a:endParaRPr lang="pl-PL" sz="2400" dirty="0" smtClean="0"/>
          </a:p>
          <a:p>
            <a:pPr marL="342900" indent="-342900">
              <a:buFont typeface="Wingdings" panose="05000000000000000000" pitchFamily="2" charset="2"/>
              <a:buChar char="Ø"/>
            </a:pPr>
            <a:r>
              <a:rPr lang="pl-PL" sz="2400" dirty="0">
                <a:hlinkClick r:id="rId4"/>
              </a:rPr>
              <a:t>https://</a:t>
            </a:r>
            <a:r>
              <a:rPr lang="pl-PL" sz="2400" dirty="0" smtClean="0">
                <a:hlinkClick r:id="rId4"/>
              </a:rPr>
              <a:t>git-scm.com</a:t>
            </a:r>
            <a:endParaRPr lang="pl-PL" sz="2400" dirty="0" smtClean="0"/>
          </a:p>
          <a:p>
            <a:pPr marL="342900" indent="-342900">
              <a:buFont typeface="Wingdings" panose="05000000000000000000" pitchFamily="2" charset="2"/>
              <a:buChar char="Ø"/>
            </a:pPr>
            <a:r>
              <a:rPr lang="pl-PL" sz="2400" dirty="0"/>
              <a:t>https://maven.apache.org/</a:t>
            </a:r>
            <a:endParaRPr lang="pl-PL" sz="2400" dirty="0" smtClean="0"/>
          </a:p>
        </p:txBody>
      </p:sp>
    </p:spTree>
    <p:extLst>
      <p:ext uri="{BB962C8B-B14F-4D97-AF65-F5344CB8AC3E}">
        <p14:creationId xmlns:p14="http://schemas.microsoft.com/office/powerpoint/2010/main" val="387937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0" y="0"/>
            <a:ext cx="12192000" cy="6848475"/>
            <a:chOff x="0" y="0"/>
            <a:chExt cx="12192000" cy="6848475"/>
          </a:xfrm>
        </p:grpSpPr>
        <p:cxnSp>
          <p:nvCxnSpPr>
            <p:cNvPr id="12" name="Straight Connector 11"/>
            <p:cNvCxnSpPr/>
            <p:nvPr/>
          </p:nvCxnSpPr>
          <p:spPr>
            <a:xfrm>
              <a:off x="479425" y="0"/>
              <a:ext cx="0" cy="6848475"/>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715750" y="0"/>
              <a:ext cx="0" cy="6848475"/>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1265171"/>
              <a:ext cx="12192000"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0" y="6345237"/>
              <a:ext cx="12192000"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7" name="Title 6"/>
          <p:cNvSpPr>
            <a:spLocks noGrp="1"/>
          </p:cNvSpPr>
          <p:nvPr>
            <p:ph type="title"/>
          </p:nvPr>
        </p:nvSpPr>
        <p:spPr/>
        <p:txBody>
          <a:bodyPr/>
          <a:lstStyle/>
          <a:p>
            <a:r>
              <a:rPr lang="pl-PL" dirty="0" smtClean="0"/>
              <a:t>Future and questions</a:t>
            </a:r>
            <a:endParaRPr lang="en-GB" dirty="0"/>
          </a:p>
        </p:txBody>
      </p:sp>
      <p:sp>
        <p:nvSpPr>
          <p:cNvPr id="5" name="Slide Number Placeholder 4"/>
          <p:cNvSpPr>
            <a:spLocks noGrp="1"/>
          </p:cNvSpPr>
          <p:nvPr>
            <p:ph type="sldNum" sz="quarter" idx="12"/>
          </p:nvPr>
        </p:nvSpPr>
        <p:spPr/>
        <p:txBody>
          <a:bodyPr/>
          <a:lstStyle/>
          <a:p>
            <a:fld id="{0522D72C-6F5B-4583-9C40-D7FF4295C220}" type="slidenum">
              <a:rPr lang="en-GB" smtClean="0"/>
              <a:t>11</a:t>
            </a:fld>
            <a:endParaRPr lang="en-GB"/>
          </a:p>
        </p:txBody>
      </p:sp>
      <p:sp>
        <p:nvSpPr>
          <p:cNvPr id="2" name="Content Placeholder 1"/>
          <p:cNvSpPr>
            <a:spLocks noGrp="1"/>
          </p:cNvSpPr>
          <p:nvPr>
            <p:ph idx="1"/>
          </p:nvPr>
        </p:nvSpPr>
        <p:spPr>
          <a:xfrm>
            <a:off x="4031025" y="3008124"/>
            <a:ext cx="4129950" cy="841753"/>
          </a:xfrm>
        </p:spPr>
        <p:txBody>
          <a:bodyPr>
            <a:normAutofit fontScale="55000" lnSpcReduction="20000"/>
          </a:bodyPr>
          <a:lstStyle/>
          <a:p>
            <a:pPr marL="342900" indent="-342900">
              <a:buFont typeface="Wingdings" panose="05000000000000000000" pitchFamily="2" charset="2"/>
              <a:buChar char="Ø"/>
            </a:pPr>
            <a:r>
              <a:rPr lang="pl-PL" sz="4800" dirty="0"/>
              <a:t>APACHE OAK </a:t>
            </a:r>
            <a:endParaRPr lang="pl-PL" sz="4800" dirty="0" smtClean="0"/>
          </a:p>
          <a:p>
            <a:pPr marL="342900" indent="-342900">
              <a:buFont typeface="Wingdings" panose="05000000000000000000" pitchFamily="2" charset="2"/>
              <a:buChar char="Ø"/>
            </a:pPr>
            <a:r>
              <a:rPr lang="pl-PL" sz="4800" dirty="0" smtClean="0"/>
              <a:t>Questions</a:t>
            </a:r>
            <a:r>
              <a:rPr lang="pl-PL" sz="4800" dirty="0" smtClean="0"/>
              <a:t>?</a:t>
            </a:r>
          </a:p>
          <a:p>
            <a:pPr marL="342900" indent="-342900">
              <a:buFont typeface="Wingdings" panose="05000000000000000000" pitchFamily="2" charset="2"/>
              <a:buChar char="Ø"/>
            </a:pPr>
            <a:endParaRPr lang="pl-PL" sz="4800" dirty="0" smtClean="0"/>
          </a:p>
        </p:txBody>
      </p:sp>
    </p:spTree>
    <p:extLst>
      <p:ext uri="{BB962C8B-B14F-4D97-AF65-F5344CB8AC3E}">
        <p14:creationId xmlns:p14="http://schemas.microsoft.com/office/powerpoint/2010/main" val="132500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Agenda</a:t>
            </a:r>
            <a:endParaRPr lang="en-GB" dirty="0"/>
          </a:p>
        </p:txBody>
      </p:sp>
      <p:sp>
        <p:nvSpPr>
          <p:cNvPr id="6" name="Slide Number Placeholder 5"/>
          <p:cNvSpPr>
            <a:spLocks noGrp="1"/>
          </p:cNvSpPr>
          <p:nvPr>
            <p:ph type="sldNum" sz="quarter" idx="12"/>
          </p:nvPr>
        </p:nvSpPr>
        <p:spPr/>
        <p:txBody>
          <a:bodyPr/>
          <a:lstStyle/>
          <a:p>
            <a:fld id="{0522D72C-6F5B-4583-9C40-D7FF4295C220}" type="slidenum">
              <a:rPr lang="en-GB" smtClean="0">
                <a:solidFill>
                  <a:srgbClr val="0097FE"/>
                </a:solidFill>
              </a:rPr>
              <a:pPr/>
              <a:t>2</a:t>
            </a:fld>
            <a:endParaRPr lang="en-GB">
              <a:solidFill>
                <a:srgbClr val="0097FE"/>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920729172"/>
              </p:ext>
            </p:extLst>
          </p:nvPr>
        </p:nvGraphicFramePr>
        <p:xfrm>
          <a:off x="479425" y="1268413"/>
          <a:ext cx="11251364" cy="4831600"/>
        </p:xfrm>
        <a:graphic>
          <a:graphicData uri="http://schemas.openxmlformats.org/drawingml/2006/table">
            <a:tbl>
              <a:tblPr firstRow="1" bandRow="1">
                <a:tableStyleId>{5C22544A-7EE6-4342-B048-85BDC9FD1C3A}</a:tableStyleId>
              </a:tblPr>
              <a:tblGrid>
                <a:gridCol w="615449">
                  <a:extLst>
                    <a:ext uri="{9D8B030D-6E8A-4147-A177-3AD203B41FA5}">
                      <a16:colId xmlns="" xmlns:a16="http://schemas.microsoft.com/office/drawing/2014/main" val="20000"/>
                    </a:ext>
                  </a:extLst>
                </a:gridCol>
                <a:gridCol w="10635915">
                  <a:extLst>
                    <a:ext uri="{9D8B030D-6E8A-4147-A177-3AD203B41FA5}">
                      <a16:colId xmlns="" xmlns:a16="http://schemas.microsoft.com/office/drawing/2014/main" val="20001"/>
                    </a:ext>
                  </a:extLst>
                </a:gridCol>
              </a:tblGrid>
              <a:tr h="603950">
                <a:tc>
                  <a:txBody>
                    <a:bodyPr/>
                    <a:lstStyle/>
                    <a:p>
                      <a:r>
                        <a:rPr lang="en-GB" sz="2400" b="0" dirty="0">
                          <a:solidFill>
                            <a:schemeClr val="accent1"/>
                          </a:solidFill>
                        </a:rPr>
                        <a:t>01</a:t>
                      </a:r>
                    </a:p>
                  </a:txBody>
                  <a:tcPr anchor="ctr">
                    <a:lnL w="12700" cmpd="sng">
                      <a:noFill/>
                    </a:lnL>
                    <a:lnR w="12700" cmpd="sng">
                      <a:noFill/>
                    </a:lnR>
                    <a:lnT w="12700" cmpd="sng">
                      <a:no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l-PL" sz="2000" b="0" dirty="0" smtClean="0">
                          <a:solidFill>
                            <a:schemeClr val="tx1"/>
                          </a:solidFill>
                        </a:rPr>
                        <a:t>Git</a:t>
                      </a:r>
                      <a:endParaRPr lang="en-GB" sz="2000" b="0" dirty="0">
                        <a:solidFill>
                          <a:schemeClr val="tx1"/>
                        </a:solidFill>
                      </a:endParaRPr>
                    </a:p>
                  </a:txBody>
                  <a:tcPr anchor="ctr">
                    <a:lnL w="12700" cmpd="sng">
                      <a:noFill/>
                    </a:lnL>
                    <a:lnR w="12700" cmpd="sng">
                      <a:noFill/>
                    </a:lnR>
                    <a:lnT w="12700" cmpd="sng">
                      <a:no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603950">
                <a:tc>
                  <a:txBody>
                    <a:bodyPr/>
                    <a:lstStyle/>
                    <a:p>
                      <a:r>
                        <a:rPr lang="en-GB" sz="2400" b="0" dirty="0">
                          <a:solidFill>
                            <a:schemeClr val="accent1"/>
                          </a:solidFill>
                        </a:rPr>
                        <a:t>02</a:t>
                      </a:r>
                    </a:p>
                  </a:txBody>
                  <a:tcPr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l-PL" sz="2000" b="0" dirty="0" smtClean="0">
                          <a:solidFill>
                            <a:schemeClr val="tx1"/>
                          </a:solidFill>
                        </a:rPr>
                        <a:t>Branches and workflow</a:t>
                      </a:r>
                      <a:endParaRPr lang="en-GB" sz="2000" b="0" dirty="0">
                        <a:solidFill>
                          <a:schemeClr val="tx1"/>
                        </a:solidFill>
                      </a:endParaRPr>
                    </a:p>
                  </a:txBody>
                  <a:tcPr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603950">
                <a:tc>
                  <a:txBody>
                    <a:bodyPr/>
                    <a:lstStyle/>
                    <a:p>
                      <a:r>
                        <a:rPr lang="en-GB" sz="2400" b="0" dirty="0">
                          <a:solidFill>
                            <a:schemeClr val="accent1"/>
                          </a:solidFill>
                        </a:rPr>
                        <a:t>03</a:t>
                      </a:r>
                    </a:p>
                  </a:txBody>
                  <a:tcPr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l-PL" sz="2000" b="0" dirty="0" smtClean="0">
                          <a:solidFill>
                            <a:schemeClr val="tx1"/>
                          </a:solidFill>
                        </a:rPr>
                        <a:t>Other</a:t>
                      </a:r>
                      <a:r>
                        <a:rPr lang="pl-PL" sz="2000" b="0" baseline="0" dirty="0" smtClean="0">
                          <a:solidFill>
                            <a:schemeClr val="tx1"/>
                          </a:solidFill>
                        </a:rPr>
                        <a:t> commands</a:t>
                      </a:r>
                      <a:endParaRPr lang="en-GB" sz="2000" b="0" dirty="0">
                        <a:solidFill>
                          <a:schemeClr val="tx1"/>
                        </a:solidFill>
                      </a:endParaRPr>
                    </a:p>
                  </a:txBody>
                  <a:tcPr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603950">
                <a:tc>
                  <a:txBody>
                    <a:bodyPr/>
                    <a:lstStyle/>
                    <a:p>
                      <a:r>
                        <a:rPr lang="en-GB" sz="2400" b="0" dirty="0">
                          <a:solidFill>
                            <a:schemeClr val="accent1"/>
                          </a:solidFill>
                        </a:rPr>
                        <a:t>04</a:t>
                      </a:r>
                    </a:p>
                  </a:txBody>
                  <a:tcPr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l-PL" sz="2000" b="0" dirty="0" smtClean="0">
                          <a:solidFill>
                            <a:schemeClr val="tx1"/>
                          </a:solidFill>
                        </a:rPr>
                        <a:t>Github</a:t>
                      </a:r>
                      <a:endParaRPr lang="en-GB" sz="2000" b="0" dirty="0">
                        <a:solidFill>
                          <a:schemeClr val="tx1"/>
                        </a:solidFill>
                      </a:endParaRPr>
                    </a:p>
                  </a:txBody>
                  <a:tcPr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603950">
                <a:tc>
                  <a:txBody>
                    <a:bodyPr/>
                    <a:lstStyle/>
                    <a:p>
                      <a:r>
                        <a:rPr lang="en-GB" sz="2400" b="0" dirty="0">
                          <a:solidFill>
                            <a:schemeClr val="accent1"/>
                          </a:solidFill>
                        </a:rPr>
                        <a:t>05</a:t>
                      </a:r>
                    </a:p>
                  </a:txBody>
                  <a:tcPr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l-PL" sz="2000" b="0" dirty="0" smtClean="0">
                          <a:solidFill>
                            <a:schemeClr val="tx1"/>
                          </a:solidFill>
                        </a:rPr>
                        <a:t>Maven</a:t>
                      </a:r>
                      <a:endParaRPr lang="en-GB" sz="2000" b="0" dirty="0">
                        <a:solidFill>
                          <a:schemeClr val="tx1"/>
                        </a:solidFill>
                      </a:endParaRPr>
                    </a:p>
                  </a:txBody>
                  <a:tcPr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603950">
                <a:tc>
                  <a:txBody>
                    <a:bodyPr/>
                    <a:lstStyle/>
                    <a:p>
                      <a:r>
                        <a:rPr lang="en-GB" sz="2400" b="0" dirty="0">
                          <a:solidFill>
                            <a:schemeClr val="accent1"/>
                          </a:solidFill>
                        </a:rPr>
                        <a:t>06</a:t>
                      </a:r>
                    </a:p>
                  </a:txBody>
                  <a:tcPr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l-PL" sz="2000" b="0" dirty="0" smtClean="0">
                          <a:solidFill>
                            <a:schemeClr val="tx1"/>
                          </a:solidFill>
                        </a:rPr>
                        <a:t>Step by step</a:t>
                      </a:r>
                      <a:endParaRPr lang="en-GB" sz="2000" b="0" dirty="0">
                        <a:solidFill>
                          <a:schemeClr val="tx1"/>
                        </a:solidFill>
                      </a:endParaRPr>
                    </a:p>
                  </a:txBody>
                  <a:tcPr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603950">
                <a:tc>
                  <a:txBody>
                    <a:bodyPr/>
                    <a:lstStyle/>
                    <a:p>
                      <a:r>
                        <a:rPr lang="en-GB" sz="2400" b="0" dirty="0">
                          <a:solidFill>
                            <a:schemeClr val="accent1"/>
                          </a:solidFill>
                        </a:rPr>
                        <a:t>07</a:t>
                      </a:r>
                    </a:p>
                  </a:txBody>
                  <a:tcPr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l-PL" sz="2000" b="0" dirty="0" smtClean="0">
                          <a:solidFill>
                            <a:schemeClr val="tx1"/>
                          </a:solidFill>
                        </a:rPr>
                        <a:t>Archetype</a:t>
                      </a:r>
                      <a:endParaRPr lang="en-GB" sz="2000" b="0" dirty="0">
                        <a:solidFill>
                          <a:schemeClr val="tx1"/>
                        </a:solidFill>
                      </a:endParaRPr>
                    </a:p>
                  </a:txBody>
                  <a:tcPr anchor="ctr">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603950">
                <a:tc>
                  <a:txBody>
                    <a:bodyPr/>
                    <a:lstStyle/>
                    <a:p>
                      <a:r>
                        <a:rPr lang="en-GB" sz="2400" b="0" dirty="0">
                          <a:solidFill>
                            <a:schemeClr val="accent1"/>
                          </a:solidFill>
                        </a:rPr>
                        <a:t>08</a:t>
                      </a:r>
                    </a:p>
                  </a:txBody>
                  <a:tcPr anchor="ctr">
                    <a:lnL w="12700" cmpd="sng">
                      <a:noFill/>
                    </a:lnL>
                    <a:lnR w="12700" cmpd="sng">
                      <a:noFill/>
                    </a:lnR>
                    <a:lnT w="635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pl-PL" sz="2000" b="0" dirty="0" smtClean="0">
                          <a:solidFill>
                            <a:schemeClr val="tx1"/>
                          </a:solidFill>
                        </a:rPr>
                        <a:t>Future and questions</a:t>
                      </a:r>
                      <a:endParaRPr lang="en-GB" sz="2000" b="0" dirty="0">
                        <a:solidFill>
                          <a:schemeClr val="tx1"/>
                        </a:solidFill>
                      </a:endParaRPr>
                    </a:p>
                  </a:txBody>
                  <a:tcPr anchor="ctr">
                    <a:lnL w="12700" cmpd="sng">
                      <a:noFill/>
                    </a:lnL>
                    <a:lnR w="12700" cmpd="sng">
                      <a:noFill/>
                    </a:lnR>
                    <a:lnT w="635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270776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Git</a:t>
            </a:r>
            <a:endParaRPr lang="en-GB" dirty="0"/>
          </a:p>
        </p:txBody>
      </p:sp>
      <p:sp>
        <p:nvSpPr>
          <p:cNvPr id="5" name="Slide Number Placeholder 4"/>
          <p:cNvSpPr>
            <a:spLocks noGrp="1"/>
          </p:cNvSpPr>
          <p:nvPr>
            <p:ph type="sldNum" sz="quarter" idx="12"/>
          </p:nvPr>
        </p:nvSpPr>
        <p:spPr/>
        <p:txBody>
          <a:bodyPr/>
          <a:lstStyle/>
          <a:p>
            <a:fld id="{0522D72C-6F5B-4583-9C40-D7FF4295C220}" type="slidenum">
              <a:rPr lang="en-GB" smtClean="0"/>
              <a:t>3</a:t>
            </a:fld>
            <a:endParaRPr lang="en-GB"/>
          </a:p>
        </p:txBody>
      </p:sp>
      <p:sp>
        <p:nvSpPr>
          <p:cNvPr id="6" name="Oval 5"/>
          <p:cNvSpPr/>
          <p:nvPr/>
        </p:nvSpPr>
        <p:spPr>
          <a:xfrm>
            <a:off x="5001952" y="1307805"/>
            <a:ext cx="2378148" cy="563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Remote</a:t>
            </a:r>
            <a:endParaRPr lang="pl-PL" dirty="0"/>
          </a:p>
        </p:txBody>
      </p:sp>
      <p:sp>
        <p:nvSpPr>
          <p:cNvPr id="9" name="Rectangle 8"/>
          <p:cNvSpPr/>
          <p:nvPr/>
        </p:nvSpPr>
        <p:spPr>
          <a:xfrm>
            <a:off x="823356" y="2205627"/>
            <a:ext cx="4178596" cy="3801768"/>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endParaRPr lang="pl-PL" dirty="0"/>
          </a:p>
        </p:txBody>
      </p:sp>
      <p:sp>
        <p:nvSpPr>
          <p:cNvPr id="10" name="Rectangle 9"/>
          <p:cNvSpPr/>
          <p:nvPr/>
        </p:nvSpPr>
        <p:spPr>
          <a:xfrm>
            <a:off x="7190049" y="2205627"/>
            <a:ext cx="4178596" cy="3801768"/>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endParaRPr lang="pl-PL" dirty="0"/>
          </a:p>
        </p:txBody>
      </p:sp>
      <p:sp>
        <p:nvSpPr>
          <p:cNvPr id="12" name="Oval 11"/>
          <p:cNvSpPr/>
          <p:nvPr/>
        </p:nvSpPr>
        <p:spPr>
          <a:xfrm>
            <a:off x="1803991" y="2436667"/>
            <a:ext cx="2234608" cy="90022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Local</a:t>
            </a:r>
            <a:endParaRPr lang="pl-PL" dirty="0"/>
          </a:p>
        </p:txBody>
      </p:sp>
      <p:sp>
        <p:nvSpPr>
          <p:cNvPr id="13" name="Oval 12"/>
          <p:cNvSpPr/>
          <p:nvPr/>
        </p:nvSpPr>
        <p:spPr>
          <a:xfrm>
            <a:off x="8125717" y="2436667"/>
            <a:ext cx="2234608" cy="90022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Local</a:t>
            </a:r>
            <a:endParaRPr lang="pl-PL" dirty="0"/>
          </a:p>
        </p:txBody>
      </p:sp>
      <p:sp>
        <p:nvSpPr>
          <p:cNvPr id="14" name="Smiley Face 13"/>
          <p:cNvSpPr/>
          <p:nvPr/>
        </p:nvSpPr>
        <p:spPr>
          <a:xfrm>
            <a:off x="2715952" y="5443870"/>
            <a:ext cx="393404" cy="372139"/>
          </a:xfrm>
          <a:prstGeom prst="smileyFac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5" name="Smiley Face 14"/>
          <p:cNvSpPr/>
          <p:nvPr/>
        </p:nvSpPr>
        <p:spPr>
          <a:xfrm>
            <a:off x="9082645" y="5443870"/>
            <a:ext cx="393404" cy="372139"/>
          </a:xfrm>
          <a:prstGeom prst="smileyFac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Oval 17"/>
          <p:cNvSpPr/>
          <p:nvPr/>
        </p:nvSpPr>
        <p:spPr>
          <a:xfrm>
            <a:off x="1803991" y="3940268"/>
            <a:ext cx="2234608" cy="900222"/>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Staging</a:t>
            </a:r>
            <a:endParaRPr lang="pl-PL" dirty="0"/>
          </a:p>
        </p:txBody>
      </p:sp>
      <p:sp>
        <p:nvSpPr>
          <p:cNvPr id="19" name="Oval 18"/>
          <p:cNvSpPr/>
          <p:nvPr/>
        </p:nvSpPr>
        <p:spPr>
          <a:xfrm>
            <a:off x="8162043" y="3940268"/>
            <a:ext cx="2234608" cy="900222"/>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Staging</a:t>
            </a:r>
            <a:endParaRPr lang="pl-PL" dirty="0"/>
          </a:p>
        </p:txBody>
      </p:sp>
      <p:sp>
        <p:nvSpPr>
          <p:cNvPr id="20" name="TextBox 19"/>
          <p:cNvSpPr txBox="1"/>
          <p:nvPr/>
        </p:nvSpPr>
        <p:spPr>
          <a:xfrm>
            <a:off x="3109356" y="5443869"/>
            <a:ext cx="1499191" cy="369332"/>
          </a:xfrm>
          <a:prstGeom prst="rect">
            <a:avLst/>
          </a:prstGeom>
          <a:noFill/>
        </p:spPr>
        <p:txBody>
          <a:bodyPr wrap="square" rtlCol="0">
            <a:spAutoFit/>
          </a:bodyPr>
          <a:lstStyle/>
          <a:p>
            <a:r>
              <a:rPr lang="pl-PL" dirty="0" smtClean="0"/>
              <a:t>Workspace</a:t>
            </a:r>
            <a:endParaRPr lang="pl-PL" dirty="0"/>
          </a:p>
        </p:txBody>
      </p:sp>
      <p:sp>
        <p:nvSpPr>
          <p:cNvPr id="21" name="TextBox 20"/>
          <p:cNvSpPr txBox="1"/>
          <p:nvPr/>
        </p:nvSpPr>
        <p:spPr>
          <a:xfrm>
            <a:off x="9544494" y="5443869"/>
            <a:ext cx="1499191" cy="369332"/>
          </a:xfrm>
          <a:prstGeom prst="rect">
            <a:avLst/>
          </a:prstGeom>
          <a:noFill/>
        </p:spPr>
        <p:txBody>
          <a:bodyPr wrap="square" rtlCol="0">
            <a:spAutoFit/>
          </a:bodyPr>
          <a:lstStyle/>
          <a:p>
            <a:r>
              <a:rPr lang="pl-PL" dirty="0" smtClean="0"/>
              <a:t>Workspace</a:t>
            </a:r>
            <a:endParaRPr lang="pl-PL" dirty="0"/>
          </a:p>
        </p:txBody>
      </p:sp>
      <p:cxnSp>
        <p:nvCxnSpPr>
          <p:cNvPr id="23" name="Straight Arrow Connector 22"/>
          <p:cNvCxnSpPr>
            <a:stCxn id="14" idx="0"/>
          </p:cNvCxnSpPr>
          <p:nvPr/>
        </p:nvCxnSpPr>
        <p:spPr>
          <a:xfrm flipV="1">
            <a:off x="2912654" y="4840490"/>
            <a:ext cx="8641" cy="60338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8" idx="0"/>
          </p:cNvCxnSpPr>
          <p:nvPr/>
        </p:nvCxnSpPr>
        <p:spPr>
          <a:xfrm flipV="1">
            <a:off x="2921295" y="3336889"/>
            <a:ext cx="45079" cy="603379"/>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7"/>
            <a:endCxn id="6" idx="3"/>
          </p:cNvCxnSpPr>
          <p:nvPr/>
        </p:nvCxnSpPr>
        <p:spPr>
          <a:xfrm flipV="1">
            <a:off x="3711348" y="1788804"/>
            <a:ext cx="1638876" cy="779697"/>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6" idx="5"/>
            <a:endCxn id="13" idx="1"/>
          </p:cNvCxnSpPr>
          <p:nvPr/>
        </p:nvCxnSpPr>
        <p:spPr>
          <a:xfrm>
            <a:off x="7031828" y="1788804"/>
            <a:ext cx="1421140" cy="779697"/>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15" idx="0"/>
          </p:cNvCxnSpPr>
          <p:nvPr/>
        </p:nvCxnSpPr>
        <p:spPr>
          <a:xfrm>
            <a:off x="9230264" y="3336889"/>
            <a:ext cx="49083" cy="2106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66417" y="5024750"/>
            <a:ext cx="1023142" cy="369332"/>
          </a:xfrm>
          <a:prstGeom prst="rect">
            <a:avLst/>
          </a:prstGeom>
          <a:noFill/>
        </p:spPr>
        <p:txBody>
          <a:bodyPr wrap="square" rtlCol="0">
            <a:spAutoFit/>
          </a:bodyPr>
          <a:lstStyle/>
          <a:p>
            <a:r>
              <a:rPr lang="pl-PL" dirty="0" smtClean="0"/>
              <a:t>Add</a:t>
            </a:r>
            <a:endParaRPr lang="pl-PL" dirty="0"/>
          </a:p>
        </p:txBody>
      </p:sp>
      <p:sp>
        <p:nvSpPr>
          <p:cNvPr id="42" name="TextBox 41"/>
          <p:cNvSpPr txBox="1"/>
          <p:nvPr/>
        </p:nvSpPr>
        <p:spPr>
          <a:xfrm>
            <a:off x="2963680" y="3474730"/>
            <a:ext cx="1023142" cy="369332"/>
          </a:xfrm>
          <a:prstGeom prst="rect">
            <a:avLst/>
          </a:prstGeom>
          <a:noFill/>
        </p:spPr>
        <p:txBody>
          <a:bodyPr wrap="square" rtlCol="0">
            <a:spAutoFit/>
          </a:bodyPr>
          <a:lstStyle/>
          <a:p>
            <a:r>
              <a:rPr lang="pl-PL" dirty="0" smtClean="0"/>
              <a:t>Commit</a:t>
            </a:r>
            <a:endParaRPr lang="pl-PL" dirty="0"/>
          </a:p>
        </p:txBody>
      </p:sp>
      <p:sp>
        <p:nvSpPr>
          <p:cNvPr id="43" name="TextBox 42"/>
          <p:cNvSpPr txBox="1"/>
          <p:nvPr/>
        </p:nvSpPr>
        <p:spPr>
          <a:xfrm>
            <a:off x="3978810" y="1799867"/>
            <a:ext cx="1023142" cy="369332"/>
          </a:xfrm>
          <a:prstGeom prst="rect">
            <a:avLst/>
          </a:prstGeom>
          <a:noFill/>
        </p:spPr>
        <p:txBody>
          <a:bodyPr wrap="square" rtlCol="0">
            <a:spAutoFit/>
          </a:bodyPr>
          <a:lstStyle/>
          <a:p>
            <a:r>
              <a:rPr lang="pl-PL" dirty="0" smtClean="0"/>
              <a:t>Push</a:t>
            </a:r>
            <a:endParaRPr lang="pl-PL" dirty="0"/>
          </a:p>
        </p:txBody>
      </p:sp>
      <p:sp>
        <p:nvSpPr>
          <p:cNvPr id="44" name="TextBox 43"/>
          <p:cNvSpPr txBox="1"/>
          <p:nvPr/>
        </p:nvSpPr>
        <p:spPr>
          <a:xfrm>
            <a:off x="7614146" y="1731710"/>
            <a:ext cx="1023142" cy="369332"/>
          </a:xfrm>
          <a:prstGeom prst="rect">
            <a:avLst/>
          </a:prstGeom>
          <a:noFill/>
        </p:spPr>
        <p:txBody>
          <a:bodyPr wrap="square" rtlCol="0">
            <a:spAutoFit/>
          </a:bodyPr>
          <a:lstStyle/>
          <a:p>
            <a:r>
              <a:rPr lang="pl-PL" dirty="0" smtClean="0"/>
              <a:t>Fetch</a:t>
            </a:r>
            <a:endParaRPr lang="pl-PL" dirty="0"/>
          </a:p>
        </p:txBody>
      </p:sp>
      <p:sp>
        <p:nvSpPr>
          <p:cNvPr id="45" name="TextBox 44"/>
          <p:cNvSpPr txBox="1"/>
          <p:nvPr/>
        </p:nvSpPr>
        <p:spPr>
          <a:xfrm>
            <a:off x="9270947" y="3486520"/>
            <a:ext cx="1477566" cy="369332"/>
          </a:xfrm>
          <a:prstGeom prst="rect">
            <a:avLst/>
          </a:prstGeom>
          <a:noFill/>
        </p:spPr>
        <p:txBody>
          <a:bodyPr wrap="square" rtlCol="0">
            <a:spAutoFit/>
          </a:bodyPr>
          <a:lstStyle/>
          <a:p>
            <a:r>
              <a:rPr lang="pl-PL" dirty="0" smtClean="0"/>
              <a:t>Checkout</a:t>
            </a:r>
            <a:endParaRPr lang="pl-PL" dirty="0"/>
          </a:p>
        </p:txBody>
      </p:sp>
    </p:spTree>
    <p:extLst>
      <p:ext uri="{BB962C8B-B14F-4D97-AF65-F5344CB8AC3E}">
        <p14:creationId xmlns:p14="http://schemas.microsoft.com/office/powerpoint/2010/main" val="3069759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9"/>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P spid="15" grpId="0" animBg="1"/>
      <p:bldP spid="18" grpId="0" animBg="1"/>
      <p:bldP spid="19" grpId="0" animBg="1"/>
      <p:bldP spid="21" grpId="0"/>
      <p:bldP spid="22" grpId="0"/>
      <p:bldP spid="42" grpId="0"/>
      <p:bldP spid="43" grpId="0"/>
      <p:bldP spid="44"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0" y="0"/>
            <a:ext cx="12192000" cy="6848475"/>
            <a:chOff x="0" y="0"/>
            <a:chExt cx="12192000" cy="6848475"/>
          </a:xfrm>
        </p:grpSpPr>
        <p:cxnSp>
          <p:nvCxnSpPr>
            <p:cNvPr id="12" name="Straight Connector 11"/>
            <p:cNvCxnSpPr/>
            <p:nvPr/>
          </p:nvCxnSpPr>
          <p:spPr>
            <a:xfrm>
              <a:off x="479425" y="0"/>
              <a:ext cx="0" cy="6848475"/>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715750" y="0"/>
              <a:ext cx="0" cy="6848475"/>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1265171"/>
              <a:ext cx="12192000"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0" y="6345237"/>
              <a:ext cx="12192000"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7" name="Title 6"/>
          <p:cNvSpPr>
            <a:spLocks noGrp="1"/>
          </p:cNvSpPr>
          <p:nvPr>
            <p:ph type="title"/>
          </p:nvPr>
        </p:nvSpPr>
        <p:spPr/>
        <p:txBody>
          <a:bodyPr/>
          <a:lstStyle/>
          <a:p>
            <a:r>
              <a:rPr lang="pl-PL" dirty="0" smtClean="0"/>
              <a:t>Branches and workflow</a:t>
            </a:r>
            <a:endParaRPr lang="en-GB" dirty="0"/>
          </a:p>
        </p:txBody>
      </p:sp>
      <p:sp>
        <p:nvSpPr>
          <p:cNvPr id="5" name="Slide Number Placeholder 4"/>
          <p:cNvSpPr>
            <a:spLocks noGrp="1"/>
          </p:cNvSpPr>
          <p:nvPr>
            <p:ph type="sldNum" sz="quarter" idx="12"/>
          </p:nvPr>
        </p:nvSpPr>
        <p:spPr/>
        <p:txBody>
          <a:bodyPr/>
          <a:lstStyle/>
          <a:p>
            <a:fld id="{0522D72C-6F5B-4583-9C40-D7FF4295C220}" type="slidenum">
              <a:rPr lang="en-GB" smtClean="0"/>
              <a:t>4</a:t>
            </a:fld>
            <a:endParaRPr lang="en-GB"/>
          </a:p>
        </p:txBody>
      </p:sp>
      <p:pic>
        <p:nvPicPr>
          <p:cNvPr id="2050" name="Picture 2" descr="Image result for git branch"/>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03338" y="1736173"/>
            <a:ext cx="7185324" cy="3744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7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0" y="0"/>
            <a:ext cx="12192000" cy="6848475"/>
            <a:chOff x="0" y="0"/>
            <a:chExt cx="12192000" cy="6848475"/>
          </a:xfrm>
        </p:grpSpPr>
        <p:cxnSp>
          <p:nvCxnSpPr>
            <p:cNvPr id="12" name="Straight Connector 11"/>
            <p:cNvCxnSpPr/>
            <p:nvPr/>
          </p:nvCxnSpPr>
          <p:spPr>
            <a:xfrm>
              <a:off x="479425" y="0"/>
              <a:ext cx="0" cy="6848475"/>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715750" y="0"/>
              <a:ext cx="0" cy="6848475"/>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1265171"/>
              <a:ext cx="12192000"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0" y="6345237"/>
              <a:ext cx="12192000"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7" name="Title 6"/>
          <p:cNvSpPr>
            <a:spLocks noGrp="1"/>
          </p:cNvSpPr>
          <p:nvPr>
            <p:ph type="title"/>
          </p:nvPr>
        </p:nvSpPr>
        <p:spPr/>
        <p:txBody>
          <a:bodyPr/>
          <a:lstStyle/>
          <a:p>
            <a:r>
              <a:rPr lang="pl-PL" dirty="0" smtClean="0"/>
              <a:t>Other commands</a:t>
            </a:r>
            <a:endParaRPr lang="en-GB" dirty="0"/>
          </a:p>
        </p:txBody>
      </p:sp>
      <p:sp>
        <p:nvSpPr>
          <p:cNvPr id="5" name="Slide Number Placeholder 4"/>
          <p:cNvSpPr>
            <a:spLocks noGrp="1"/>
          </p:cNvSpPr>
          <p:nvPr>
            <p:ph type="sldNum" sz="quarter" idx="12"/>
          </p:nvPr>
        </p:nvSpPr>
        <p:spPr/>
        <p:txBody>
          <a:bodyPr/>
          <a:lstStyle/>
          <a:p>
            <a:fld id="{0522D72C-6F5B-4583-9C40-D7FF4295C220}" type="slidenum">
              <a:rPr lang="en-GB" smtClean="0"/>
              <a:t>5</a:t>
            </a:fld>
            <a:endParaRPr lang="en-GB"/>
          </a:p>
        </p:txBody>
      </p:sp>
      <p:sp>
        <p:nvSpPr>
          <p:cNvPr id="2" name="Content Placeholder 1"/>
          <p:cNvSpPr>
            <a:spLocks noGrp="1"/>
          </p:cNvSpPr>
          <p:nvPr>
            <p:ph idx="1"/>
          </p:nvPr>
        </p:nvSpPr>
        <p:spPr>
          <a:xfrm>
            <a:off x="4601334" y="2467977"/>
            <a:ext cx="2989332" cy="1922047"/>
          </a:xfrm>
        </p:spPr>
        <p:txBody>
          <a:bodyPr/>
          <a:lstStyle/>
          <a:p>
            <a:pPr marL="342900" indent="-342900">
              <a:buFont typeface="Wingdings" panose="05000000000000000000" pitchFamily="2" charset="2"/>
              <a:buChar char="Ø"/>
            </a:pPr>
            <a:r>
              <a:rPr lang="pl-PL" dirty="0" smtClean="0"/>
              <a:t>GIT PULL</a:t>
            </a:r>
          </a:p>
          <a:p>
            <a:pPr marL="342900" indent="-342900">
              <a:buFont typeface="Wingdings" panose="05000000000000000000" pitchFamily="2" charset="2"/>
              <a:buChar char="Ø"/>
            </a:pPr>
            <a:r>
              <a:rPr lang="pl-PL" dirty="0" smtClean="0"/>
              <a:t>GIT MERGE</a:t>
            </a:r>
          </a:p>
          <a:p>
            <a:pPr marL="342900" indent="-342900">
              <a:buFont typeface="Wingdings" panose="05000000000000000000" pitchFamily="2" charset="2"/>
              <a:buChar char="Ø"/>
            </a:pPr>
            <a:r>
              <a:rPr lang="pl-PL" dirty="0" smtClean="0"/>
              <a:t>GIT BRANCH</a:t>
            </a:r>
          </a:p>
          <a:p>
            <a:pPr marL="342900" indent="-342900">
              <a:buFont typeface="Wingdings" panose="05000000000000000000" pitchFamily="2" charset="2"/>
              <a:buChar char="Ø"/>
            </a:pPr>
            <a:r>
              <a:rPr lang="pl-PL" dirty="0" smtClean="0"/>
              <a:t>GIT STASH (POP)</a:t>
            </a:r>
            <a:endParaRPr lang="pl-PL" dirty="0"/>
          </a:p>
        </p:txBody>
      </p:sp>
    </p:spTree>
    <p:extLst>
      <p:ext uri="{BB962C8B-B14F-4D97-AF65-F5344CB8AC3E}">
        <p14:creationId xmlns:p14="http://schemas.microsoft.com/office/powerpoint/2010/main" val="285988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0" y="0"/>
            <a:ext cx="12192000" cy="6848475"/>
            <a:chOff x="0" y="0"/>
            <a:chExt cx="12192000" cy="6848475"/>
          </a:xfrm>
        </p:grpSpPr>
        <p:cxnSp>
          <p:nvCxnSpPr>
            <p:cNvPr id="12" name="Straight Connector 11"/>
            <p:cNvCxnSpPr/>
            <p:nvPr/>
          </p:nvCxnSpPr>
          <p:spPr>
            <a:xfrm>
              <a:off x="479425" y="0"/>
              <a:ext cx="0" cy="6848475"/>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715750" y="0"/>
              <a:ext cx="0" cy="6848475"/>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1265171"/>
              <a:ext cx="12192000"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0" y="6345237"/>
              <a:ext cx="12192000"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7" name="Title 6"/>
          <p:cNvSpPr>
            <a:spLocks noGrp="1"/>
          </p:cNvSpPr>
          <p:nvPr>
            <p:ph type="title"/>
          </p:nvPr>
        </p:nvSpPr>
        <p:spPr/>
        <p:txBody>
          <a:bodyPr/>
          <a:lstStyle/>
          <a:p>
            <a:r>
              <a:rPr lang="pl-PL" dirty="0" smtClean="0"/>
              <a:t>Github</a:t>
            </a:r>
            <a:endParaRPr lang="en-GB" dirty="0"/>
          </a:p>
        </p:txBody>
      </p:sp>
      <p:sp>
        <p:nvSpPr>
          <p:cNvPr id="5" name="Slide Number Placeholder 4"/>
          <p:cNvSpPr>
            <a:spLocks noGrp="1"/>
          </p:cNvSpPr>
          <p:nvPr>
            <p:ph type="sldNum" sz="quarter" idx="12"/>
          </p:nvPr>
        </p:nvSpPr>
        <p:spPr/>
        <p:txBody>
          <a:bodyPr/>
          <a:lstStyle/>
          <a:p>
            <a:fld id="{0522D72C-6F5B-4583-9C40-D7FF4295C220}" type="slidenum">
              <a:rPr lang="en-GB" smtClean="0"/>
              <a:t>6</a:t>
            </a:fld>
            <a:endParaRPr lang="en-GB"/>
          </a:p>
        </p:txBody>
      </p:sp>
      <p:sp>
        <p:nvSpPr>
          <p:cNvPr id="2" name="Content Placeholder 1"/>
          <p:cNvSpPr>
            <a:spLocks noGrp="1"/>
          </p:cNvSpPr>
          <p:nvPr>
            <p:ph idx="1"/>
          </p:nvPr>
        </p:nvSpPr>
        <p:spPr>
          <a:xfrm>
            <a:off x="3065980" y="2467977"/>
            <a:ext cx="6060040" cy="1922047"/>
          </a:xfrm>
        </p:spPr>
        <p:txBody>
          <a:bodyPr/>
          <a:lstStyle/>
          <a:p>
            <a:pPr marL="342900" indent="-342900">
              <a:buFont typeface="Wingdings" panose="05000000000000000000" pitchFamily="2" charset="2"/>
              <a:buChar char="Ø"/>
            </a:pPr>
            <a:r>
              <a:rPr lang="pl-PL" dirty="0" smtClean="0"/>
              <a:t>github.com</a:t>
            </a:r>
          </a:p>
          <a:p>
            <a:pPr marL="342900" indent="-342900">
              <a:buFont typeface="Wingdings" panose="05000000000000000000" pitchFamily="2" charset="2"/>
              <a:buChar char="Ø"/>
            </a:pPr>
            <a:r>
              <a:rPr lang="pl-PL" dirty="0" smtClean="0"/>
              <a:t>SSH Key</a:t>
            </a:r>
          </a:p>
          <a:p>
            <a:pPr marL="342900" indent="-342900">
              <a:buFont typeface="Wingdings" panose="05000000000000000000" pitchFamily="2" charset="2"/>
              <a:buChar char="Ø"/>
            </a:pPr>
            <a:r>
              <a:rPr lang="pl-PL" dirty="0"/>
              <a:t>https://help.github.com/articles/connecting-to-github-with-ssh/</a:t>
            </a:r>
            <a:endParaRPr lang="pl-PL" dirty="0" smtClean="0"/>
          </a:p>
        </p:txBody>
      </p:sp>
    </p:spTree>
    <p:extLst>
      <p:ext uri="{BB962C8B-B14F-4D97-AF65-F5344CB8AC3E}">
        <p14:creationId xmlns:p14="http://schemas.microsoft.com/office/powerpoint/2010/main" val="4270485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0" y="0"/>
            <a:ext cx="12192000" cy="6848475"/>
            <a:chOff x="0" y="0"/>
            <a:chExt cx="12192000" cy="6848475"/>
          </a:xfrm>
        </p:grpSpPr>
        <p:cxnSp>
          <p:nvCxnSpPr>
            <p:cNvPr id="12" name="Straight Connector 11"/>
            <p:cNvCxnSpPr/>
            <p:nvPr/>
          </p:nvCxnSpPr>
          <p:spPr>
            <a:xfrm>
              <a:off x="479425" y="0"/>
              <a:ext cx="0" cy="6848475"/>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715750" y="0"/>
              <a:ext cx="0" cy="6848475"/>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1265171"/>
              <a:ext cx="12192000"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0" y="6345237"/>
              <a:ext cx="12192000"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7" name="Title 6"/>
          <p:cNvSpPr>
            <a:spLocks noGrp="1"/>
          </p:cNvSpPr>
          <p:nvPr>
            <p:ph type="title"/>
          </p:nvPr>
        </p:nvSpPr>
        <p:spPr/>
        <p:txBody>
          <a:bodyPr/>
          <a:lstStyle/>
          <a:p>
            <a:r>
              <a:rPr lang="pl-PL" dirty="0" smtClean="0"/>
              <a:t>Maven</a:t>
            </a:r>
            <a:endParaRPr lang="en-GB" dirty="0"/>
          </a:p>
        </p:txBody>
      </p:sp>
      <p:sp>
        <p:nvSpPr>
          <p:cNvPr id="5" name="Slide Number Placeholder 4"/>
          <p:cNvSpPr>
            <a:spLocks noGrp="1"/>
          </p:cNvSpPr>
          <p:nvPr>
            <p:ph type="sldNum" sz="quarter" idx="12"/>
          </p:nvPr>
        </p:nvSpPr>
        <p:spPr/>
        <p:txBody>
          <a:bodyPr/>
          <a:lstStyle/>
          <a:p>
            <a:fld id="{0522D72C-6F5B-4583-9C40-D7FF4295C220}" type="slidenum">
              <a:rPr lang="en-GB" smtClean="0"/>
              <a:t>7</a:t>
            </a:fld>
            <a:endParaRPr lang="en-GB"/>
          </a:p>
        </p:txBody>
      </p:sp>
      <p:sp>
        <p:nvSpPr>
          <p:cNvPr id="2" name="Content Placeholder 1"/>
          <p:cNvSpPr>
            <a:spLocks noGrp="1"/>
          </p:cNvSpPr>
          <p:nvPr>
            <p:ph idx="1"/>
          </p:nvPr>
        </p:nvSpPr>
        <p:spPr>
          <a:xfrm>
            <a:off x="3065980" y="2467977"/>
            <a:ext cx="6060040" cy="2988606"/>
          </a:xfrm>
        </p:spPr>
        <p:txBody>
          <a:bodyPr>
            <a:normAutofit/>
          </a:bodyPr>
          <a:lstStyle/>
          <a:p>
            <a:pPr marL="342900" indent="-342900">
              <a:buFont typeface="Wingdings" panose="05000000000000000000" pitchFamily="2" charset="2"/>
              <a:buChar char="Ø"/>
            </a:pPr>
            <a:r>
              <a:rPr lang="pl-PL" dirty="0">
                <a:hlinkClick r:id="rId3"/>
              </a:rPr>
              <a:t>https://maven.apache.org</a:t>
            </a:r>
            <a:r>
              <a:rPr lang="pl-PL" dirty="0" smtClean="0">
                <a:hlinkClick r:id="rId3"/>
              </a:rPr>
              <a:t>/</a:t>
            </a:r>
            <a:endParaRPr lang="pl-PL" dirty="0" smtClean="0"/>
          </a:p>
          <a:p>
            <a:pPr marL="342900" indent="-342900">
              <a:buFont typeface="Wingdings" panose="05000000000000000000" pitchFamily="2" charset="2"/>
              <a:buChar char="Ø"/>
            </a:pPr>
            <a:r>
              <a:rPr lang="pl-PL" dirty="0" smtClean="0"/>
              <a:t>Project management:</a:t>
            </a:r>
          </a:p>
          <a:p>
            <a:pPr marL="615950" lvl="2" indent="-342900">
              <a:buFont typeface="Wingdings" panose="05000000000000000000" pitchFamily="2" charset="2"/>
              <a:buChar char="Ø"/>
            </a:pPr>
            <a:r>
              <a:rPr lang="pl-PL" dirty="0" smtClean="0"/>
              <a:t>Build</a:t>
            </a:r>
          </a:p>
          <a:p>
            <a:pPr marL="615950" lvl="2" indent="-342900">
              <a:buFont typeface="Wingdings" panose="05000000000000000000" pitchFamily="2" charset="2"/>
              <a:buChar char="Ø"/>
            </a:pPr>
            <a:r>
              <a:rPr lang="pl-PL" dirty="0" smtClean="0"/>
              <a:t>Reporting</a:t>
            </a:r>
          </a:p>
          <a:p>
            <a:pPr marL="615950" lvl="2" indent="-342900">
              <a:buFont typeface="Wingdings" panose="05000000000000000000" pitchFamily="2" charset="2"/>
              <a:buChar char="Ø"/>
            </a:pPr>
            <a:r>
              <a:rPr lang="pl-PL" dirty="0" smtClean="0"/>
              <a:t>Documentation</a:t>
            </a:r>
          </a:p>
          <a:p>
            <a:pPr marL="615950" lvl="2" indent="-342900">
              <a:buFont typeface="Wingdings" panose="05000000000000000000" pitchFamily="2" charset="2"/>
              <a:buChar char="Ø"/>
            </a:pPr>
            <a:r>
              <a:rPr lang="pl-PL" dirty="0" smtClean="0"/>
              <a:t>Dependencies</a:t>
            </a:r>
          </a:p>
          <a:p>
            <a:pPr marL="615950" lvl="2" indent="-342900">
              <a:buFont typeface="Wingdings" panose="05000000000000000000" pitchFamily="2" charset="2"/>
              <a:buChar char="Ø"/>
            </a:pPr>
            <a:r>
              <a:rPr lang="pl-PL" dirty="0" smtClean="0"/>
              <a:t>Testing</a:t>
            </a:r>
          </a:p>
        </p:txBody>
      </p:sp>
      <p:pic>
        <p:nvPicPr>
          <p:cNvPr id="4098" name="Picture 2" descr="Image result for mav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0" y="1423627"/>
            <a:ext cx="3238500" cy="81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64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0" y="0"/>
            <a:ext cx="12192000" cy="6848475"/>
            <a:chOff x="0" y="0"/>
            <a:chExt cx="12192000" cy="6848475"/>
          </a:xfrm>
        </p:grpSpPr>
        <p:cxnSp>
          <p:nvCxnSpPr>
            <p:cNvPr id="12" name="Straight Connector 11"/>
            <p:cNvCxnSpPr/>
            <p:nvPr/>
          </p:nvCxnSpPr>
          <p:spPr>
            <a:xfrm>
              <a:off x="479425" y="0"/>
              <a:ext cx="0" cy="6848475"/>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715750" y="0"/>
              <a:ext cx="0" cy="6848475"/>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1265171"/>
              <a:ext cx="12192000"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0" y="6345237"/>
              <a:ext cx="12192000"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7" name="Title 6"/>
          <p:cNvSpPr>
            <a:spLocks noGrp="1"/>
          </p:cNvSpPr>
          <p:nvPr>
            <p:ph type="title"/>
          </p:nvPr>
        </p:nvSpPr>
        <p:spPr/>
        <p:txBody>
          <a:bodyPr/>
          <a:lstStyle/>
          <a:p>
            <a:r>
              <a:rPr lang="pl-PL" dirty="0" smtClean="0"/>
              <a:t>Step by step</a:t>
            </a:r>
            <a:endParaRPr lang="en-GB" dirty="0"/>
          </a:p>
        </p:txBody>
      </p:sp>
      <p:sp>
        <p:nvSpPr>
          <p:cNvPr id="5" name="Slide Number Placeholder 4"/>
          <p:cNvSpPr>
            <a:spLocks noGrp="1"/>
          </p:cNvSpPr>
          <p:nvPr>
            <p:ph type="sldNum" sz="quarter" idx="12"/>
          </p:nvPr>
        </p:nvSpPr>
        <p:spPr/>
        <p:txBody>
          <a:bodyPr/>
          <a:lstStyle/>
          <a:p>
            <a:fld id="{0522D72C-6F5B-4583-9C40-D7FF4295C220}" type="slidenum">
              <a:rPr lang="en-GB" smtClean="0"/>
              <a:t>8</a:t>
            </a:fld>
            <a:endParaRPr lang="en-GB"/>
          </a:p>
        </p:txBody>
      </p:sp>
      <p:sp>
        <p:nvSpPr>
          <p:cNvPr id="2" name="Content Placeholder 1"/>
          <p:cNvSpPr>
            <a:spLocks noGrp="1"/>
          </p:cNvSpPr>
          <p:nvPr>
            <p:ph idx="1"/>
          </p:nvPr>
        </p:nvSpPr>
        <p:spPr>
          <a:xfrm>
            <a:off x="4031025" y="3008124"/>
            <a:ext cx="4129950" cy="841753"/>
          </a:xfrm>
        </p:spPr>
        <p:txBody>
          <a:bodyPr>
            <a:normAutofit/>
          </a:bodyPr>
          <a:lstStyle/>
          <a:p>
            <a:pPr marL="342900" indent="-342900">
              <a:buFont typeface="Wingdings" panose="05000000000000000000" pitchFamily="2" charset="2"/>
              <a:buChar char="Ø"/>
            </a:pPr>
            <a:r>
              <a:rPr lang="pl-PL" sz="4800" dirty="0" smtClean="0"/>
              <a:t>Live example</a:t>
            </a:r>
          </a:p>
        </p:txBody>
      </p:sp>
    </p:spTree>
    <p:extLst>
      <p:ext uri="{BB962C8B-B14F-4D97-AF65-F5344CB8AC3E}">
        <p14:creationId xmlns:p14="http://schemas.microsoft.com/office/powerpoint/2010/main" val="218613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0" y="0"/>
            <a:ext cx="12192000" cy="6848475"/>
            <a:chOff x="0" y="0"/>
            <a:chExt cx="12192000" cy="6848475"/>
          </a:xfrm>
        </p:grpSpPr>
        <p:cxnSp>
          <p:nvCxnSpPr>
            <p:cNvPr id="12" name="Straight Connector 11"/>
            <p:cNvCxnSpPr/>
            <p:nvPr/>
          </p:nvCxnSpPr>
          <p:spPr>
            <a:xfrm>
              <a:off x="479425" y="0"/>
              <a:ext cx="0" cy="6848475"/>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715750" y="0"/>
              <a:ext cx="0" cy="6848475"/>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1265171"/>
              <a:ext cx="12192000"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0" y="6345237"/>
              <a:ext cx="12192000"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7" name="Title 6"/>
          <p:cNvSpPr>
            <a:spLocks noGrp="1"/>
          </p:cNvSpPr>
          <p:nvPr>
            <p:ph type="title"/>
          </p:nvPr>
        </p:nvSpPr>
        <p:spPr/>
        <p:txBody>
          <a:bodyPr/>
          <a:lstStyle/>
          <a:p>
            <a:r>
              <a:rPr lang="pl-PL" dirty="0" smtClean="0"/>
              <a:t>Archetype</a:t>
            </a:r>
            <a:endParaRPr lang="en-GB" dirty="0"/>
          </a:p>
        </p:txBody>
      </p:sp>
      <p:sp>
        <p:nvSpPr>
          <p:cNvPr id="5" name="Slide Number Placeholder 4"/>
          <p:cNvSpPr>
            <a:spLocks noGrp="1"/>
          </p:cNvSpPr>
          <p:nvPr>
            <p:ph type="sldNum" sz="quarter" idx="12"/>
          </p:nvPr>
        </p:nvSpPr>
        <p:spPr/>
        <p:txBody>
          <a:bodyPr/>
          <a:lstStyle/>
          <a:p>
            <a:fld id="{0522D72C-6F5B-4583-9C40-D7FF4295C220}" type="slidenum">
              <a:rPr lang="en-GB" smtClean="0"/>
              <a:t>9</a:t>
            </a:fld>
            <a:endParaRPr lang="en-GB"/>
          </a:p>
        </p:txBody>
      </p:sp>
      <p:sp>
        <p:nvSpPr>
          <p:cNvPr id="3" name="Content Placeholder 2"/>
          <p:cNvSpPr>
            <a:spLocks noGrp="1"/>
          </p:cNvSpPr>
          <p:nvPr>
            <p:ph idx="1"/>
          </p:nvPr>
        </p:nvSpPr>
        <p:spPr/>
        <p:txBody>
          <a:bodyPr/>
          <a:lstStyle/>
          <a:p>
            <a:endParaRPr lang="pl-PL" dirty="0"/>
          </a:p>
        </p:txBody>
      </p:sp>
      <p:sp>
        <p:nvSpPr>
          <p:cNvPr id="4" name="Oval 3"/>
          <p:cNvSpPr/>
          <p:nvPr/>
        </p:nvSpPr>
        <p:spPr>
          <a:xfrm>
            <a:off x="1202635" y="1868557"/>
            <a:ext cx="2335695" cy="993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Project</a:t>
            </a:r>
            <a:endParaRPr lang="pl-PL" dirty="0"/>
          </a:p>
        </p:txBody>
      </p:sp>
      <p:sp>
        <p:nvSpPr>
          <p:cNvPr id="14" name="Oval 13"/>
          <p:cNvSpPr/>
          <p:nvPr/>
        </p:nvSpPr>
        <p:spPr>
          <a:xfrm>
            <a:off x="5741504" y="1852091"/>
            <a:ext cx="2335695" cy="993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Archetype</a:t>
            </a:r>
            <a:endParaRPr lang="pl-PL" dirty="0"/>
          </a:p>
        </p:txBody>
      </p:sp>
      <p:sp>
        <p:nvSpPr>
          <p:cNvPr id="15" name="Oval 14"/>
          <p:cNvSpPr/>
          <p:nvPr/>
        </p:nvSpPr>
        <p:spPr>
          <a:xfrm>
            <a:off x="3788123" y="3565476"/>
            <a:ext cx="1736034" cy="741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Project</a:t>
            </a:r>
            <a:endParaRPr lang="pl-PL" dirty="0"/>
          </a:p>
        </p:txBody>
      </p:sp>
      <p:sp>
        <p:nvSpPr>
          <p:cNvPr id="17" name="Oval 16"/>
          <p:cNvSpPr/>
          <p:nvPr/>
        </p:nvSpPr>
        <p:spPr>
          <a:xfrm>
            <a:off x="8160554" y="3565476"/>
            <a:ext cx="1736034" cy="741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Project</a:t>
            </a:r>
            <a:endParaRPr lang="pl-PL" dirty="0"/>
          </a:p>
        </p:txBody>
      </p:sp>
      <p:sp>
        <p:nvSpPr>
          <p:cNvPr id="20" name="Oval 19"/>
          <p:cNvSpPr/>
          <p:nvPr/>
        </p:nvSpPr>
        <p:spPr>
          <a:xfrm>
            <a:off x="5974338" y="3565477"/>
            <a:ext cx="1736034" cy="741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Project</a:t>
            </a:r>
            <a:endParaRPr lang="pl-PL" dirty="0"/>
          </a:p>
        </p:txBody>
      </p:sp>
      <p:cxnSp>
        <p:nvCxnSpPr>
          <p:cNvPr id="8" name="Straight Arrow Connector 7"/>
          <p:cNvCxnSpPr/>
          <p:nvPr/>
        </p:nvCxnSpPr>
        <p:spPr>
          <a:xfrm flipH="1">
            <a:off x="4870174" y="2862470"/>
            <a:ext cx="2039177" cy="703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20" idx="0"/>
          </p:cNvCxnSpPr>
          <p:nvPr/>
        </p:nvCxnSpPr>
        <p:spPr>
          <a:xfrm flipH="1">
            <a:off x="6842355" y="2862470"/>
            <a:ext cx="73520" cy="703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909351" y="2862470"/>
            <a:ext cx="2119220" cy="703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173805" y="2877573"/>
            <a:ext cx="3071191" cy="369332"/>
          </a:xfrm>
          <a:prstGeom prst="rect">
            <a:avLst/>
          </a:prstGeom>
          <a:noFill/>
        </p:spPr>
        <p:txBody>
          <a:bodyPr wrap="square" rtlCol="0">
            <a:spAutoFit/>
          </a:bodyPr>
          <a:lstStyle/>
          <a:p>
            <a:r>
              <a:rPr lang="pl-PL" dirty="0"/>
              <a:t>mvn </a:t>
            </a:r>
            <a:r>
              <a:rPr lang="pl-PL" dirty="0" smtClean="0"/>
              <a:t>archetype:generate</a:t>
            </a:r>
            <a:endParaRPr lang="pl-PL" dirty="0"/>
          </a:p>
        </p:txBody>
      </p:sp>
      <p:sp>
        <p:nvSpPr>
          <p:cNvPr id="25" name="Rectangle 2"/>
          <p:cNvSpPr>
            <a:spLocks noChangeArrowheads="1"/>
          </p:cNvSpPr>
          <p:nvPr/>
        </p:nvSpPr>
        <p:spPr bwMode="auto">
          <a:xfrm>
            <a:off x="1049269" y="5477144"/>
            <a:ext cx="10093462"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smtClean="0">
                <a:ln>
                  <a:noFill/>
                </a:ln>
                <a:solidFill>
                  <a:srgbClr val="000000"/>
                </a:solidFill>
                <a:effectLst/>
                <a:latin typeface="Arial Unicode MS" panose="020B0604020202020204" pitchFamily="34" charset="-128"/>
              </a:rPr>
              <a:t>mvn archetype:generate -DarchetypeGroupId=org.apache.maven.archetypes -DarchetypeArtifactId=maven-archetype-quickstart</a:t>
            </a:r>
            <a:endParaRPr kumimoji="0" lang="pl-PL" altLang="pl-PL" sz="1400" b="0" i="0" u="none" strike="noStrike" cap="none" normalizeH="0" baseline="0" dirty="0" smtClean="0">
              <a:ln>
                <a:noFill/>
              </a:ln>
              <a:solidFill>
                <a:schemeClr val="tx1"/>
              </a:solidFill>
              <a:effectLst/>
              <a:latin typeface="Arial" panose="020B0604020202020204" pitchFamily="34" charset="0"/>
            </a:endParaRPr>
          </a:p>
        </p:txBody>
      </p:sp>
      <p:cxnSp>
        <p:nvCxnSpPr>
          <p:cNvPr id="30" name="Straight Arrow Connector 29"/>
          <p:cNvCxnSpPr>
            <a:stCxn id="4" idx="6"/>
            <a:endCxn id="14" idx="2"/>
          </p:cNvCxnSpPr>
          <p:nvPr/>
        </p:nvCxnSpPr>
        <p:spPr>
          <a:xfrm flipV="1">
            <a:off x="3538330" y="2349048"/>
            <a:ext cx="2203174" cy="16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81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5" grpId="0" animBg="1"/>
      <p:bldP spid="17" grpId="0" animBg="1"/>
      <p:bldP spid="20" grpId="0" animBg="1"/>
      <p:bldP spid="22" grpId="0"/>
      <p:bldP spid="25" grpId="0" animBg="1"/>
    </p:bldLst>
  </p:timing>
</p:sld>
</file>

<file path=ppt/theme/theme1.xml><?xml version="1.0" encoding="utf-8"?>
<a:theme xmlns:a="http://schemas.openxmlformats.org/drawingml/2006/main" name="Cognifide - Blue">
  <a:themeElements>
    <a:clrScheme name="Cognifide Colours">
      <a:dk1>
        <a:sysClr val="windowText" lastClr="000000"/>
      </a:dk1>
      <a:lt1>
        <a:sysClr val="window" lastClr="FFFFFF"/>
      </a:lt1>
      <a:dk2>
        <a:srgbClr val="78787D"/>
      </a:dk2>
      <a:lt2>
        <a:srgbClr val="FFFFFF"/>
      </a:lt2>
      <a:accent1>
        <a:srgbClr val="0097FE"/>
      </a:accent1>
      <a:accent2>
        <a:srgbClr val="96D700"/>
      </a:accent2>
      <a:accent3>
        <a:srgbClr val="00C7B0"/>
      </a:accent3>
      <a:accent4>
        <a:srgbClr val="8030A6"/>
      </a:accent4>
      <a:accent5>
        <a:srgbClr val="FF6624"/>
      </a:accent5>
      <a:accent6>
        <a:srgbClr val="D91785"/>
      </a:accent6>
      <a:hlink>
        <a:srgbClr val="000000"/>
      </a:hlink>
      <a:folHlink>
        <a:srgbClr val="8031A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190</Words>
  <Application>Microsoft Office PowerPoint</Application>
  <PresentationFormat>Widescreen</PresentationFormat>
  <Paragraphs>89</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 Unicode MS</vt:lpstr>
      <vt:lpstr>Arial</vt:lpstr>
      <vt:lpstr>Calibri</vt:lpstr>
      <vt:lpstr>Wingdings</vt:lpstr>
      <vt:lpstr>Cognifide - Blue</vt:lpstr>
      <vt:lpstr>From Zero to Hero #2</vt:lpstr>
      <vt:lpstr>Agenda</vt:lpstr>
      <vt:lpstr>Git</vt:lpstr>
      <vt:lpstr>Branches and workflow</vt:lpstr>
      <vt:lpstr>Other commands</vt:lpstr>
      <vt:lpstr>Github</vt:lpstr>
      <vt:lpstr>Maven</vt:lpstr>
      <vt:lpstr>Step by step</vt:lpstr>
      <vt:lpstr>Archetype</vt:lpstr>
      <vt:lpstr>Links</vt:lpstr>
      <vt:lpstr>Future and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Madejek</dc:creator>
  <cp:lastModifiedBy>Daniel Madejek</cp:lastModifiedBy>
  <cp:revision>15</cp:revision>
  <dcterms:created xsi:type="dcterms:W3CDTF">2017-04-20T14:08:47Z</dcterms:created>
  <dcterms:modified xsi:type="dcterms:W3CDTF">2017-04-25T13:58:11Z</dcterms:modified>
</cp:coreProperties>
</file>