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73" r:id="rId4"/>
    <p:sldId id="269" r:id="rId5"/>
    <p:sldId id="271" r:id="rId6"/>
    <p:sldId id="272" r:id="rId7"/>
    <p:sldId id="265" r:id="rId8"/>
    <p:sldId id="276" r:id="rId9"/>
    <p:sldId id="274" r:id="rId10"/>
    <p:sldId id="278" r:id="rId11"/>
    <p:sldId id="275" r:id="rId12"/>
    <p:sldId id="279" r:id="rId13"/>
    <p:sldId id="27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06"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701"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E3D7D-8F45-4A4C-8955-CD7D9A9E4837}" type="datetimeFigureOut">
              <a:rPr lang="en-IN" smtClean="0"/>
              <a:t>19-12-2023</a:t>
            </a:fld>
            <a:endParaRPr lang="en-IN"/>
          </a:p>
        </p:txBody>
      </p:sp>
      <p:sp>
        <p:nvSpPr>
          <p:cNvPr id="1048702"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703"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705"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EB706-6AFD-4844-BDF2-824CDC6F0957}"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6" name="Group 6"/>
          <p:cNvGrpSpPr/>
          <p:nvPr/>
        </p:nvGrpSpPr>
        <p:grpSpPr>
          <a:xfrm>
            <a:off x="-16934" y="0"/>
            <a:ext cx="12231160" cy="6856214"/>
            <a:chOff x="-16934" y="0"/>
            <a:chExt cx="12231160" cy="6856214"/>
          </a:xfrm>
        </p:grpSpPr>
        <p:pic>
          <p:nvPicPr>
            <p:cNvPr id="2097157" name="Picture 15" descr="HD-PanelTitleR1.png"/>
            <p:cNvPicPr>
              <a:picLocks noChangeAspect="1"/>
            </p:cNvPicPr>
            <p:nvPr/>
          </p:nvPicPr>
          <p:blipFill>
            <a:blip r:embed="rId2"/>
            <a:stretch>
              <a:fillRect/>
            </a:stretch>
          </p:blipFill>
          <p:spPr>
            <a:xfrm>
              <a:off x="0" y="0"/>
              <a:ext cx="12188825" cy="6856214"/>
            </a:xfrm>
            <a:prstGeom prst="rect">
              <a:avLst/>
            </a:prstGeom>
          </p:spPr>
        </p:pic>
        <p:sp>
          <p:nvSpPr>
            <p:cNvPr id="1048611"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2097158" name="Picture 16" descr="HDRibbonTitle-UniformTrim.png"/>
            <p:cNvPicPr>
              <a:picLocks noChangeAspect="1"/>
            </p:cNvPicPr>
            <p:nvPr/>
          </p:nvPicPr>
          <p:blipFill rotWithShape="1">
            <a:blip r:embed="rId3"/>
            <a:srcRect/>
            <a:stretch>
              <a:fillRect/>
            </a:stretch>
          </p:blipFill>
          <p:spPr>
            <a:xfrm>
              <a:off x="-16934" y="3147609"/>
              <a:ext cx="2478024" cy="612648"/>
            </a:xfrm>
            <a:prstGeom prst="rect">
              <a:avLst/>
            </a:prstGeom>
          </p:spPr>
        </p:pic>
        <p:pic>
          <p:nvPicPr>
            <p:cNvPr id="2097159" name="Picture 19" descr="HDRibbonTitle-UniformTrim.png"/>
            <p:cNvPicPr>
              <a:picLocks noChangeAspect="1"/>
            </p:cNvPicPr>
            <p:nvPr/>
          </p:nvPicPr>
          <p:blipFill rotWithShape="1">
            <a:blip r:embed="rId3"/>
            <a:srcRect/>
            <a:stretch>
              <a:fillRect/>
            </a:stretch>
          </p:blipFill>
          <p:spPr>
            <a:xfrm>
              <a:off x="9736202" y="3147609"/>
              <a:ext cx="2478024" cy="612648"/>
            </a:xfrm>
            <a:prstGeom prst="rect">
              <a:avLst/>
            </a:prstGeom>
          </p:spPr>
        </p:pic>
      </p:grpSp>
      <p:sp>
        <p:nvSpPr>
          <p:cNvPr id="104861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104861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14" name="Date Placeholder 3"/>
          <p:cNvSpPr>
            <a:spLocks noGrp="1"/>
          </p:cNvSpPr>
          <p:nvPr>
            <p:ph type="dt" sz="half" idx="10"/>
          </p:nvPr>
        </p:nvSpPr>
        <p:spPr>
          <a:xfrm>
            <a:off x="7983232" y="5037663"/>
            <a:ext cx="897467" cy="279400"/>
          </a:xfrm>
        </p:spPr>
        <p:txBody>
          <a:bodyPr/>
          <a:lstStyle/>
          <a:p>
            <a:fld id="{A5D7ACE2-0509-4CC3-9CE4-75E8C24FA2D0}" type="datetimeFigureOut">
              <a:rPr lang="en-IN" smtClean="0"/>
              <a:t>19-12-2023</a:t>
            </a:fld>
            <a:endParaRPr lang="en-IN"/>
          </a:p>
        </p:txBody>
      </p:sp>
      <p:sp>
        <p:nvSpPr>
          <p:cNvPr id="1048615" name="Footer Placeholder 4"/>
          <p:cNvSpPr>
            <a:spLocks noGrp="1"/>
          </p:cNvSpPr>
          <p:nvPr>
            <p:ph type="ftr" sz="quarter" idx="11"/>
          </p:nvPr>
        </p:nvSpPr>
        <p:spPr>
          <a:xfrm>
            <a:off x="2692397" y="5037663"/>
            <a:ext cx="5214635" cy="279400"/>
          </a:xfrm>
        </p:spPr>
        <p:txBody>
          <a:bodyPr/>
          <a:lstStyle/>
          <a:p>
            <a:endParaRPr lang="en-IN"/>
          </a:p>
        </p:txBody>
      </p:sp>
      <p:sp>
        <p:nvSpPr>
          <p:cNvPr id="1048616" name="Slide Number Placeholder 5"/>
          <p:cNvSpPr>
            <a:spLocks noGrp="1"/>
          </p:cNvSpPr>
          <p:nvPr>
            <p:ph type="sldNum" sz="quarter" idx="12"/>
          </p:nvPr>
        </p:nvSpPr>
        <p:spPr>
          <a:xfrm>
            <a:off x="8956900" y="5037663"/>
            <a:ext cx="551167" cy="279400"/>
          </a:xfrm>
        </p:spPr>
        <p:txBody>
          <a:bodyPr/>
          <a:lstStyle/>
          <a:p>
            <a:fld id="{83226D58-9F4E-4529-BCF4-05A6370331D9}" type="slidenum">
              <a:rPr lang="en-IN" smtClean="0"/>
              <a:t>‹#›</a:t>
            </a:fld>
            <a:endParaRPr lang="en-IN"/>
          </a:p>
        </p:txBody>
      </p:sp>
      <p:cxnSp>
        <p:nvCxnSpPr>
          <p:cNvPr id="3145729" name="Straight Connector 14"/>
          <p:cNvCxnSpPr>
            <a:cxnSpLocks/>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669"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1048670"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71"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2" name="Date Placeholder 4"/>
          <p:cNvSpPr>
            <a:spLocks noGrp="1"/>
          </p:cNvSpPr>
          <p:nvPr>
            <p:ph type="dt" sz="half" idx="10"/>
          </p:nvPr>
        </p:nvSpPr>
        <p:spPr/>
        <p:txBody>
          <a:bodyPr/>
          <a:lstStyle/>
          <a:p>
            <a:fld id="{A5D7ACE2-0509-4CC3-9CE4-75E8C24FA2D0}" type="datetimeFigureOut">
              <a:rPr lang="en-IN" smtClean="0"/>
              <a:t>19-12-2023</a:t>
            </a:fld>
            <a:endParaRPr lang="en-IN"/>
          </a:p>
        </p:txBody>
      </p:sp>
      <p:sp>
        <p:nvSpPr>
          <p:cNvPr id="1048673" name="Footer Placeholder 5"/>
          <p:cNvSpPr>
            <a:spLocks noGrp="1"/>
          </p:cNvSpPr>
          <p:nvPr>
            <p:ph type="ftr" sz="quarter" idx="11"/>
          </p:nvPr>
        </p:nvSpPr>
        <p:spPr/>
        <p:txBody>
          <a:bodyPr/>
          <a:lstStyle/>
          <a:p>
            <a:endParaRPr lang="en-IN"/>
          </a:p>
        </p:txBody>
      </p:sp>
      <p:sp>
        <p:nvSpPr>
          <p:cNvPr id="1048674" name="Slide Number Placeholder 6"/>
          <p:cNvSpPr>
            <a:spLocks noGrp="1"/>
          </p:cNvSpPr>
          <p:nvPr>
            <p:ph type="sldNum" sz="quarter" idx="12"/>
          </p:nvPr>
        </p:nvSpPr>
        <p:spPr/>
        <p:txBody>
          <a:bodyPr/>
          <a:lstStyle/>
          <a:p>
            <a:fld id="{83226D58-9F4E-4529-BCF4-05A6370331D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26"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1048627"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28" name="Date Placeholder 3"/>
          <p:cNvSpPr>
            <a:spLocks noGrp="1"/>
          </p:cNvSpPr>
          <p:nvPr>
            <p:ph type="dt" sz="half" idx="10"/>
          </p:nvPr>
        </p:nvSpPr>
        <p:spPr/>
        <p:txBody>
          <a:bodyPr/>
          <a:lstStyle/>
          <a:p>
            <a:fld id="{A5D7ACE2-0509-4CC3-9CE4-75E8C24FA2D0}" type="datetimeFigureOut">
              <a:rPr lang="en-IN" smtClean="0"/>
              <a:t>19-12-2023</a:t>
            </a:fld>
            <a:endParaRPr lang="en-IN"/>
          </a:p>
        </p:txBody>
      </p:sp>
      <p:sp>
        <p:nvSpPr>
          <p:cNvPr id="1048629" name="Footer Placeholder 4"/>
          <p:cNvSpPr>
            <a:spLocks noGrp="1"/>
          </p:cNvSpPr>
          <p:nvPr>
            <p:ph type="ftr" sz="quarter" idx="11"/>
          </p:nvPr>
        </p:nvSpPr>
        <p:spPr/>
        <p:txBody>
          <a:bodyPr/>
          <a:lstStyle/>
          <a:p>
            <a:endParaRPr lang="en-IN"/>
          </a:p>
        </p:txBody>
      </p:sp>
      <p:sp>
        <p:nvSpPr>
          <p:cNvPr id="1048630" name="Slide Number Placeholder 5"/>
          <p:cNvSpPr>
            <a:spLocks noGrp="1"/>
          </p:cNvSpPr>
          <p:nvPr>
            <p:ph type="sldNum" sz="quarter" idx="12"/>
          </p:nvPr>
        </p:nvSpPr>
        <p:spPr/>
        <p:txBody>
          <a:bodyPr/>
          <a:lstStyle/>
          <a:p>
            <a:fld id="{83226D58-9F4E-4529-BCF4-05A6370331D9}" type="slidenum">
              <a:rPr lang="en-IN" smtClean="0"/>
              <a:t>‹#›</a:t>
            </a:fld>
            <a:endParaRPr lang="en-IN"/>
          </a:p>
        </p:txBody>
      </p:sp>
      <p:cxnSp>
        <p:nvCxnSpPr>
          <p:cNvPr id="3145731" name="Straight Connector 14"/>
          <p:cNvCxnSpPr>
            <a:cxnSpLocks/>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61"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48662"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6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64" name="Date Placeholder 3"/>
          <p:cNvSpPr>
            <a:spLocks noGrp="1"/>
          </p:cNvSpPr>
          <p:nvPr>
            <p:ph type="dt" sz="half" idx="10"/>
          </p:nvPr>
        </p:nvSpPr>
        <p:spPr/>
        <p:txBody>
          <a:bodyPr/>
          <a:lstStyle/>
          <a:p>
            <a:fld id="{A5D7ACE2-0509-4CC3-9CE4-75E8C24FA2D0}" type="datetimeFigureOut">
              <a:rPr lang="en-IN" smtClean="0"/>
              <a:t>19-12-2023</a:t>
            </a:fld>
            <a:endParaRPr lang="en-IN"/>
          </a:p>
        </p:txBody>
      </p:sp>
      <p:sp>
        <p:nvSpPr>
          <p:cNvPr id="1048665" name="Footer Placeholder 4"/>
          <p:cNvSpPr>
            <a:spLocks noGrp="1"/>
          </p:cNvSpPr>
          <p:nvPr>
            <p:ph type="ftr" sz="quarter" idx="11"/>
          </p:nvPr>
        </p:nvSpPr>
        <p:spPr/>
        <p:txBody>
          <a:bodyPr/>
          <a:lstStyle/>
          <a:p>
            <a:endParaRPr lang="en-IN"/>
          </a:p>
        </p:txBody>
      </p:sp>
      <p:sp>
        <p:nvSpPr>
          <p:cNvPr id="1048666" name="Slide Number Placeholder 5"/>
          <p:cNvSpPr>
            <a:spLocks noGrp="1"/>
          </p:cNvSpPr>
          <p:nvPr>
            <p:ph type="sldNum" sz="quarter" idx="12"/>
          </p:nvPr>
        </p:nvSpPr>
        <p:spPr/>
        <p:txBody>
          <a:bodyPr/>
          <a:lstStyle/>
          <a:p>
            <a:fld id="{83226D58-9F4E-4529-BCF4-05A6370331D9}" type="slidenum">
              <a:rPr lang="en-IN" smtClean="0"/>
              <a:t>‹#›</a:t>
            </a:fld>
            <a:endParaRPr lang="en-IN"/>
          </a:p>
        </p:txBody>
      </p:sp>
      <p:sp>
        <p:nvSpPr>
          <p:cNvPr id="1048667"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048668"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3145736" name="Straight Connector 18"/>
          <p:cNvCxnSpPr>
            <a:cxnSpLocks/>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21"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1048622"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23" name="Date Placeholder 3"/>
          <p:cNvSpPr>
            <a:spLocks noGrp="1"/>
          </p:cNvSpPr>
          <p:nvPr>
            <p:ph type="dt" sz="half" idx="10"/>
          </p:nvPr>
        </p:nvSpPr>
        <p:spPr/>
        <p:txBody>
          <a:bodyPr/>
          <a:lstStyle/>
          <a:p>
            <a:fld id="{A5D7ACE2-0509-4CC3-9CE4-75E8C24FA2D0}" type="datetimeFigureOut">
              <a:rPr lang="en-IN" smtClean="0"/>
              <a:t>19-12-2023</a:t>
            </a:fld>
            <a:endParaRPr lang="en-IN"/>
          </a:p>
        </p:txBody>
      </p:sp>
      <p:sp>
        <p:nvSpPr>
          <p:cNvPr id="1048624" name="Footer Placeholder 4"/>
          <p:cNvSpPr>
            <a:spLocks noGrp="1"/>
          </p:cNvSpPr>
          <p:nvPr>
            <p:ph type="ftr" sz="quarter" idx="11"/>
          </p:nvPr>
        </p:nvSpPr>
        <p:spPr/>
        <p:txBody>
          <a:bodyPr/>
          <a:lstStyle/>
          <a:p>
            <a:endParaRPr lang="en-IN"/>
          </a:p>
        </p:txBody>
      </p:sp>
      <p:sp>
        <p:nvSpPr>
          <p:cNvPr id="1048625" name="Slide Number Placeholder 5"/>
          <p:cNvSpPr>
            <a:spLocks noGrp="1"/>
          </p:cNvSpPr>
          <p:nvPr>
            <p:ph type="sldNum" sz="quarter" idx="12"/>
          </p:nvPr>
        </p:nvSpPr>
        <p:spPr/>
        <p:txBody>
          <a:bodyPr/>
          <a:lstStyle/>
          <a:p>
            <a:fld id="{83226D58-9F4E-4529-BCF4-05A6370331D9}"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81"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48682"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8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84" name="Date Placeholder 3"/>
          <p:cNvSpPr>
            <a:spLocks noGrp="1"/>
          </p:cNvSpPr>
          <p:nvPr>
            <p:ph type="dt" sz="half" idx="10"/>
          </p:nvPr>
        </p:nvSpPr>
        <p:spPr/>
        <p:txBody>
          <a:bodyPr/>
          <a:lstStyle/>
          <a:p>
            <a:fld id="{A5D7ACE2-0509-4CC3-9CE4-75E8C24FA2D0}" type="datetimeFigureOut">
              <a:rPr lang="en-IN" smtClean="0"/>
              <a:t>19-12-2023</a:t>
            </a:fld>
            <a:endParaRPr lang="en-IN"/>
          </a:p>
        </p:txBody>
      </p:sp>
      <p:sp>
        <p:nvSpPr>
          <p:cNvPr id="1048685" name="Footer Placeholder 4"/>
          <p:cNvSpPr>
            <a:spLocks noGrp="1"/>
          </p:cNvSpPr>
          <p:nvPr>
            <p:ph type="ftr" sz="quarter" idx="11"/>
          </p:nvPr>
        </p:nvSpPr>
        <p:spPr/>
        <p:txBody>
          <a:bodyPr/>
          <a:lstStyle/>
          <a:p>
            <a:endParaRPr lang="en-IN"/>
          </a:p>
        </p:txBody>
      </p:sp>
      <p:sp>
        <p:nvSpPr>
          <p:cNvPr id="1048686" name="Slide Number Placeholder 5"/>
          <p:cNvSpPr>
            <a:spLocks noGrp="1"/>
          </p:cNvSpPr>
          <p:nvPr>
            <p:ph type="sldNum" sz="quarter" idx="12"/>
          </p:nvPr>
        </p:nvSpPr>
        <p:spPr/>
        <p:txBody>
          <a:bodyPr/>
          <a:lstStyle/>
          <a:p>
            <a:fld id="{83226D58-9F4E-4529-BCF4-05A6370331D9}" type="slidenum">
              <a:rPr lang="en-IN" smtClean="0"/>
              <a:t>‹#›</a:t>
            </a:fld>
            <a:endParaRPr lang="en-IN"/>
          </a:p>
        </p:txBody>
      </p:sp>
      <p:sp>
        <p:nvSpPr>
          <p:cNvPr id="1048687"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048688"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3145738" name="Straight Connector 25"/>
          <p:cNvCxnSpPr>
            <a:cxnSpLocks/>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637"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48638"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39"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0" name="Date Placeholder 3"/>
          <p:cNvSpPr>
            <a:spLocks noGrp="1"/>
          </p:cNvSpPr>
          <p:nvPr>
            <p:ph type="dt" sz="half" idx="10"/>
          </p:nvPr>
        </p:nvSpPr>
        <p:spPr/>
        <p:txBody>
          <a:bodyPr/>
          <a:lstStyle/>
          <a:p>
            <a:fld id="{A5D7ACE2-0509-4CC3-9CE4-75E8C24FA2D0}" type="datetimeFigureOut">
              <a:rPr lang="en-IN" smtClean="0"/>
              <a:t>19-12-2023</a:t>
            </a:fld>
            <a:endParaRPr lang="en-IN"/>
          </a:p>
        </p:txBody>
      </p:sp>
      <p:sp>
        <p:nvSpPr>
          <p:cNvPr id="1048641" name="Footer Placeholder 4"/>
          <p:cNvSpPr>
            <a:spLocks noGrp="1"/>
          </p:cNvSpPr>
          <p:nvPr>
            <p:ph type="ftr" sz="quarter" idx="11"/>
          </p:nvPr>
        </p:nvSpPr>
        <p:spPr/>
        <p:txBody>
          <a:bodyPr/>
          <a:lstStyle/>
          <a:p>
            <a:endParaRPr lang="en-IN"/>
          </a:p>
        </p:txBody>
      </p:sp>
      <p:sp>
        <p:nvSpPr>
          <p:cNvPr id="1048642" name="Slide Number Placeholder 5"/>
          <p:cNvSpPr>
            <a:spLocks noGrp="1"/>
          </p:cNvSpPr>
          <p:nvPr>
            <p:ph type="sldNum" sz="quarter" idx="12"/>
          </p:nvPr>
        </p:nvSpPr>
        <p:spPr/>
        <p:txBody>
          <a:bodyPr/>
          <a:lstStyle/>
          <a:p>
            <a:fld id="{83226D58-9F4E-4529-BCF4-05A6370331D9}" type="slidenum">
              <a:rPr lang="en-IN" smtClean="0"/>
              <a:t>‹#›</a:t>
            </a:fld>
            <a:endParaRPr lang="en-IN"/>
          </a:p>
        </p:txBody>
      </p:sp>
      <p:cxnSp>
        <p:nvCxnSpPr>
          <p:cNvPr id="3145732" name="Straight Connector 14"/>
          <p:cNvCxnSpPr>
            <a:cxnSpLocks/>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95" name="Title 1"/>
          <p:cNvSpPr>
            <a:spLocks noGrp="1"/>
          </p:cNvSpPr>
          <p:nvPr>
            <p:ph type="title"/>
          </p:nvPr>
        </p:nvSpPr>
        <p:spPr/>
        <p:txBody>
          <a:bodyPr/>
          <a:lstStyle>
            <a:lvl1pPr algn="ctr"/>
          </a:lstStyle>
          <a:p>
            <a:r>
              <a:rPr lang="en-US"/>
              <a:t>Click to edit Master title style</a:t>
            </a:r>
            <a:endParaRPr lang="en-US" dirty="0"/>
          </a:p>
        </p:txBody>
      </p:sp>
      <p:sp>
        <p:nvSpPr>
          <p:cNvPr id="1048696"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7" name="Date Placeholder 3"/>
          <p:cNvSpPr>
            <a:spLocks noGrp="1"/>
          </p:cNvSpPr>
          <p:nvPr>
            <p:ph type="dt" sz="half" idx="10"/>
          </p:nvPr>
        </p:nvSpPr>
        <p:spPr/>
        <p:txBody>
          <a:bodyPr/>
          <a:lstStyle/>
          <a:p>
            <a:fld id="{A5D7ACE2-0509-4CC3-9CE4-75E8C24FA2D0}" type="datetimeFigureOut">
              <a:rPr lang="en-IN" smtClean="0"/>
              <a:t>19-12-2023</a:t>
            </a:fld>
            <a:endParaRPr lang="en-IN"/>
          </a:p>
        </p:txBody>
      </p:sp>
      <p:sp>
        <p:nvSpPr>
          <p:cNvPr id="1048698" name="Footer Placeholder 4"/>
          <p:cNvSpPr>
            <a:spLocks noGrp="1"/>
          </p:cNvSpPr>
          <p:nvPr>
            <p:ph type="ftr" sz="quarter" idx="11"/>
          </p:nvPr>
        </p:nvSpPr>
        <p:spPr/>
        <p:txBody>
          <a:bodyPr/>
          <a:lstStyle/>
          <a:p>
            <a:endParaRPr lang="en-IN"/>
          </a:p>
        </p:txBody>
      </p:sp>
      <p:sp>
        <p:nvSpPr>
          <p:cNvPr id="1048699" name="Slide Number Placeholder 5"/>
          <p:cNvSpPr>
            <a:spLocks noGrp="1"/>
          </p:cNvSpPr>
          <p:nvPr>
            <p:ph type="sldNum" sz="quarter" idx="12"/>
          </p:nvPr>
        </p:nvSpPr>
        <p:spPr/>
        <p:txBody>
          <a:bodyPr/>
          <a:lstStyle/>
          <a:p>
            <a:fld id="{83226D58-9F4E-4529-BCF4-05A6370331D9}" type="slidenum">
              <a:rPr lang="en-IN" smtClean="0"/>
              <a:t>‹#›</a:t>
            </a:fld>
            <a:endParaRPr lang="en-IN"/>
          </a:p>
        </p:txBody>
      </p:sp>
      <p:cxnSp>
        <p:nvCxnSpPr>
          <p:cNvPr id="3145740" name="Straight Connector 13"/>
          <p:cNvCxnSpPr>
            <a:cxnSpLocks/>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56"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1048657"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8" name="Date Placeholder 3"/>
          <p:cNvSpPr>
            <a:spLocks noGrp="1"/>
          </p:cNvSpPr>
          <p:nvPr>
            <p:ph type="dt" sz="half" idx="10"/>
          </p:nvPr>
        </p:nvSpPr>
        <p:spPr/>
        <p:txBody>
          <a:bodyPr/>
          <a:lstStyle/>
          <a:p>
            <a:fld id="{A5D7ACE2-0509-4CC3-9CE4-75E8C24FA2D0}" type="datetimeFigureOut">
              <a:rPr lang="en-IN" smtClean="0"/>
              <a:t>19-12-2023</a:t>
            </a:fld>
            <a:endParaRPr lang="en-IN"/>
          </a:p>
        </p:txBody>
      </p:sp>
      <p:sp>
        <p:nvSpPr>
          <p:cNvPr id="1048659" name="Footer Placeholder 4"/>
          <p:cNvSpPr>
            <a:spLocks noGrp="1"/>
          </p:cNvSpPr>
          <p:nvPr>
            <p:ph type="ftr" sz="quarter" idx="11"/>
          </p:nvPr>
        </p:nvSpPr>
        <p:spPr/>
        <p:txBody>
          <a:bodyPr/>
          <a:lstStyle/>
          <a:p>
            <a:endParaRPr lang="en-IN"/>
          </a:p>
        </p:txBody>
      </p:sp>
      <p:sp>
        <p:nvSpPr>
          <p:cNvPr id="1048660" name="Slide Number Placeholder 5"/>
          <p:cNvSpPr>
            <a:spLocks noGrp="1"/>
          </p:cNvSpPr>
          <p:nvPr>
            <p:ph type="sldNum" sz="quarter" idx="12"/>
          </p:nvPr>
        </p:nvSpPr>
        <p:spPr/>
        <p:txBody>
          <a:bodyPr/>
          <a:lstStyle/>
          <a:p>
            <a:fld id="{83226D58-9F4E-4529-BCF4-05A6370331D9}" type="slidenum">
              <a:rPr lang="en-IN" smtClean="0"/>
              <a:t>‹#›</a:t>
            </a:fld>
            <a:endParaRPr lang="en-IN"/>
          </a:p>
        </p:txBody>
      </p:sp>
      <p:cxnSp>
        <p:nvCxnSpPr>
          <p:cNvPr id="3145735" name="Straight Connector 13"/>
          <p:cNvCxnSpPr>
            <a:cxnSpLocks/>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3145728" name="Straight Connector 6"/>
          <p:cNvCxnSpPr>
            <a:cxnSpLocks/>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048582" name="Title 1"/>
          <p:cNvSpPr>
            <a:spLocks noGrp="1"/>
          </p:cNvSpPr>
          <p:nvPr>
            <p:ph type="title"/>
          </p:nvPr>
        </p:nvSpPr>
        <p:spPr/>
        <p:txBody>
          <a:bodyPr/>
          <a:lstStyle/>
          <a:p>
            <a:r>
              <a:rPr lang="en-US"/>
              <a:t>Click to edit Master title style</a:t>
            </a:r>
            <a:endParaRPr lang="en-US" dirty="0"/>
          </a:p>
        </p:txBody>
      </p:sp>
      <p:sp>
        <p:nvSpPr>
          <p:cNvPr id="104858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4" name="Date Placeholder 3"/>
          <p:cNvSpPr>
            <a:spLocks noGrp="1"/>
          </p:cNvSpPr>
          <p:nvPr>
            <p:ph type="dt" sz="half" idx="10"/>
          </p:nvPr>
        </p:nvSpPr>
        <p:spPr/>
        <p:txBody>
          <a:bodyPr/>
          <a:lstStyle/>
          <a:p>
            <a:fld id="{A5D7ACE2-0509-4CC3-9CE4-75E8C24FA2D0}" type="datetimeFigureOut">
              <a:rPr lang="en-IN" smtClean="0"/>
              <a:t>19-12-2023</a:t>
            </a:fld>
            <a:endParaRPr lang="en-IN"/>
          </a:p>
        </p:txBody>
      </p:sp>
      <p:sp>
        <p:nvSpPr>
          <p:cNvPr id="1048585" name="Footer Placeholder 4"/>
          <p:cNvSpPr>
            <a:spLocks noGrp="1"/>
          </p:cNvSpPr>
          <p:nvPr>
            <p:ph type="ftr" sz="quarter" idx="11"/>
          </p:nvPr>
        </p:nvSpPr>
        <p:spPr/>
        <p:txBody>
          <a:bodyPr/>
          <a:lstStyle/>
          <a:p>
            <a:endParaRPr lang="en-IN"/>
          </a:p>
        </p:txBody>
      </p:sp>
      <p:sp>
        <p:nvSpPr>
          <p:cNvPr id="1048586" name="Slide Number Placeholder 5"/>
          <p:cNvSpPr>
            <a:spLocks noGrp="1"/>
          </p:cNvSpPr>
          <p:nvPr>
            <p:ph type="sldNum" sz="quarter" idx="12"/>
          </p:nvPr>
        </p:nvSpPr>
        <p:spPr/>
        <p:txBody>
          <a:bodyPr/>
          <a:lstStyle/>
          <a:p>
            <a:fld id="{83226D58-9F4E-4529-BCF4-05A6370331D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3"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1048644"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5" name="Date Placeholder 3"/>
          <p:cNvSpPr>
            <a:spLocks noGrp="1"/>
          </p:cNvSpPr>
          <p:nvPr>
            <p:ph type="dt" sz="half" idx="10"/>
          </p:nvPr>
        </p:nvSpPr>
        <p:spPr/>
        <p:txBody>
          <a:bodyPr/>
          <a:lstStyle/>
          <a:p>
            <a:fld id="{A5D7ACE2-0509-4CC3-9CE4-75E8C24FA2D0}" type="datetimeFigureOut">
              <a:rPr lang="en-IN" smtClean="0"/>
              <a:t>19-12-2023</a:t>
            </a:fld>
            <a:endParaRPr lang="en-IN"/>
          </a:p>
        </p:txBody>
      </p:sp>
      <p:sp>
        <p:nvSpPr>
          <p:cNvPr id="1048646" name="Footer Placeholder 4"/>
          <p:cNvSpPr>
            <a:spLocks noGrp="1"/>
          </p:cNvSpPr>
          <p:nvPr>
            <p:ph type="ftr" sz="quarter" idx="11"/>
          </p:nvPr>
        </p:nvSpPr>
        <p:spPr/>
        <p:txBody>
          <a:bodyPr/>
          <a:lstStyle/>
          <a:p>
            <a:endParaRPr lang="en-IN"/>
          </a:p>
        </p:txBody>
      </p:sp>
      <p:sp>
        <p:nvSpPr>
          <p:cNvPr id="1048647" name="Slide Number Placeholder 5"/>
          <p:cNvSpPr>
            <a:spLocks noGrp="1"/>
          </p:cNvSpPr>
          <p:nvPr>
            <p:ph type="sldNum" sz="quarter" idx="12"/>
          </p:nvPr>
        </p:nvSpPr>
        <p:spPr/>
        <p:txBody>
          <a:bodyPr/>
          <a:lstStyle/>
          <a:p>
            <a:fld id="{83226D58-9F4E-4529-BCF4-05A6370331D9}" type="slidenum">
              <a:rPr lang="en-IN" smtClean="0"/>
              <a:t>‹#›</a:t>
            </a:fld>
            <a:endParaRPr lang="en-IN"/>
          </a:p>
        </p:txBody>
      </p:sp>
      <p:cxnSp>
        <p:nvCxnSpPr>
          <p:cNvPr id="3145733" name="Straight Connector 15"/>
          <p:cNvCxnSpPr>
            <a:cxnSpLocks/>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3145737" name="Straight Connector 7"/>
          <p:cNvCxnSpPr>
            <a:cxnSpLocks/>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048675" name="Title 1"/>
          <p:cNvSpPr>
            <a:spLocks noGrp="1"/>
          </p:cNvSpPr>
          <p:nvPr>
            <p:ph type="title"/>
          </p:nvPr>
        </p:nvSpPr>
        <p:spPr/>
        <p:txBody>
          <a:bodyPr/>
          <a:lstStyle/>
          <a:p>
            <a:r>
              <a:rPr lang="en-US"/>
              <a:t>Click to edit Master title style</a:t>
            </a:r>
            <a:endParaRPr lang="en-US" dirty="0"/>
          </a:p>
        </p:txBody>
      </p:sp>
      <p:sp>
        <p:nvSpPr>
          <p:cNvPr id="1048676"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7"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8" name="Date Placeholder 4"/>
          <p:cNvSpPr>
            <a:spLocks noGrp="1"/>
          </p:cNvSpPr>
          <p:nvPr>
            <p:ph type="dt" sz="half" idx="10"/>
          </p:nvPr>
        </p:nvSpPr>
        <p:spPr/>
        <p:txBody>
          <a:bodyPr/>
          <a:lstStyle/>
          <a:p>
            <a:fld id="{A5D7ACE2-0509-4CC3-9CE4-75E8C24FA2D0}" type="datetimeFigureOut">
              <a:rPr lang="en-IN" smtClean="0"/>
              <a:t>19-12-2023</a:t>
            </a:fld>
            <a:endParaRPr lang="en-IN"/>
          </a:p>
        </p:txBody>
      </p:sp>
      <p:sp>
        <p:nvSpPr>
          <p:cNvPr id="1048679" name="Footer Placeholder 5"/>
          <p:cNvSpPr>
            <a:spLocks noGrp="1"/>
          </p:cNvSpPr>
          <p:nvPr>
            <p:ph type="ftr" sz="quarter" idx="11"/>
          </p:nvPr>
        </p:nvSpPr>
        <p:spPr/>
        <p:txBody>
          <a:bodyPr/>
          <a:lstStyle/>
          <a:p>
            <a:endParaRPr lang="en-IN"/>
          </a:p>
        </p:txBody>
      </p:sp>
      <p:sp>
        <p:nvSpPr>
          <p:cNvPr id="1048680" name="Slide Number Placeholder 6"/>
          <p:cNvSpPr>
            <a:spLocks noGrp="1"/>
          </p:cNvSpPr>
          <p:nvPr>
            <p:ph type="sldNum" sz="quarter" idx="12"/>
          </p:nvPr>
        </p:nvSpPr>
        <p:spPr/>
        <p:txBody>
          <a:bodyPr/>
          <a:lstStyle/>
          <a:p>
            <a:fld id="{83226D58-9F4E-4529-BCF4-05A6370331D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8" name="Title 1"/>
          <p:cNvSpPr>
            <a:spLocks noGrp="1"/>
          </p:cNvSpPr>
          <p:nvPr>
            <p:ph type="title"/>
          </p:nvPr>
        </p:nvSpPr>
        <p:spPr/>
        <p:txBody>
          <a:bodyPr/>
          <a:lstStyle/>
          <a:p>
            <a:r>
              <a:rPr lang="en-US"/>
              <a:t>Click to edit Master title style</a:t>
            </a:r>
            <a:endParaRPr lang="en-US" dirty="0"/>
          </a:p>
        </p:txBody>
      </p:sp>
      <p:sp>
        <p:nvSpPr>
          <p:cNvPr id="1048649"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0"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1"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2"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3" name="Date Placeholder 6"/>
          <p:cNvSpPr>
            <a:spLocks noGrp="1"/>
          </p:cNvSpPr>
          <p:nvPr>
            <p:ph type="dt" sz="half" idx="10"/>
          </p:nvPr>
        </p:nvSpPr>
        <p:spPr/>
        <p:txBody>
          <a:bodyPr/>
          <a:lstStyle/>
          <a:p>
            <a:fld id="{A5D7ACE2-0509-4CC3-9CE4-75E8C24FA2D0}" type="datetimeFigureOut">
              <a:rPr lang="en-IN" smtClean="0"/>
              <a:t>19-12-2023</a:t>
            </a:fld>
            <a:endParaRPr lang="en-IN"/>
          </a:p>
        </p:txBody>
      </p:sp>
      <p:sp>
        <p:nvSpPr>
          <p:cNvPr id="1048654" name="Footer Placeholder 7"/>
          <p:cNvSpPr>
            <a:spLocks noGrp="1"/>
          </p:cNvSpPr>
          <p:nvPr>
            <p:ph type="ftr" sz="quarter" idx="11"/>
          </p:nvPr>
        </p:nvSpPr>
        <p:spPr/>
        <p:txBody>
          <a:bodyPr/>
          <a:lstStyle/>
          <a:p>
            <a:endParaRPr lang="en-IN"/>
          </a:p>
        </p:txBody>
      </p:sp>
      <p:sp>
        <p:nvSpPr>
          <p:cNvPr id="1048655" name="Slide Number Placeholder 8"/>
          <p:cNvSpPr>
            <a:spLocks noGrp="1"/>
          </p:cNvSpPr>
          <p:nvPr>
            <p:ph type="sldNum" sz="quarter" idx="12"/>
          </p:nvPr>
        </p:nvSpPr>
        <p:spPr/>
        <p:txBody>
          <a:bodyPr/>
          <a:lstStyle/>
          <a:p>
            <a:fld id="{83226D58-9F4E-4529-BCF4-05A6370331D9}" type="slidenum">
              <a:rPr lang="en-IN" smtClean="0"/>
              <a:t>‹#›</a:t>
            </a:fld>
            <a:endParaRPr lang="en-IN"/>
          </a:p>
        </p:txBody>
      </p:sp>
      <p:cxnSp>
        <p:nvCxnSpPr>
          <p:cNvPr id="3145734" name="Straight Connector 17"/>
          <p:cNvCxnSpPr>
            <a:cxnSpLocks/>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7" name="Title 1"/>
          <p:cNvSpPr>
            <a:spLocks noGrp="1"/>
          </p:cNvSpPr>
          <p:nvPr>
            <p:ph type="title"/>
          </p:nvPr>
        </p:nvSpPr>
        <p:spPr/>
        <p:txBody>
          <a:bodyPr/>
          <a:lstStyle/>
          <a:p>
            <a:r>
              <a:rPr lang="en-US"/>
              <a:t>Click to edit Master title style</a:t>
            </a:r>
            <a:endParaRPr lang="en-US" dirty="0"/>
          </a:p>
        </p:txBody>
      </p:sp>
      <p:sp>
        <p:nvSpPr>
          <p:cNvPr id="1048618" name="Date Placeholder 2"/>
          <p:cNvSpPr>
            <a:spLocks noGrp="1"/>
          </p:cNvSpPr>
          <p:nvPr>
            <p:ph type="dt" sz="half" idx="10"/>
          </p:nvPr>
        </p:nvSpPr>
        <p:spPr/>
        <p:txBody>
          <a:bodyPr/>
          <a:lstStyle/>
          <a:p>
            <a:fld id="{A5D7ACE2-0509-4CC3-9CE4-75E8C24FA2D0}" type="datetimeFigureOut">
              <a:rPr lang="en-IN" smtClean="0"/>
              <a:t>19-12-2023</a:t>
            </a:fld>
            <a:endParaRPr lang="en-IN"/>
          </a:p>
        </p:txBody>
      </p:sp>
      <p:sp>
        <p:nvSpPr>
          <p:cNvPr id="1048619" name="Footer Placeholder 3"/>
          <p:cNvSpPr>
            <a:spLocks noGrp="1"/>
          </p:cNvSpPr>
          <p:nvPr>
            <p:ph type="ftr" sz="quarter" idx="11"/>
          </p:nvPr>
        </p:nvSpPr>
        <p:spPr/>
        <p:txBody>
          <a:bodyPr/>
          <a:lstStyle/>
          <a:p>
            <a:endParaRPr lang="en-IN"/>
          </a:p>
        </p:txBody>
      </p:sp>
      <p:sp>
        <p:nvSpPr>
          <p:cNvPr id="1048620" name="Slide Number Placeholder 4"/>
          <p:cNvSpPr>
            <a:spLocks noGrp="1"/>
          </p:cNvSpPr>
          <p:nvPr>
            <p:ph type="sldNum" sz="quarter" idx="12"/>
          </p:nvPr>
        </p:nvSpPr>
        <p:spPr/>
        <p:txBody>
          <a:bodyPr/>
          <a:lstStyle/>
          <a:p>
            <a:fld id="{83226D58-9F4E-4529-BCF4-05A6370331D9}" type="slidenum">
              <a:rPr lang="en-IN" smtClean="0"/>
              <a:t>‹#›</a:t>
            </a:fld>
            <a:endParaRPr lang="en-IN"/>
          </a:p>
        </p:txBody>
      </p:sp>
      <p:cxnSp>
        <p:nvCxnSpPr>
          <p:cNvPr id="3145730" name="Straight Connector 13"/>
          <p:cNvCxnSpPr>
            <a:cxnSpLocks/>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05" name="Date Placeholder 1"/>
          <p:cNvSpPr>
            <a:spLocks noGrp="1"/>
          </p:cNvSpPr>
          <p:nvPr>
            <p:ph type="dt" sz="half" idx="10"/>
          </p:nvPr>
        </p:nvSpPr>
        <p:spPr/>
        <p:txBody>
          <a:bodyPr/>
          <a:lstStyle/>
          <a:p>
            <a:fld id="{A5D7ACE2-0509-4CC3-9CE4-75E8C24FA2D0}" type="datetimeFigureOut">
              <a:rPr lang="en-IN" smtClean="0"/>
              <a:t>19-12-2023</a:t>
            </a:fld>
            <a:endParaRPr lang="en-IN"/>
          </a:p>
        </p:txBody>
      </p:sp>
      <p:sp>
        <p:nvSpPr>
          <p:cNvPr id="1048606" name="Footer Placeholder 2"/>
          <p:cNvSpPr>
            <a:spLocks noGrp="1"/>
          </p:cNvSpPr>
          <p:nvPr>
            <p:ph type="ftr" sz="quarter" idx="11"/>
          </p:nvPr>
        </p:nvSpPr>
        <p:spPr/>
        <p:txBody>
          <a:bodyPr/>
          <a:lstStyle/>
          <a:p>
            <a:endParaRPr lang="en-IN"/>
          </a:p>
        </p:txBody>
      </p:sp>
      <p:sp>
        <p:nvSpPr>
          <p:cNvPr id="1048607" name="Slide Number Placeholder 3"/>
          <p:cNvSpPr>
            <a:spLocks noGrp="1"/>
          </p:cNvSpPr>
          <p:nvPr>
            <p:ph type="sldNum" sz="quarter" idx="12"/>
          </p:nvPr>
        </p:nvSpPr>
        <p:spPr/>
        <p:txBody>
          <a:bodyPr/>
          <a:lstStyle/>
          <a:p>
            <a:fld id="{83226D58-9F4E-4529-BCF4-05A6370331D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89"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1048690"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1"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92" name="Date Placeholder 4"/>
          <p:cNvSpPr>
            <a:spLocks noGrp="1"/>
          </p:cNvSpPr>
          <p:nvPr>
            <p:ph type="dt" sz="half" idx="10"/>
          </p:nvPr>
        </p:nvSpPr>
        <p:spPr/>
        <p:txBody>
          <a:bodyPr/>
          <a:lstStyle/>
          <a:p>
            <a:fld id="{A5D7ACE2-0509-4CC3-9CE4-75E8C24FA2D0}" type="datetimeFigureOut">
              <a:rPr lang="en-IN" smtClean="0"/>
              <a:t>19-12-2023</a:t>
            </a:fld>
            <a:endParaRPr lang="en-IN"/>
          </a:p>
        </p:txBody>
      </p:sp>
      <p:sp>
        <p:nvSpPr>
          <p:cNvPr id="1048693" name="Footer Placeholder 5"/>
          <p:cNvSpPr>
            <a:spLocks noGrp="1"/>
          </p:cNvSpPr>
          <p:nvPr>
            <p:ph type="ftr" sz="quarter" idx="11"/>
          </p:nvPr>
        </p:nvSpPr>
        <p:spPr/>
        <p:txBody>
          <a:bodyPr/>
          <a:lstStyle/>
          <a:p>
            <a:endParaRPr lang="en-IN"/>
          </a:p>
        </p:txBody>
      </p:sp>
      <p:sp>
        <p:nvSpPr>
          <p:cNvPr id="1048694" name="Slide Number Placeholder 6"/>
          <p:cNvSpPr>
            <a:spLocks noGrp="1"/>
          </p:cNvSpPr>
          <p:nvPr>
            <p:ph type="sldNum" sz="quarter" idx="12"/>
          </p:nvPr>
        </p:nvSpPr>
        <p:spPr/>
        <p:txBody>
          <a:bodyPr/>
          <a:lstStyle/>
          <a:p>
            <a:fld id="{83226D58-9F4E-4529-BCF4-05A6370331D9}" type="slidenum">
              <a:rPr lang="en-IN" smtClean="0"/>
              <a:t>‹#›</a:t>
            </a:fld>
            <a:endParaRPr lang="en-IN"/>
          </a:p>
        </p:txBody>
      </p:sp>
      <p:cxnSp>
        <p:nvCxnSpPr>
          <p:cNvPr id="3145739" name="Straight Connector 15"/>
          <p:cNvCxnSpPr>
            <a:cxnSpLocks/>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1"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048632"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33"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4" name="Date Placeholder 4"/>
          <p:cNvSpPr>
            <a:spLocks noGrp="1"/>
          </p:cNvSpPr>
          <p:nvPr>
            <p:ph type="dt" sz="half" idx="10"/>
          </p:nvPr>
        </p:nvSpPr>
        <p:spPr/>
        <p:txBody>
          <a:bodyPr/>
          <a:lstStyle/>
          <a:p>
            <a:fld id="{A5D7ACE2-0509-4CC3-9CE4-75E8C24FA2D0}" type="datetimeFigureOut">
              <a:rPr lang="en-IN" smtClean="0"/>
              <a:t>19-12-2023</a:t>
            </a:fld>
            <a:endParaRPr lang="en-IN"/>
          </a:p>
        </p:txBody>
      </p:sp>
      <p:sp>
        <p:nvSpPr>
          <p:cNvPr id="1048635" name="Footer Placeholder 5"/>
          <p:cNvSpPr>
            <a:spLocks noGrp="1"/>
          </p:cNvSpPr>
          <p:nvPr>
            <p:ph type="ftr" sz="quarter" idx="11"/>
          </p:nvPr>
        </p:nvSpPr>
        <p:spPr/>
        <p:txBody>
          <a:bodyPr/>
          <a:lstStyle/>
          <a:p>
            <a:endParaRPr lang="en-IN"/>
          </a:p>
        </p:txBody>
      </p:sp>
      <p:sp>
        <p:nvSpPr>
          <p:cNvPr id="1048636" name="Slide Number Placeholder 6"/>
          <p:cNvSpPr>
            <a:spLocks noGrp="1"/>
          </p:cNvSpPr>
          <p:nvPr>
            <p:ph type="sldNum" sz="quarter" idx="12"/>
          </p:nvPr>
        </p:nvSpPr>
        <p:spPr/>
        <p:txBody>
          <a:bodyPr/>
          <a:lstStyle/>
          <a:p>
            <a:fld id="{83226D58-9F4E-4529-BCF4-05A6370331D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13" name="Group 6"/>
          <p:cNvGrpSpPr/>
          <p:nvPr/>
        </p:nvGrpSpPr>
        <p:grpSpPr>
          <a:xfrm>
            <a:off x="-15736" y="0"/>
            <a:ext cx="12229962" cy="6856214"/>
            <a:chOff x="-15736" y="0"/>
            <a:chExt cx="12229962" cy="6856214"/>
          </a:xfrm>
        </p:grpSpPr>
        <p:pic>
          <p:nvPicPr>
            <p:cNvPr id="2097152" name="Picture 7" descr="HD-PanelContent.png"/>
            <p:cNvPicPr>
              <a:picLocks noChangeAspect="1"/>
            </p:cNvPicPr>
            <p:nvPr/>
          </p:nvPicPr>
          <p:blipFill>
            <a:blip r:embed="rId19"/>
            <a:stretch>
              <a:fillRect/>
            </a:stretch>
          </p:blipFill>
          <p:spPr>
            <a:xfrm>
              <a:off x="0" y="0"/>
              <a:ext cx="12188825" cy="6856214"/>
            </a:xfrm>
            <a:prstGeom prst="rect">
              <a:avLst/>
            </a:prstGeom>
          </p:spPr>
        </p:pic>
        <p:sp>
          <p:nvSpPr>
            <p:cNvPr id="1048576"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097153" name="Picture 9" descr="HDRibbonContent-UniformTrim.png"/>
            <p:cNvPicPr>
              <a:picLocks noChangeAspect="1"/>
            </p:cNvPicPr>
            <p:nvPr/>
          </p:nvPicPr>
          <p:blipFill rotWithShape="1">
            <a:blip r:embed="rId20"/>
            <a:srcRect/>
            <a:stretch>
              <a:fillRect/>
            </a:stretch>
          </p:blipFill>
          <p:spPr>
            <a:xfrm>
              <a:off x="-15736" y="3153832"/>
              <a:ext cx="777240" cy="606425"/>
            </a:xfrm>
            <a:prstGeom prst="rect">
              <a:avLst/>
            </a:prstGeom>
          </p:spPr>
        </p:pic>
        <p:pic>
          <p:nvPicPr>
            <p:cNvPr id="2097154" name="Picture 10" descr="HDRibbonContent-UniformTrim.png"/>
            <p:cNvPicPr>
              <a:picLocks noChangeAspect="1"/>
            </p:cNvPicPr>
            <p:nvPr/>
          </p:nvPicPr>
          <p:blipFill rotWithShape="1">
            <a:blip r:embed="rId20"/>
            <a:srcRect/>
            <a:stretch>
              <a:fillRect/>
            </a:stretch>
          </p:blipFill>
          <p:spPr>
            <a:xfrm>
              <a:off x="11436986" y="3153832"/>
              <a:ext cx="777240" cy="606425"/>
            </a:xfrm>
            <a:prstGeom prst="rect">
              <a:avLst/>
            </a:prstGeom>
          </p:spPr>
        </p:pic>
      </p:grpSp>
      <p:sp>
        <p:nvSpPr>
          <p:cNvPr id="1048577"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1048578"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9"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D7ACE2-0509-4CC3-9CE4-75E8C24FA2D0}" type="datetimeFigureOut">
              <a:rPr lang="en-IN" smtClean="0"/>
              <a:t>19-12-2023</a:t>
            </a:fld>
            <a:endParaRPr lang="en-IN"/>
          </a:p>
        </p:txBody>
      </p:sp>
      <p:sp>
        <p:nvSpPr>
          <p:cNvPr id="1048580"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1048581"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3226D58-9F4E-4529-BCF4-05A6370331D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itle 1"/>
          <p:cNvSpPr>
            <a:spLocks noGrp="1"/>
          </p:cNvSpPr>
          <p:nvPr>
            <p:ph type="title"/>
          </p:nvPr>
        </p:nvSpPr>
        <p:spPr/>
        <p:txBody>
          <a:bodyPr>
            <a:noAutofit/>
          </a:bodyPr>
          <a:lstStyle/>
          <a:p>
            <a:r>
              <a:rPr lang="en-IN" sz="2800" b="1" dirty="0">
                <a:solidFill>
                  <a:srgbClr val="FF0000"/>
                </a:solidFill>
                <a:latin typeface="Times New Roman" panose="02020603050405020304" pitchFamily="18" charset="0"/>
                <a:cs typeface="Times New Roman" panose="02020603050405020304" pitchFamily="18" charset="0"/>
              </a:rPr>
              <a:t>Balaji institute of technology and science</a:t>
            </a:r>
            <a:br>
              <a:rPr lang="en-IN" sz="1400" dirty="0">
                <a:solidFill>
                  <a:srgbClr val="FF0000"/>
                </a:solidFill>
                <a:latin typeface="Times New Roman" panose="02020603050405020304" pitchFamily="18" charset="0"/>
                <a:cs typeface="Times New Roman" panose="02020603050405020304" pitchFamily="18" charset="0"/>
              </a:rPr>
            </a:br>
            <a:r>
              <a:rPr lang="en-IN" sz="1400" cap="none" dirty="0" err="1">
                <a:latin typeface="Times New Roman" panose="02020603050405020304" pitchFamily="18" charset="0"/>
                <a:cs typeface="Times New Roman" panose="02020603050405020304" pitchFamily="18" charset="0"/>
              </a:rPr>
              <a:t>Laknepally</a:t>
            </a:r>
            <a:r>
              <a:rPr lang="en-IN" sz="1400" cap="none" dirty="0">
                <a:latin typeface="Times New Roman" panose="02020603050405020304" pitchFamily="18" charset="0"/>
                <a:cs typeface="Times New Roman" panose="02020603050405020304" pitchFamily="18" charset="0"/>
              </a:rPr>
              <a:t> (V), </a:t>
            </a:r>
            <a:r>
              <a:rPr lang="en-IN" sz="1400" cap="none" dirty="0" err="1">
                <a:latin typeface="Times New Roman" panose="02020603050405020304" pitchFamily="18" charset="0"/>
                <a:cs typeface="Times New Roman" panose="02020603050405020304" pitchFamily="18" charset="0"/>
              </a:rPr>
              <a:t>Narsampet</a:t>
            </a:r>
            <a:r>
              <a:rPr lang="en-IN" sz="1400" cap="none" dirty="0">
                <a:latin typeface="Times New Roman" panose="02020603050405020304" pitchFamily="18" charset="0"/>
                <a:cs typeface="Times New Roman" panose="02020603050405020304" pitchFamily="18" charset="0"/>
              </a:rPr>
              <a:t> (M), Warangal District – 506 331, Telangana State, India</a:t>
            </a:r>
            <a:br>
              <a:rPr lang="en-IN" sz="1400" cap="none" dirty="0">
                <a:latin typeface="Times New Roman" panose="02020603050405020304" pitchFamily="18" charset="0"/>
                <a:cs typeface="Times New Roman" panose="02020603050405020304" pitchFamily="18" charset="0"/>
              </a:rPr>
            </a:br>
            <a:r>
              <a:rPr lang="en-IN" sz="1400" b="1" cap="none" dirty="0">
                <a:solidFill>
                  <a:srgbClr val="002060"/>
                </a:solidFill>
                <a:latin typeface="Times New Roman" panose="02020603050405020304" pitchFamily="18" charset="0"/>
                <a:cs typeface="Times New Roman" panose="02020603050405020304" pitchFamily="18" charset="0"/>
              </a:rPr>
              <a:t>Accredited by NBA </a:t>
            </a:r>
            <a:r>
              <a:rPr lang="en-IN" sz="1400" cap="none" dirty="0">
                <a:solidFill>
                  <a:srgbClr val="002060"/>
                </a:solidFill>
                <a:latin typeface="Times New Roman" panose="02020603050405020304" pitchFamily="18" charset="0"/>
                <a:cs typeface="Times New Roman" panose="02020603050405020304" pitchFamily="18" charset="0"/>
              </a:rPr>
              <a:t>(UG-CE, ME, ECE &amp;CSE) </a:t>
            </a:r>
            <a:r>
              <a:rPr lang="en-IN" sz="1400" b="1" cap="none" dirty="0">
                <a:solidFill>
                  <a:srgbClr val="002060"/>
                </a:solidFill>
                <a:latin typeface="Times New Roman" panose="02020603050405020304" pitchFamily="18" charset="0"/>
                <a:cs typeface="Times New Roman" panose="02020603050405020304" pitchFamily="18" charset="0"/>
              </a:rPr>
              <a:t>&amp; NAAC A+ Grade</a:t>
            </a:r>
            <a:br>
              <a:rPr lang="en-IN" sz="1400" b="1" cap="none" dirty="0">
                <a:solidFill>
                  <a:srgbClr val="002060"/>
                </a:solidFill>
                <a:latin typeface="Times New Roman" panose="02020603050405020304" pitchFamily="18" charset="0"/>
                <a:cs typeface="Times New Roman" panose="02020603050405020304" pitchFamily="18" charset="0"/>
              </a:rPr>
            </a:br>
            <a:r>
              <a:rPr lang="en-IN" sz="1400" cap="none" dirty="0">
                <a:latin typeface="Times New Roman" panose="02020603050405020304" pitchFamily="18" charset="0"/>
                <a:cs typeface="Times New Roman" panose="02020603050405020304" pitchFamily="18" charset="0"/>
              </a:rPr>
              <a:t>(Affiliated to JNT University, Hyderabad and Approved by AICTE, New Delhi)</a:t>
            </a:r>
            <a:br>
              <a:rPr lang="en-IN" sz="1400" cap="none" dirty="0">
                <a:latin typeface="Times New Roman" panose="02020603050405020304" pitchFamily="18" charset="0"/>
                <a:cs typeface="Times New Roman" panose="02020603050405020304" pitchFamily="18" charset="0"/>
              </a:rPr>
            </a:br>
            <a:br>
              <a:rPr lang="en-US" sz="1400" dirty="0"/>
            </a:br>
            <a:endParaRPr lang="en-IN" sz="1400" dirty="0"/>
          </a:p>
        </p:txBody>
      </p:sp>
      <p:sp>
        <p:nvSpPr>
          <p:cNvPr id="1048588" name="Content Placeholder 2"/>
          <p:cNvSpPr>
            <a:spLocks noGrp="1"/>
          </p:cNvSpPr>
          <p:nvPr>
            <p:ph idx="1"/>
          </p:nvPr>
        </p:nvSpPr>
        <p:spPr>
          <a:xfrm>
            <a:off x="1295400" y="2556932"/>
            <a:ext cx="9903541" cy="3600677"/>
          </a:xfrm>
        </p:spPr>
        <p:txBody>
          <a:bodyPr>
            <a:normAutofit fontScale="92500" lnSpcReduction="10000"/>
          </a:bodyPr>
          <a:lstStyle/>
          <a:p>
            <a:pPr marL="0" indent="0" algn="ctr">
              <a:buNone/>
            </a:pPr>
            <a:r>
              <a:rPr lang="en-IN" sz="1400" b="1" dirty="0">
                <a:solidFill>
                  <a:schemeClr val="tx1"/>
                </a:solidFill>
                <a:latin typeface="Times New Roman" panose="02020603050405020304" pitchFamily="18" charset="0"/>
                <a:cs typeface="Times New Roman" panose="02020603050405020304" pitchFamily="18" charset="0"/>
              </a:rPr>
              <a:t>DEPARTMENT OF COMPUTER SCIENCE AND ENGINEERING</a:t>
            </a:r>
          </a:p>
          <a:p>
            <a:pPr marL="0" indent="0" algn="ctr">
              <a:buNone/>
            </a:pPr>
            <a:r>
              <a:rPr lang="en-IN" sz="2000" b="1" dirty="0">
                <a:latin typeface="Times New Roman" panose="02020603050405020304" pitchFamily="18" charset="0"/>
                <a:cs typeface="Times New Roman" panose="02020603050405020304" pitchFamily="18" charset="0"/>
              </a:rPr>
              <a:t>SIGNATURE VERIFICATION</a:t>
            </a:r>
            <a:endParaRPr lang="en-IN" sz="2800" b="1" dirty="0">
              <a:solidFill>
                <a:schemeClr val="tx1"/>
              </a:solidFill>
              <a:latin typeface="Times New Roman" panose="02020603050405020304" pitchFamily="18" charset="0"/>
              <a:cs typeface="Times New Roman" panose="02020603050405020304" pitchFamily="18" charset="0"/>
            </a:endParaRPr>
          </a:p>
          <a:p>
            <a:pPr marL="0" indent="0">
              <a:buNone/>
            </a:pPr>
            <a:r>
              <a:rPr lang="en-IN" sz="1600" b="1" dirty="0">
                <a:solidFill>
                  <a:schemeClr val="tx1"/>
                </a:solidFill>
                <a:latin typeface="Times New Roman" panose="02020603050405020304" pitchFamily="18" charset="0"/>
                <a:cs typeface="Times New Roman" panose="02020603050405020304" pitchFamily="18" charset="0"/>
              </a:rPr>
              <a:t>PRESENTED BY:</a:t>
            </a:r>
          </a:p>
          <a:p>
            <a:pPr marL="0" indent="0">
              <a:buNone/>
            </a:pPr>
            <a:r>
              <a:rPr lang="en-IN" sz="1600" dirty="0">
                <a:solidFill>
                  <a:schemeClr val="tx1"/>
                </a:solidFill>
                <a:latin typeface="Times New Roman" panose="02020603050405020304" pitchFamily="18" charset="0"/>
                <a:cs typeface="Times New Roman" panose="02020603050405020304" pitchFamily="18" charset="0"/>
              </a:rPr>
              <a:t>ODELA SAIRAM-20C31A0548</a:t>
            </a:r>
          </a:p>
          <a:p>
            <a:pPr marL="0" indent="0">
              <a:buNone/>
            </a:pPr>
            <a:r>
              <a:rPr lang="en-IN" sz="1600" dirty="0">
                <a:solidFill>
                  <a:schemeClr val="tx1"/>
                </a:solidFill>
                <a:latin typeface="Times New Roman" panose="02020603050405020304" pitchFamily="18" charset="0"/>
                <a:cs typeface="Times New Roman" panose="02020603050405020304" pitchFamily="18" charset="0"/>
              </a:rPr>
              <a:t>SHAIK AAKHIL-20C31A0558</a:t>
            </a:r>
          </a:p>
          <a:p>
            <a:pPr marL="0" indent="0">
              <a:buNone/>
            </a:pPr>
            <a:r>
              <a:rPr lang="en-IN" sz="1600" dirty="0">
                <a:solidFill>
                  <a:schemeClr val="tx1"/>
                </a:solidFill>
                <a:latin typeface="Times New Roman" panose="02020603050405020304" pitchFamily="18" charset="0"/>
                <a:cs typeface="Times New Roman" panose="02020603050405020304" pitchFamily="18" charset="0"/>
              </a:rPr>
              <a:t>MACHIKA SUSMITHA-20C31A0529</a:t>
            </a:r>
          </a:p>
          <a:p>
            <a:pPr marL="0" indent="0">
              <a:buNone/>
            </a:pPr>
            <a:r>
              <a:rPr lang="en-IN" sz="1600" dirty="0">
                <a:solidFill>
                  <a:schemeClr val="tx1"/>
                </a:solidFill>
                <a:latin typeface="Times New Roman" panose="02020603050405020304" pitchFamily="18" charset="0"/>
                <a:cs typeface="Times New Roman" panose="02020603050405020304" pitchFamily="18" charset="0"/>
              </a:rPr>
              <a:t>PAMU JAHNAVI-20C31A0550</a:t>
            </a:r>
            <a:r>
              <a:rPr lang="en-IN" sz="1800" dirty="0">
                <a:solidFill>
                  <a:schemeClr val="tx1"/>
                </a:solidFill>
                <a:latin typeface="Times New Roman" panose="02020603050405020304" pitchFamily="18" charset="0"/>
                <a:cs typeface="Times New Roman" panose="02020603050405020304" pitchFamily="18" charset="0"/>
              </a:rPr>
              <a:t>	</a:t>
            </a:r>
          </a:p>
          <a:p>
            <a:pPr marL="0" indent="0">
              <a:buNone/>
            </a:pPr>
            <a:r>
              <a:rPr lang="en-IN" sz="1800" dirty="0">
                <a:solidFill>
                  <a:schemeClr val="tx1"/>
                </a:solidFill>
                <a:latin typeface="Times New Roman" panose="02020603050405020304" pitchFamily="18" charset="0"/>
                <a:cs typeface="Times New Roman" panose="02020603050405020304" pitchFamily="18" charset="0"/>
              </a:rPr>
              <a:t>																</a:t>
            </a:r>
            <a:r>
              <a:rPr lang="en-IN" sz="1700" dirty="0">
                <a:solidFill>
                  <a:schemeClr val="tx1"/>
                </a:solidFill>
                <a:latin typeface="Times New Roman" panose="02020603050405020304" pitchFamily="18" charset="0"/>
                <a:cs typeface="Times New Roman" panose="02020603050405020304" pitchFamily="18" charset="0"/>
              </a:rPr>
              <a:t>GUIDED BY:</a:t>
            </a:r>
          </a:p>
          <a:p>
            <a:pPr marL="0" indent="0">
              <a:buNone/>
            </a:pPr>
            <a:r>
              <a:rPr lang="en-IN" sz="1700" dirty="0">
                <a:solidFill>
                  <a:schemeClr val="tx1"/>
                </a:solidFill>
                <a:latin typeface="Times New Roman" panose="02020603050405020304" pitchFamily="18" charset="0"/>
                <a:cs typeface="Times New Roman" panose="02020603050405020304" pitchFamily="18" charset="0"/>
              </a:rPr>
              <a:t>																</a:t>
            </a:r>
            <a:r>
              <a:rPr lang="en-IN" sz="1700" dirty="0" err="1">
                <a:solidFill>
                  <a:schemeClr val="tx1"/>
                </a:solidFill>
                <a:latin typeface="Times New Roman" panose="02020603050405020304" pitchFamily="18" charset="0"/>
                <a:cs typeface="Times New Roman" panose="02020603050405020304" pitchFamily="18" charset="0"/>
              </a:rPr>
              <a:t>Dr.B.KRISHNA</a:t>
            </a:r>
            <a:endParaRPr lang="en-IN" sz="1700" dirty="0">
              <a:solidFill>
                <a:schemeClr val="tx1"/>
              </a:solidFill>
              <a:latin typeface="Times New Roman" panose="02020603050405020304" pitchFamily="18" charset="0"/>
              <a:cs typeface="Times New Roman" panose="02020603050405020304" pitchFamily="18" charset="0"/>
            </a:endParaRPr>
          </a:p>
          <a:p>
            <a:pPr marL="0" indent="0">
              <a:buNone/>
            </a:pPr>
            <a:r>
              <a:rPr lang="en-IN" sz="1700" b="1" dirty="0">
                <a:solidFill>
                  <a:schemeClr val="tx1"/>
                </a:solidFill>
                <a:latin typeface="Times New Roman" panose="02020603050405020304" pitchFamily="18" charset="0"/>
                <a:cs typeface="Times New Roman" panose="02020603050405020304" pitchFamily="18" charset="0"/>
              </a:rPr>
              <a:t>																</a:t>
            </a:r>
            <a:r>
              <a:rPr lang="en-IN" sz="1700" dirty="0">
                <a:solidFill>
                  <a:schemeClr val="tx1"/>
                </a:solidFill>
                <a:latin typeface="Times New Roman" panose="02020603050405020304" pitchFamily="18" charset="0"/>
                <a:cs typeface="Times New Roman" panose="02020603050405020304" pitchFamily="18" charset="0"/>
              </a:rPr>
              <a:t>Associate Professor</a:t>
            </a:r>
            <a:endParaRPr lang="en-IN" sz="13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2097155" name="Picture 3"/>
          <p:cNvPicPr>
            <a:picLocks noChangeAspect="1"/>
          </p:cNvPicPr>
          <p:nvPr/>
        </p:nvPicPr>
        <p:blipFill>
          <a:blip r:embed="rId2"/>
          <a:stretch>
            <a:fillRect/>
          </a:stretch>
        </p:blipFill>
        <p:spPr>
          <a:xfrm>
            <a:off x="1639023" y="860834"/>
            <a:ext cx="1070681" cy="111283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EA2674-4932-BE72-4F92-49C4EDBCEC83}"/>
              </a:ext>
            </a:extLst>
          </p:cNvPr>
          <p:cNvPicPr>
            <a:picLocks noChangeAspect="1"/>
          </p:cNvPicPr>
          <p:nvPr/>
        </p:nvPicPr>
        <p:blipFill rotWithShape="1">
          <a:blip r:embed="rId2">
            <a:extLst>
              <a:ext uri="{28A0092B-C50C-407E-A947-70E740481C1C}">
                <a14:useLocalDpi xmlns:a14="http://schemas.microsoft.com/office/drawing/2010/main" val="0"/>
              </a:ext>
            </a:extLst>
          </a:blip>
          <a:srcRect l="37423" t="13236" r="38699" b="30379"/>
          <a:stretch/>
        </p:blipFill>
        <p:spPr>
          <a:xfrm>
            <a:off x="3872205" y="814483"/>
            <a:ext cx="4180114" cy="4270701"/>
          </a:xfrm>
          <a:prstGeom prst="rect">
            <a:avLst/>
          </a:prstGeom>
        </p:spPr>
      </p:pic>
      <p:sp>
        <p:nvSpPr>
          <p:cNvPr id="2" name="TextBox 1">
            <a:extLst>
              <a:ext uri="{FF2B5EF4-FFF2-40B4-BE49-F238E27FC236}">
                <a16:creationId xmlns:a16="http://schemas.microsoft.com/office/drawing/2014/main" id="{936D0A5B-A99C-AE9D-D114-4A840F3962D6}"/>
              </a:ext>
            </a:extLst>
          </p:cNvPr>
          <p:cNvSpPr txBox="1"/>
          <p:nvPr/>
        </p:nvSpPr>
        <p:spPr>
          <a:xfrm>
            <a:off x="3872205" y="5318449"/>
            <a:ext cx="5355771" cy="400110"/>
          </a:xfrm>
          <a:prstGeom prst="rect">
            <a:avLst/>
          </a:prstGeom>
          <a:noFill/>
        </p:spPr>
        <p:txBody>
          <a:bodyPr wrap="square" rtlCol="0">
            <a:spAutoFit/>
          </a:bodyPr>
          <a:lstStyle/>
          <a:p>
            <a:r>
              <a:rPr lang="en-US" sz="2000" b="1" dirty="0"/>
              <a:t>Activity diagram for pre processing</a:t>
            </a:r>
            <a:endParaRPr lang="en-IN" sz="2000" b="1" dirty="0"/>
          </a:p>
        </p:txBody>
      </p:sp>
    </p:spTree>
    <p:extLst>
      <p:ext uri="{BB962C8B-B14F-4D97-AF65-F5344CB8AC3E}">
        <p14:creationId xmlns:p14="http://schemas.microsoft.com/office/powerpoint/2010/main" val="3933409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AC80FC-023B-0EE4-DD8B-E45688C873DF}"/>
              </a:ext>
            </a:extLst>
          </p:cNvPr>
          <p:cNvSpPr txBox="1"/>
          <p:nvPr/>
        </p:nvSpPr>
        <p:spPr>
          <a:xfrm>
            <a:off x="641479" y="630742"/>
            <a:ext cx="6116216" cy="369332"/>
          </a:xfrm>
          <a:prstGeom prst="rect">
            <a:avLst/>
          </a:prstGeom>
          <a:noFill/>
        </p:spPr>
        <p:txBody>
          <a:bodyPr wrap="square">
            <a:spAutoFit/>
          </a:bodyPr>
          <a:lstStyle/>
          <a:p>
            <a:pPr marL="0" indent="0" algn="just">
              <a:buNone/>
            </a:pPr>
            <a:r>
              <a:rPr lang="en-US" b="1" dirty="0">
                <a:latin typeface="Times New Roman" panose="02020603050405020304" pitchFamily="18" charset="0"/>
                <a:cs typeface="Times New Roman" panose="02020603050405020304" pitchFamily="18" charset="0"/>
              </a:rPr>
              <a:t>Class Diagram:</a:t>
            </a:r>
            <a:endParaRPr lang="en-US" b="1" i="0" dirty="0">
              <a:solidFill>
                <a:schemeClr val="tx1"/>
              </a:solidFill>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86861F68-7FF7-FD0E-AA03-7108A3B5DA76}"/>
              </a:ext>
            </a:extLst>
          </p:cNvPr>
          <p:cNvPicPr/>
          <p:nvPr/>
        </p:nvPicPr>
        <p:blipFill>
          <a:blip r:embed="rId2"/>
          <a:stretch>
            <a:fillRect/>
          </a:stretch>
        </p:blipFill>
        <p:spPr>
          <a:xfrm>
            <a:off x="2768917" y="1000074"/>
            <a:ext cx="6654165" cy="4951548"/>
          </a:xfrm>
          <a:prstGeom prst="rect">
            <a:avLst/>
          </a:prstGeom>
        </p:spPr>
      </p:pic>
    </p:spTree>
    <p:extLst>
      <p:ext uri="{BB962C8B-B14F-4D97-AF65-F5344CB8AC3E}">
        <p14:creationId xmlns:p14="http://schemas.microsoft.com/office/powerpoint/2010/main" val="2108839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8558D-A111-800B-F0BB-5E6CA444FA11}"/>
              </a:ext>
            </a:extLst>
          </p:cNvPr>
          <p:cNvSpPr>
            <a:spLocks noGrp="1"/>
          </p:cNvSpPr>
          <p:nvPr>
            <p:ph type="title"/>
          </p:nvPr>
        </p:nvSpPr>
        <p:spPr/>
        <p:txBody>
          <a:bodyPr>
            <a:normAutofit/>
          </a:bodyPr>
          <a:lstStyle/>
          <a:p>
            <a:pPr algn="l"/>
            <a:r>
              <a:rPr lang="en-US" sz="2400" b="1" dirty="0"/>
              <a:t>CONCLUSION</a:t>
            </a:r>
            <a:endParaRPr lang="en-IN" sz="2400" b="1" dirty="0"/>
          </a:p>
        </p:txBody>
      </p:sp>
      <p:sp>
        <p:nvSpPr>
          <p:cNvPr id="3" name="Content Placeholder 2">
            <a:extLst>
              <a:ext uri="{FF2B5EF4-FFF2-40B4-BE49-F238E27FC236}">
                <a16:creationId xmlns:a16="http://schemas.microsoft.com/office/drawing/2014/main" id="{A7506384-697C-28E2-BEC1-F30480D6D8AE}"/>
              </a:ext>
            </a:extLst>
          </p:cNvPr>
          <p:cNvSpPr>
            <a:spLocks noGrp="1"/>
          </p:cNvSpPr>
          <p:nvPr>
            <p:ph idx="1"/>
          </p:nvPr>
        </p:nvSpPr>
        <p:spPr/>
        <p:txBody>
          <a:bodyPr/>
          <a:lstStyle/>
          <a:p>
            <a:pPr>
              <a:lnSpc>
                <a:spcPct val="150000"/>
              </a:lnSpc>
              <a:buFont typeface="Arial" panose="020B0604020202020204" pitchFamily="34" charset="0"/>
              <a:buChar char="•"/>
            </a:pPr>
            <a:r>
              <a:rPr lang="en-IN" sz="2000" kern="100" dirty="0">
                <a:solidFill>
                  <a:srgbClr val="000000"/>
                </a:solidFill>
                <a:effectLst/>
                <a:latin typeface="Times New Roman" panose="02020603050405020304" pitchFamily="18" charset="0"/>
                <a:ea typeface="Times New Roman" panose="02020603050405020304" pitchFamily="18" charset="0"/>
              </a:rPr>
              <a:t>The final outcomes of the project is very optimistic and it genuinely encourages us for further research and development in this field.</a:t>
            </a:r>
          </a:p>
          <a:p>
            <a:pPr>
              <a:lnSpc>
                <a:spcPct val="150000"/>
              </a:lnSpc>
              <a:buFont typeface="Arial" panose="020B0604020202020204" pitchFamily="34" charset="0"/>
              <a:buChar char="•"/>
            </a:pPr>
            <a:r>
              <a:rPr lang="en-US" sz="2000" kern="100" dirty="0">
                <a:solidFill>
                  <a:srgbClr val="000000"/>
                </a:solidFill>
                <a:effectLst/>
                <a:latin typeface="Times New Roman" panose="02020603050405020304" pitchFamily="18" charset="0"/>
                <a:ea typeface="Times New Roman" panose="02020603050405020304" pitchFamily="18" charset="0"/>
              </a:rPr>
              <a:t>Overall, the successful outcomes of this project provide a strong foundation for continued exploration and utilization of machine learning in the field of signature verification. It opens doors to new possibilities in security, efficiency, and fraud prevention.</a:t>
            </a:r>
            <a:endParaRPr lang="en-IN" sz="20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73159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54705D-A166-FAE9-E91F-EBEFCB3FEA70}"/>
              </a:ext>
            </a:extLst>
          </p:cNvPr>
          <p:cNvSpPr txBox="1"/>
          <p:nvPr/>
        </p:nvSpPr>
        <p:spPr>
          <a:xfrm>
            <a:off x="4358640" y="2910840"/>
            <a:ext cx="5577840" cy="584775"/>
          </a:xfrm>
          <a:prstGeom prst="rect">
            <a:avLst/>
          </a:prstGeom>
          <a:noFill/>
        </p:spPr>
        <p:txBody>
          <a:bodyPr wrap="square" rtlCol="0">
            <a:spAutoFit/>
          </a:bodyPr>
          <a:lstStyle/>
          <a:p>
            <a:r>
              <a:rPr lang="en-IN" sz="3200" b="1" dirty="0"/>
              <a:t>THANK YOU !</a:t>
            </a:r>
          </a:p>
        </p:txBody>
      </p:sp>
    </p:spTree>
    <p:extLst>
      <p:ext uri="{BB962C8B-B14F-4D97-AF65-F5344CB8AC3E}">
        <p14:creationId xmlns:p14="http://schemas.microsoft.com/office/powerpoint/2010/main" val="304513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title"/>
          </p:nvPr>
        </p:nvSpPr>
        <p:spPr/>
        <p:txBody>
          <a:bodyPr>
            <a:normAutofit/>
          </a:bodyPr>
          <a:lstStyle/>
          <a:p>
            <a:pPr algn="l"/>
            <a:r>
              <a:rPr lang="en-US" sz="2400" b="1" dirty="0">
                <a:latin typeface="Times New Roman" panose="02020603050405020304" pitchFamily="18" charset="0"/>
                <a:cs typeface="Times New Roman" panose="02020603050405020304" pitchFamily="18" charset="0"/>
              </a:rPr>
              <a:t>ABSTRACT</a:t>
            </a:r>
            <a:endParaRPr lang="en-IN" sz="2400" b="1" dirty="0">
              <a:latin typeface="Times New Roman" panose="02020603050405020304" pitchFamily="18" charset="0"/>
              <a:cs typeface="Times New Roman" panose="02020603050405020304" pitchFamily="18" charset="0"/>
            </a:endParaRPr>
          </a:p>
        </p:txBody>
      </p:sp>
      <p:sp>
        <p:nvSpPr>
          <p:cNvPr id="1048590" name="Content Placeholder 2"/>
          <p:cNvSpPr>
            <a:spLocks noGrp="1"/>
          </p:cNvSpPr>
          <p:nvPr>
            <p:ph idx="1"/>
          </p:nvPr>
        </p:nvSpPr>
        <p:spPr>
          <a:xfrm>
            <a:off x="1295401" y="2556932"/>
            <a:ext cx="9519355" cy="3493912"/>
          </a:xfrm>
        </p:spPr>
        <p:txBody>
          <a:bodyPr>
            <a:normAutofit fontScale="95000"/>
          </a:bodyPr>
          <a:lstStyle/>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Signature is the most commonly used tool for identification of individuals extracted by previous signatures. </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Main thing is that signature is very important part in the bank because withdrawal of money depends on it.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For personal identification, signature verification is one of the biometric techniques which is used commonly. </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many commercial scenarios, like check payment, the signature verification process is predicted on human examination of one known sample. </a:t>
            </a: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52C65-AD29-A18E-36F7-0F06C09F3610}"/>
              </a:ext>
            </a:extLst>
          </p:cNvPr>
          <p:cNvSpPr>
            <a:spLocks noGrp="1"/>
          </p:cNvSpPr>
          <p:nvPr>
            <p:ph type="title"/>
          </p:nvPr>
        </p:nvSpPr>
        <p:spPr/>
        <p:txBody>
          <a:bodyPr>
            <a:normAutofit/>
          </a:bodyPr>
          <a:lstStyle/>
          <a:p>
            <a:pPr algn="l"/>
            <a:r>
              <a:rPr lang="en-US" sz="2400" b="1" dirty="0">
                <a:latin typeface="Times New Roman" panose="02020603050405020304" pitchFamily="18" charset="0"/>
                <a:cs typeface="Times New Roman" panose="02020603050405020304" pitchFamily="18" charset="0"/>
              </a:rPr>
              <a:t>REQUIREMENTS</a:t>
            </a:r>
            <a:endParaRPr lang="en-IN" sz="2400" dirty="0"/>
          </a:p>
        </p:txBody>
      </p:sp>
      <p:sp>
        <p:nvSpPr>
          <p:cNvPr id="3" name="Content Placeholder 2">
            <a:extLst>
              <a:ext uri="{FF2B5EF4-FFF2-40B4-BE49-F238E27FC236}">
                <a16:creationId xmlns:a16="http://schemas.microsoft.com/office/drawing/2014/main" id="{F36C51F5-2AC5-DCCA-03E1-ECDB8911510B}"/>
              </a:ext>
            </a:extLst>
          </p:cNvPr>
          <p:cNvSpPr>
            <a:spLocks noGrp="1"/>
          </p:cNvSpPr>
          <p:nvPr>
            <p:ph idx="1"/>
          </p:nvPr>
        </p:nvSpPr>
        <p:spPr>
          <a:xfrm>
            <a:off x="1295401" y="2641600"/>
            <a:ext cx="9601196" cy="3087396"/>
          </a:xfrm>
        </p:spPr>
        <p:txBody>
          <a:bodyPr>
            <a:normAutofit/>
          </a:bodyPr>
          <a:lstStyle/>
          <a:p>
            <a:pPr marL="0" indent="0" algn="just">
              <a:buNone/>
            </a:pPr>
            <a:r>
              <a:rPr lang="en-IN" sz="1600" b="1" i="0" u="sng" dirty="0">
                <a:solidFill>
                  <a:schemeClr val="tx1"/>
                </a:solidFill>
                <a:effectLst/>
                <a:latin typeface="roboto" panose="02000000000000000000" pitchFamily="2" charset="0"/>
              </a:rPr>
              <a:t>SOFTWARE REQUIREMENTS And TECHNOLOGIES</a:t>
            </a:r>
          </a:p>
          <a:p>
            <a:pPr algn="just">
              <a:buFont typeface="Wingdings" panose="05000000000000000000" pitchFamily="2" charset="2"/>
              <a:buChar char="Ø"/>
            </a:pPr>
            <a:r>
              <a:rPr lang="en-IN" sz="1800" b="0" i="0" dirty="0">
                <a:solidFill>
                  <a:schemeClr val="tx1"/>
                </a:solidFill>
                <a:effectLst/>
                <a:latin typeface="Times New Roman" panose="02020603050405020304" pitchFamily="18" charset="0"/>
                <a:cs typeface="Times New Roman" panose="02020603050405020304" pitchFamily="18" charset="0"/>
              </a:rPr>
              <a:t>Operating system     :</a:t>
            </a:r>
            <a:r>
              <a:rPr lang="en-IN" sz="1800" dirty="0">
                <a:solidFill>
                  <a:schemeClr val="tx1"/>
                </a:solidFill>
                <a:latin typeface="Times New Roman" panose="02020603050405020304" pitchFamily="18" charset="0"/>
                <a:cs typeface="Times New Roman" panose="02020603050405020304" pitchFamily="18" charset="0"/>
              </a:rPr>
              <a:t> </a:t>
            </a:r>
            <a:r>
              <a:rPr lang="en-IN" sz="1800" b="0" i="0" dirty="0">
                <a:solidFill>
                  <a:schemeClr val="tx1"/>
                </a:solidFill>
                <a:effectLst/>
                <a:latin typeface="Times New Roman" panose="02020603050405020304" pitchFamily="18" charset="0"/>
                <a:cs typeface="Times New Roman" panose="02020603050405020304" pitchFamily="18" charset="0"/>
              </a:rPr>
              <a:t>Windows/</a:t>
            </a:r>
            <a:r>
              <a:rPr lang="en-IN" sz="1800" b="0" i="0" dirty="0" err="1">
                <a:solidFill>
                  <a:schemeClr val="tx1"/>
                </a:solidFill>
                <a:effectLst/>
                <a:latin typeface="Times New Roman" panose="02020603050405020304" pitchFamily="18" charset="0"/>
                <a:cs typeface="Times New Roman" panose="02020603050405020304" pitchFamily="18" charset="0"/>
              </a:rPr>
              <a:t>linux</a:t>
            </a:r>
            <a:r>
              <a:rPr lang="en-IN" sz="1800" b="0" i="0" dirty="0">
                <a:solidFill>
                  <a:schemeClr val="tx1"/>
                </a:solidFill>
                <a:effectLst/>
                <a:latin typeface="Times New Roman" panose="02020603050405020304" pitchFamily="18" charset="0"/>
                <a:cs typeface="Times New Roman" panose="02020603050405020304" pitchFamily="18" charset="0"/>
              </a:rPr>
              <a:t>/Mac OS</a:t>
            </a:r>
          </a:p>
          <a:p>
            <a:pPr algn="just">
              <a:buFont typeface="Wingdings" panose="05000000000000000000" pitchFamily="2" charset="2"/>
              <a:buChar char="Ø"/>
            </a:pPr>
            <a:r>
              <a:rPr lang="en-IN" sz="1800" dirty="0">
                <a:solidFill>
                  <a:schemeClr val="tx1"/>
                </a:solidFill>
                <a:latin typeface="Times New Roman" panose="02020603050405020304" pitchFamily="18" charset="0"/>
                <a:cs typeface="Times New Roman" panose="02020603050405020304" pitchFamily="18" charset="0"/>
              </a:rPr>
              <a:t>Anaconda Navigator:</a:t>
            </a:r>
            <a:endParaRPr lang="en-IN" sz="1800" b="0" i="0" dirty="0">
              <a:solidFill>
                <a:schemeClr val="tx1"/>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1800" dirty="0" err="1">
                <a:solidFill>
                  <a:schemeClr val="tx1"/>
                </a:solidFill>
                <a:latin typeface="Times New Roman" panose="02020603050405020304" pitchFamily="18" charset="0"/>
                <a:cs typeface="Times New Roman" panose="02020603050405020304" pitchFamily="18" charset="0"/>
              </a:rPr>
              <a:t>Jupyter</a:t>
            </a:r>
            <a:r>
              <a:rPr lang="en-IN" sz="1800" dirty="0">
                <a:solidFill>
                  <a:schemeClr val="tx1"/>
                </a:solidFill>
                <a:latin typeface="Times New Roman" panose="02020603050405020304" pitchFamily="18" charset="0"/>
                <a:cs typeface="Times New Roman" panose="02020603050405020304" pitchFamily="18" charset="0"/>
              </a:rPr>
              <a:t> Notebook     : Python 3</a:t>
            </a:r>
            <a:endParaRPr lang="en-IN" sz="1600" dirty="0">
              <a:solidFill>
                <a:schemeClr val="tx1"/>
              </a:solidFill>
              <a:latin typeface="Times New Roman" panose="02020603050405020304" pitchFamily="18" charset="0"/>
              <a:cs typeface="Times New Roman" panose="02020603050405020304" pitchFamily="18" charset="0"/>
            </a:endParaRPr>
          </a:p>
          <a:p>
            <a:pPr lvl="5">
              <a:buFont typeface="Arial" panose="020B0604020202020204" pitchFamily="34" charset="0"/>
              <a:buChar char="•"/>
            </a:pPr>
            <a:endParaRPr lang="en-IN" sz="16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1800" dirty="0">
              <a:solidFill>
                <a:schemeClr val="tx1"/>
              </a:solidFill>
              <a:latin typeface="roboto" panose="02000000000000000000" pitchFamily="2" charset="0"/>
            </a:endParaRPr>
          </a:p>
        </p:txBody>
      </p:sp>
    </p:spTree>
    <p:extLst>
      <p:ext uri="{BB962C8B-B14F-4D97-AF65-F5344CB8AC3E}">
        <p14:creationId xmlns:p14="http://schemas.microsoft.com/office/powerpoint/2010/main" val="1534374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BBE37-514A-7570-3426-4D1AAAD613F1}"/>
              </a:ext>
            </a:extLst>
          </p:cNvPr>
          <p:cNvSpPr>
            <a:spLocks noGrp="1"/>
          </p:cNvSpPr>
          <p:nvPr>
            <p:ph type="title"/>
          </p:nvPr>
        </p:nvSpPr>
        <p:spPr/>
        <p:txBody>
          <a:bodyPr>
            <a:normAutofit/>
          </a:bodyPr>
          <a:lstStyle/>
          <a:p>
            <a:pPr algn="l"/>
            <a:r>
              <a:rPr lang="en-US" sz="2800" b="1" dirty="0"/>
              <a:t>MODULES</a:t>
            </a:r>
            <a:endParaRPr lang="en-IN" sz="2800" b="1" dirty="0"/>
          </a:p>
        </p:txBody>
      </p:sp>
      <p:sp>
        <p:nvSpPr>
          <p:cNvPr id="3" name="Content Placeholder 2">
            <a:extLst>
              <a:ext uri="{FF2B5EF4-FFF2-40B4-BE49-F238E27FC236}">
                <a16:creationId xmlns:a16="http://schemas.microsoft.com/office/drawing/2014/main" id="{8EDDF2CF-CEB7-025D-940E-1A595D4A2C71}"/>
              </a:ext>
            </a:extLst>
          </p:cNvPr>
          <p:cNvSpPr>
            <a:spLocks noGrp="1"/>
          </p:cNvSpPr>
          <p:nvPr>
            <p:ph idx="1"/>
          </p:nvPr>
        </p:nvSpPr>
        <p:spPr/>
        <p:txBody>
          <a:bodyPr>
            <a:normAutofit/>
          </a:bodyPr>
          <a:lstStyle/>
          <a:p>
            <a:pPr marL="0" indent="0" algn="just">
              <a:buNone/>
            </a:pPr>
            <a:r>
              <a:rPr lang="en-US" b="0" i="0" dirty="0">
                <a:solidFill>
                  <a:schemeClr val="tx1"/>
                </a:solidFill>
                <a:effectLst/>
                <a:latin typeface="Times New Roman" panose="02020603050405020304" pitchFamily="18" charset="0"/>
                <a:cs typeface="Times New Roman" panose="02020603050405020304" pitchFamily="18" charset="0"/>
              </a:rPr>
              <a:t>There are three modules : </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Preprocessing</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Feature extraction</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Classification</a:t>
            </a:r>
          </a:p>
        </p:txBody>
      </p:sp>
    </p:spTree>
    <p:extLst>
      <p:ext uri="{BB962C8B-B14F-4D97-AF65-F5344CB8AC3E}">
        <p14:creationId xmlns:p14="http://schemas.microsoft.com/office/powerpoint/2010/main" val="2311791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F6BA00-BA48-B260-DCAB-C441891DFAA8}"/>
              </a:ext>
            </a:extLst>
          </p:cNvPr>
          <p:cNvSpPr>
            <a:spLocks noGrp="1"/>
          </p:cNvSpPr>
          <p:nvPr>
            <p:ph idx="1"/>
          </p:nvPr>
        </p:nvSpPr>
        <p:spPr>
          <a:xfrm>
            <a:off x="1295402" y="2415822"/>
            <a:ext cx="9601196" cy="3426179"/>
          </a:xfrm>
        </p:spPr>
        <p:txBody>
          <a:bodyPr/>
          <a:lstStyle/>
          <a:p>
            <a:pPr marL="0" indent="0" algn="just">
              <a:buNone/>
            </a:pPr>
            <a:r>
              <a:rPr lang="en-US" b="1" i="0" u="sng" dirty="0">
                <a:solidFill>
                  <a:schemeClr val="tx1"/>
                </a:solidFill>
                <a:effectLst/>
                <a:latin typeface="Times New Roman" panose="02020603050405020304" pitchFamily="18" charset="0"/>
                <a:cs typeface="Times New Roman" panose="02020603050405020304" pitchFamily="18" charset="0"/>
              </a:rPr>
              <a:t>PREPROCESSING</a:t>
            </a:r>
          </a:p>
          <a:p>
            <a:pPr marL="0" indent="0" algn="just">
              <a:buNone/>
            </a:pPr>
            <a:r>
              <a:rPr lang="en-US" sz="2000" b="0" i="0" dirty="0">
                <a:solidFill>
                  <a:schemeClr val="tx1"/>
                </a:solidFill>
                <a:effectLst/>
                <a:latin typeface="Times New Roman" panose="02020603050405020304" pitchFamily="18" charset="0"/>
                <a:cs typeface="Times New Roman" panose="02020603050405020304" pitchFamily="18" charset="0"/>
              </a:rPr>
              <a:t>Pre-processing is nothing but a process in which input is an image the input image is converted into .bmp format which is a bitmap format And sent for further execution the purpose of converting it into bitmap format is that in second module we are going extract the boundaries of the signature if it is in bitmap format it would easy for the boundary extraction.</a:t>
            </a:r>
          </a:p>
          <a:p>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3096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EAC042-BCC0-152B-E7B5-94B5BA88E84E}"/>
              </a:ext>
            </a:extLst>
          </p:cNvPr>
          <p:cNvSpPr>
            <a:spLocks noGrp="1"/>
          </p:cNvSpPr>
          <p:nvPr>
            <p:ph idx="1"/>
          </p:nvPr>
        </p:nvSpPr>
        <p:spPr>
          <a:xfrm>
            <a:off x="1295402" y="2415822"/>
            <a:ext cx="9601196" cy="3928533"/>
          </a:xfrm>
        </p:spPr>
        <p:txBody>
          <a:bodyPr>
            <a:normAutofit/>
          </a:bodyPr>
          <a:lstStyle/>
          <a:p>
            <a:pPr marL="0" indent="0">
              <a:buNone/>
            </a:pPr>
            <a:r>
              <a:rPr lang="en-US" b="1" i="0" u="sng" dirty="0">
                <a:solidFill>
                  <a:schemeClr val="tx1"/>
                </a:solidFill>
                <a:effectLst/>
                <a:latin typeface="Times New Roman" panose="02020603050405020304" pitchFamily="18" charset="0"/>
                <a:cs typeface="Times New Roman" panose="02020603050405020304" pitchFamily="18" charset="0"/>
              </a:rPr>
              <a:t>FEATURE EXTRACTION</a:t>
            </a:r>
          </a:p>
          <a:p>
            <a:pPr marL="0" indent="0">
              <a:buNone/>
            </a:pPr>
            <a:r>
              <a:rPr lang="en-US" b="0" i="0" dirty="0">
                <a:solidFill>
                  <a:schemeClr val="tx1"/>
                </a:solidFill>
                <a:effectLst/>
                <a:latin typeface="Times New Roman" panose="02020603050405020304" pitchFamily="18" charset="0"/>
                <a:cs typeface="Times New Roman" panose="02020603050405020304" pitchFamily="18" charset="0"/>
              </a:rPr>
              <a:t>In feature extraction the boundaries of the signature image </a:t>
            </a:r>
            <a:r>
              <a:rPr lang="en-US" b="0" i="0">
                <a:solidFill>
                  <a:schemeClr val="tx1"/>
                </a:solidFill>
                <a:effectLst/>
                <a:latin typeface="Times New Roman" panose="02020603050405020304" pitchFamily="18" charset="0"/>
                <a:cs typeface="Times New Roman" panose="02020603050405020304" pitchFamily="18" charset="0"/>
              </a:rPr>
              <a:t>is extracted </a:t>
            </a:r>
            <a:r>
              <a:rPr lang="en-US" b="0" i="0" dirty="0">
                <a:solidFill>
                  <a:schemeClr val="tx1"/>
                </a:solidFill>
                <a:effectLst/>
                <a:latin typeface="Times New Roman" panose="02020603050405020304" pitchFamily="18" charset="0"/>
                <a:cs typeface="Times New Roman" panose="02020603050405020304" pitchFamily="18" charset="0"/>
              </a:rPr>
              <a:t>for further modification purpose of extraction of the signatures boundaries.</a:t>
            </a:r>
          </a:p>
          <a:p>
            <a:pPr marL="0" indent="0">
              <a:buNone/>
            </a:pPr>
            <a:r>
              <a:rPr lang="en-US" b="0" i="0" dirty="0">
                <a:solidFill>
                  <a:schemeClr val="tx1"/>
                </a:solidFill>
                <a:effectLst/>
                <a:latin typeface="Times New Roman" panose="02020603050405020304" pitchFamily="18" charset="0"/>
                <a:cs typeface="Times New Roman" panose="02020603050405020304" pitchFamily="18" charset="0"/>
              </a:rPr>
              <a:t>It would be easy for the classifier to identify and verify the signature because in the in the Feature extraction the size of the image is reduced.</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6883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dirty="0"/>
              <a:t> </a:t>
            </a:r>
            <a:endParaRPr lang="en-IN" dirty="0"/>
          </a:p>
        </p:txBody>
      </p:sp>
      <p:sp>
        <p:nvSpPr>
          <p:cNvPr id="1048604" name="Content Placeholder 2"/>
          <p:cNvSpPr>
            <a:spLocks noGrp="1"/>
          </p:cNvSpPr>
          <p:nvPr>
            <p:ph idx="1"/>
          </p:nvPr>
        </p:nvSpPr>
        <p:spPr>
          <a:xfrm>
            <a:off x="1295401" y="2415822"/>
            <a:ext cx="9601196" cy="3460046"/>
          </a:xfrm>
        </p:spPr>
        <p:txBody>
          <a:bodyPr/>
          <a:lstStyle/>
          <a:p>
            <a:pPr marL="0" indent="0" algn="just">
              <a:buNone/>
            </a:pPr>
            <a:r>
              <a:rPr lang="en-US" b="1" i="0" u="sng" dirty="0">
                <a:solidFill>
                  <a:schemeClr val="tx1"/>
                </a:solidFill>
                <a:effectLst/>
                <a:latin typeface="Times New Roman" panose="02020603050405020304" pitchFamily="18" charset="0"/>
                <a:cs typeface="Times New Roman" panose="02020603050405020304" pitchFamily="18" charset="0"/>
              </a:rPr>
              <a:t>CLASSIFICATION</a:t>
            </a:r>
          </a:p>
          <a:p>
            <a:pPr marL="0" indent="0" algn="just">
              <a:buNone/>
            </a:pPr>
            <a:r>
              <a:rPr lang="en-US" i="0" dirty="0">
                <a:solidFill>
                  <a:schemeClr val="tx1"/>
                </a:solidFill>
                <a:effectLst/>
                <a:latin typeface="Times New Roman" panose="02020603050405020304" pitchFamily="18" charset="0"/>
                <a:cs typeface="Times New Roman" panose="02020603050405020304" pitchFamily="18" charset="0"/>
              </a:rPr>
              <a:t>I</a:t>
            </a:r>
            <a:r>
              <a:rPr lang="en-US" b="0" i="0" dirty="0">
                <a:solidFill>
                  <a:schemeClr val="tx1"/>
                </a:solidFill>
                <a:effectLst/>
                <a:latin typeface="Times New Roman" panose="02020603050405020304" pitchFamily="18" charset="0"/>
                <a:cs typeface="Times New Roman" panose="02020603050405020304" pitchFamily="18" charset="0"/>
              </a:rPr>
              <a:t>n classification process the input is an image file the classifier verifies and identifies the signature this is the last module of this project which uses trained classifier which gives an accuracy.</a:t>
            </a: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ABF225-7B40-0272-8C0E-ECE93EA3C3E7}"/>
              </a:ext>
            </a:extLst>
          </p:cNvPr>
          <p:cNvSpPr txBox="1"/>
          <p:nvPr/>
        </p:nvSpPr>
        <p:spPr>
          <a:xfrm>
            <a:off x="790769" y="661506"/>
            <a:ext cx="6116216" cy="369332"/>
          </a:xfrm>
          <a:prstGeom prst="rect">
            <a:avLst/>
          </a:prstGeom>
          <a:noFill/>
        </p:spPr>
        <p:txBody>
          <a:bodyPr wrap="square">
            <a:spAutoFit/>
          </a:bodyPr>
          <a:lstStyle/>
          <a:p>
            <a:pPr marL="0" indent="0" algn="just">
              <a:buNone/>
            </a:pPr>
            <a:r>
              <a:rPr lang="en-US" b="1" u="sng" dirty="0">
                <a:latin typeface="Times New Roman" panose="02020603050405020304" pitchFamily="18" charset="0"/>
                <a:cs typeface="Times New Roman" panose="02020603050405020304" pitchFamily="18" charset="0"/>
              </a:rPr>
              <a:t>DESIGN:</a:t>
            </a:r>
          </a:p>
        </p:txBody>
      </p:sp>
      <p:pic>
        <p:nvPicPr>
          <p:cNvPr id="4" name="Picture 3">
            <a:extLst>
              <a:ext uri="{FF2B5EF4-FFF2-40B4-BE49-F238E27FC236}">
                <a16:creationId xmlns:a16="http://schemas.microsoft.com/office/drawing/2014/main" id="{F7B79BF2-3B06-86F7-AD92-92D248321AEC}"/>
              </a:ext>
            </a:extLst>
          </p:cNvPr>
          <p:cNvPicPr>
            <a:picLocks noChangeAspect="1"/>
          </p:cNvPicPr>
          <p:nvPr/>
        </p:nvPicPr>
        <p:blipFill rotWithShape="1">
          <a:blip r:embed="rId2">
            <a:extLst>
              <a:ext uri="{28A0092B-C50C-407E-A947-70E740481C1C}">
                <a14:useLocalDpi xmlns:a14="http://schemas.microsoft.com/office/drawing/2010/main" val="0"/>
              </a:ext>
            </a:extLst>
          </a:blip>
          <a:srcRect l="23724" t="15930" r="39236" b="23710"/>
          <a:stretch/>
        </p:blipFill>
        <p:spPr>
          <a:xfrm>
            <a:off x="3424336" y="846172"/>
            <a:ext cx="4516016" cy="4030824"/>
          </a:xfrm>
          <a:prstGeom prst="rect">
            <a:avLst/>
          </a:prstGeom>
        </p:spPr>
      </p:pic>
      <p:sp>
        <p:nvSpPr>
          <p:cNvPr id="2" name="TextBox 1">
            <a:extLst>
              <a:ext uri="{FF2B5EF4-FFF2-40B4-BE49-F238E27FC236}">
                <a16:creationId xmlns:a16="http://schemas.microsoft.com/office/drawing/2014/main" id="{69B2FE37-3A02-C271-C0B8-991F169C934C}"/>
              </a:ext>
            </a:extLst>
          </p:cNvPr>
          <p:cNvSpPr txBox="1"/>
          <p:nvPr/>
        </p:nvSpPr>
        <p:spPr>
          <a:xfrm>
            <a:off x="4814596" y="5061662"/>
            <a:ext cx="4945225" cy="400110"/>
          </a:xfrm>
          <a:prstGeom prst="rect">
            <a:avLst/>
          </a:prstGeom>
          <a:noFill/>
        </p:spPr>
        <p:txBody>
          <a:bodyPr wrap="square" rtlCol="0">
            <a:spAutoFit/>
          </a:bodyPr>
          <a:lstStyle/>
          <a:p>
            <a:r>
              <a:rPr lang="en-US" sz="2000" b="1" dirty="0" err="1">
                <a:latin typeface="Times New Roman" panose="02020603050405020304" pitchFamily="18" charset="0"/>
                <a:cs typeface="Times New Roman" panose="02020603050405020304" pitchFamily="18" charset="0"/>
              </a:rPr>
              <a:t>Usecase</a:t>
            </a:r>
            <a:r>
              <a:rPr lang="en-US" sz="2000" b="1" dirty="0">
                <a:latin typeface="Times New Roman" panose="02020603050405020304" pitchFamily="18" charset="0"/>
                <a:cs typeface="Times New Roman" panose="02020603050405020304" pitchFamily="18" charset="0"/>
              </a:rPr>
              <a:t> diagram</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9469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60D81EC-921D-F276-4A58-FAA5C572851A}"/>
              </a:ext>
            </a:extLst>
          </p:cNvPr>
          <p:cNvPicPr>
            <a:picLocks noChangeAspect="1"/>
          </p:cNvPicPr>
          <p:nvPr/>
        </p:nvPicPr>
        <p:blipFill rotWithShape="1">
          <a:blip r:embed="rId2">
            <a:extLst>
              <a:ext uri="{28A0092B-C50C-407E-A947-70E740481C1C}">
                <a14:useLocalDpi xmlns:a14="http://schemas.microsoft.com/office/drawing/2010/main" val="0"/>
              </a:ext>
            </a:extLst>
          </a:blip>
          <a:srcRect l="31275" t="12228" r="31849" b="10558"/>
          <a:stretch/>
        </p:blipFill>
        <p:spPr>
          <a:xfrm>
            <a:off x="3693367" y="639147"/>
            <a:ext cx="4805266" cy="5001209"/>
          </a:xfrm>
          <a:prstGeom prst="rect">
            <a:avLst/>
          </a:prstGeom>
        </p:spPr>
      </p:pic>
      <p:sp>
        <p:nvSpPr>
          <p:cNvPr id="3" name="TextBox 2">
            <a:extLst>
              <a:ext uri="{FF2B5EF4-FFF2-40B4-BE49-F238E27FC236}">
                <a16:creationId xmlns:a16="http://schemas.microsoft.com/office/drawing/2014/main" id="{06B1C247-74C4-43F9-303F-7FD87D812BE8}"/>
              </a:ext>
            </a:extLst>
          </p:cNvPr>
          <p:cNvSpPr txBox="1"/>
          <p:nvPr/>
        </p:nvSpPr>
        <p:spPr>
          <a:xfrm>
            <a:off x="802432" y="5640356"/>
            <a:ext cx="11150081" cy="369332"/>
          </a:xfrm>
          <a:prstGeom prst="rect">
            <a:avLst/>
          </a:prstGeom>
          <a:noFill/>
        </p:spPr>
        <p:txBody>
          <a:bodyPr wrap="square" rtlCol="0">
            <a:spAutoFit/>
          </a:bodyPr>
          <a:lstStyle/>
          <a:p>
            <a:pPr algn="ctr"/>
            <a:r>
              <a:rPr lang="en-US" b="1" dirty="0"/>
              <a:t>Activity diagram for signature verification</a:t>
            </a:r>
            <a:endParaRPr lang="en-IN" b="1" dirty="0"/>
          </a:p>
        </p:txBody>
      </p:sp>
    </p:spTree>
    <p:extLst>
      <p:ext uri="{BB962C8B-B14F-4D97-AF65-F5344CB8AC3E}">
        <p14:creationId xmlns:p14="http://schemas.microsoft.com/office/powerpoint/2010/main" val="25351433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TotalTime>
  <Words>492</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Garamond</vt:lpstr>
      <vt:lpstr>roboto</vt:lpstr>
      <vt:lpstr>Times New Roman</vt:lpstr>
      <vt:lpstr>Wingdings</vt:lpstr>
      <vt:lpstr>Organic</vt:lpstr>
      <vt:lpstr>Balaji institute of technology and science Laknepally (V), Narsampet (M), Warangal District – 506 331, Telangana State, India Accredited by NBA (UG-CE, ME, ECE &amp;CSE) &amp; NAAC A+ Grade (Affiliated to JNT University, Hyderabad and Approved by AICTE, New Delhi)  </vt:lpstr>
      <vt:lpstr>ABSTRACT</vt:lpstr>
      <vt:lpstr>REQUIREMENTS</vt:lpstr>
      <vt:lpstr>MODULES</vt:lpstr>
      <vt:lpstr>PowerPoint Presentation</vt:lpstr>
      <vt:lpstr>PowerPoint Presentation</vt:lpstr>
      <vt:lpstr> </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BUILDER</dc:title>
  <dc:creator>sairamuodela1825@outlook.com</dc:creator>
  <cp:lastModifiedBy>Shaik Aakhil</cp:lastModifiedBy>
  <cp:revision>22</cp:revision>
  <dcterms:created xsi:type="dcterms:W3CDTF">2023-03-18T03:35:13Z</dcterms:created>
  <dcterms:modified xsi:type="dcterms:W3CDTF">2023-12-19T17:27:20Z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95a04a32a1d948a694315a628251fb3b</vt:lpwstr>
  </property>
</Properties>
</file>