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BudgetWise</a:t>
            </a:r>
          </a:p>
          <a:p>
            <a:r>
              <a:t>AI-Based Expense Forecasting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Bank Integration</a:t>
            </a:r>
          </a:p>
          <a:p>
            <a:r>
              <a:t>Voice/Chat-based expense entry</a:t>
            </a:r>
          </a:p>
          <a:p>
            <a:r>
              <a:t>Advanced AI categorization (NLP)</a:t>
            </a:r>
          </a:p>
          <a:p>
            <a:r>
              <a:t>Mobile App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BudgetWise empowers users to plan ahead financially</a:t>
            </a:r>
          </a:p>
          <a:p>
            <a:r>
              <a:t>AI-driven forecasting for better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smart AI-powered finance tracking system</a:t>
            </a:r>
          </a:p>
          <a:p>
            <a:r>
              <a:t>Forecasts expenses using machine learning</a:t>
            </a:r>
          </a:p>
          <a:p>
            <a:r>
              <a:t>Helps users control spending and reach savings 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Unconscious overspending</a:t>
            </a:r>
          </a:p>
          <a:p>
            <a:r>
              <a:t>Manual budgeting is time-consuming</a:t>
            </a:r>
          </a:p>
          <a:p>
            <a:r>
              <a:t>Difficulty predicting future expenses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Automated categorization of expense data</a:t>
            </a:r>
          </a:p>
          <a:p>
            <a:r>
              <a:t>Predictive analytics for future spending</a:t>
            </a:r>
          </a:p>
          <a:p>
            <a:r>
              <a:t>Interactive financial dashboard for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Ingestion &amp; Categorization</a:t>
            </a:r>
          </a:p>
          <a:p>
            <a:r>
              <a:t>Analysis &amp; Visualization</a:t>
            </a:r>
          </a:p>
          <a:p>
            <a:r>
              <a:t>Expense Forecasting Model</a:t>
            </a:r>
          </a:p>
          <a:p>
            <a:r>
              <a:t>User Interface built using Streamlit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Login &amp; Authentication</a:t>
            </a:r>
          </a:p>
          <a:p>
            <a:r>
              <a:t>Transaction Management &amp; Categorization</a:t>
            </a:r>
          </a:p>
          <a:p>
            <a:r>
              <a:t>Dashboard Reports &amp; Charts</a:t>
            </a:r>
          </a:p>
          <a:p>
            <a:r>
              <a:t>Forecasting using 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Day-wise Work Completed (7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Day 1: Setup + Data Collection</a:t>
            </a:r>
          </a:p>
          <a:p>
            <a:r>
              <a:t>Day 2: Streamlit Interface &amp; User Login</a:t>
            </a:r>
          </a:p>
          <a:p>
            <a:r>
              <a:t>Day 3: Transaction Entry + Categorization</a:t>
            </a:r>
          </a:p>
          <a:p>
            <a:r>
              <a:t>Day 4: Dashboard Reports &amp; Visuals</a:t>
            </a:r>
          </a:p>
          <a:p>
            <a:r>
              <a:t>Day 5: Forecasting Implementation</a:t>
            </a:r>
          </a:p>
          <a:p>
            <a:r>
              <a:t>Day 6: Testing + Fixing Issues</a:t>
            </a:r>
          </a:p>
          <a:p>
            <a:r>
              <a:t>Day 7: Final Integration &amp; UI enhancements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Login Page</a:t>
            </a:r>
          </a:p>
          <a:p>
            <a:r>
              <a:t>Dashboard View</a:t>
            </a:r>
          </a:p>
          <a:p>
            <a:r>
              <a:t>Categorized Transactions</a:t>
            </a:r>
          </a:p>
          <a:p>
            <a:r>
              <a:t>Spending Charts</a:t>
            </a:r>
          </a:p>
          <a:p>
            <a:r>
              <a:t>Forecast 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Users gain insight into spending habits</a:t>
            </a:r>
          </a:p>
          <a:p>
            <a:r>
              <a:t>Accurate future expense forecasts</a:t>
            </a:r>
          </a:p>
          <a:p>
            <a:r>
              <a:t>Improved budget management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BudgetWise AI-Based Expense Forecasting Tool</vt:lpstr>
      <vt:lpstr>Introduction</vt:lpstr>
      <vt:lpstr>Problem Statement</vt:lpstr>
      <vt:lpstr>Objectives &amp; Scope</vt:lpstr>
      <vt:lpstr>System Architecture</vt:lpstr>
      <vt:lpstr>Modules Implemented</vt:lpstr>
      <vt:lpstr>Day-wise Work Completed (7 Days)</vt:lpstr>
      <vt:lpstr>Screenshots</vt:lpstr>
      <vt:lpstr>Outcomes &amp; Results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BudgetWise AI-Based Expense Forecasting Tool</dc:title>
  <dc:subject/>
  <dc:creator>SHAIK AFRIN BANU</dc:creator>
  <cp:keywords/>
  <dc:description>generated using python-pptx</dc:description>
  <cp:lastModifiedBy>SHAIK AFRIN BANU</cp:lastModifiedBy>
  <cp:revision>2</cp:revision>
  <dcterms:created xsi:type="dcterms:W3CDTF">2013-01-27T09:14:16Z</dcterms:created>
  <dcterms:modified xsi:type="dcterms:W3CDTF">2025-10-28T16:45:44Z</dcterms:modified>
  <cp:category/>
</cp:coreProperties>
</file>