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57" r:id="rId4"/>
    <p:sldId id="259" r:id="rId5"/>
    <p:sldId id="262" r:id="rId6"/>
    <p:sldId id="263" r:id="rId7"/>
    <p:sldId id="269" r:id="rId8"/>
    <p:sldId id="270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8CA5B-CB05-477C-A79D-C8E960D5E9F6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5933-BB19-4951-9329-291B8411A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D26B-39E7-434D-A65A-B383394FC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08F8D-6F11-4A10-AC37-DC506C56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39E9-9207-4B4B-AC8A-96350AA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B58D-F78A-437B-ADB0-4D64DAF4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ECDD-9AD0-43A8-BC70-ED86B5E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89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FC2-33BD-422C-9681-A691F6A2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7DBD7-72ED-42AC-844A-CFB49E66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BECC-9FB4-496C-9350-A9811139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D54E-7E52-4BE6-8411-2619DC48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4520-D30F-4304-9953-CDB9A44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4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4F400-9529-441C-94A0-2EF104C8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7C38-5A14-47BB-A7FC-A48D73AB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B474-A651-4DE7-ADEC-0860DA34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7C2B-95F7-4CEE-826C-32FD0D38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7645-E232-4CB3-BE4F-167BA358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55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F5A3-72EC-49E7-81F2-ABC9718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173B-BBC5-4150-B7AD-26CDBBF6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9C6D-634E-4D56-90D8-AB6027B2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75F7-3A8F-46A0-8244-7F87D0B5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59AB-C9F1-4449-A594-903DC537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C515-464D-4D1D-9DED-2D42372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6775-A31D-4199-B22B-ADF10676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D103-5A84-4B4A-AE08-7F60AAD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00FD-C2DE-45A6-A2A9-521E4189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3EE5-E553-4436-921E-0E81AC7B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A0CB-1441-4B5E-A95E-F3E4F5F7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D5B2-9A94-4C98-8964-55D8508B2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7252-DFA9-4981-818E-F3835F2E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A4E0-7879-43BF-A725-42F67DF0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55C1-D84C-4971-92CC-A4D2DB28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7A21-C891-4FA1-A3C4-972F7766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4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2DF9-B3E5-4CF8-8762-DA49C01A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92AC-0EE9-4636-A2EC-4D2618BF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1526-2C54-4CF7-9F3F-74F62C95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139D2-FBF6-4565-A9FB-2B72352EF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D92F2-C846-47E6-AF9E-B4EE50310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84675-638B-49F5-9727-7AC36B44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46F1-FF78-465F-B217-63D54788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78ABB-B4BB-4B15-813F-8D3F638D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D97F-CEB9-419A-8C2B-B2C5BA45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DC6AE-5E84-4AA7-9212-A7470E35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837A-75EC-4762-BD4D-17C58F1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AC13-33A4-44E3-9627-C2007738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CDEEF-F238-4073-BE05-B6B8D84D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4080-5E20-4F67-8347-0F8C71D6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38B6-E521-414E-B09B-D953D372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2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AAD-412C-4C84-9859-F0820C39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B4A3-FE74-459E-B43E-CC326B7A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963C-9CA1-4CED-B030-63F467825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B8FB-D373-4968-92CE-A717C25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D4F02-24B1-4335-8EF6-F005E758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5D0ED-3204-465E-A5B3-FCCBEF2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D604-B47E-4402-8E88-DC874F51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75C58-2694-4778-B9EF-CE2CE27A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31AE-CE9E-4AA0-A119-3A6157F6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7E5F8-8005-4A2E-9C42-E774CC7F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B34F-4661-4EBF-BBEF-96AE0E80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DFDF-B2DA-4B90-AF4D-33B7E43E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97809-C377-4A33-8B2E-8D526477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BB2F-FCD9-41D5-A13D-A460EF9E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264C-0B58-42FE-9171-0E282481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81C1-A163-4114-91FB-D3314FBC26BC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3C95-43DE-436A-A758-D59D6F472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21F0-C1B9-4D71-84AC-282F5532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B1E3-95C4-4D83-9F1C-A904014FE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Bryson_Apartment_Hote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alm tree in front of a building&#10;&#10;Description automatically generated">
            <a:extLst>
              <a:ext uri="{FF2B5EF4-FFF2-40B4-BE49-F238E27FC236}">
                <a16:creationId xmlns:a16="http://schemas.microsoft.com/office/drawing/2014/main" id="{89670A83-A664-4BF7-98C3-F3DD1B0E2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9903" b="70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030" y="2386744"/>
            <a:ext cx="5555412" cy="1473392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Conprect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5D05221-3FAF-4539-94C3-8C46BAE75AB9}"/>
              </a:ext>
            </a:extLst>
          </p:cNvPr>
          <p:cNvGraphicFramePr>
            <a:graphicFrameLocks noGrp="1"/>
          </p:cNvGraphicFramePr>
          <p:nvPr/>
        </p:nvGraphicFramePr>
        <p:xfrm>
          <a:off x="5837207" y="4097547"/>
          <a:ext cx="5578195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195">
                  <a:extLst>
                    <a:ext uri="{9D8B030D-6E8A-4147-A177-3AD203B41FA5}">
                      <a16:colId xmlns:a16="http://schemas.microsoft.com/office/drawing/2014/main" val="286137598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Construction Predictor and Manpower provider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7269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554028-1340-453A-BC63-9E3F5E696ABB}"/>
              </a:ext>
            </a:extLst>
          </p:cNvPr>
          <p:cNvSpPr txBox="1"/>
          <p:nvPr/>
        </p:nvSpPr>
        <p:spPr>
          <a:xfrm>
            <a:off x="729465" y="5342562"/>
            <a:ext cx="418158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V. Kalyan: 1602-19-737-135</a:t>
            </a:r>
          </a:p>
          <a:p>
            <a:r>
              <a:rPr lang="en-U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Shaik Amaan: 1602-19-737-166</a:t>
            </a:r>
            <a:endParaRPr lang="en-IN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UC107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Carpenter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details of the carpenter from the data base of the admin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Should choose Manpower option before choosing carpenter option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carpenter details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01470"/>
              </p:ext>
            </p:extLst>
          </p:nvPr>
        </p:nvGraphicFramePr>
        <p:xfrm>
          <a:off x="534255" y="3754868"/>
          <a:ext cx="10746770" cy="224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carpenter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Validate user’s option then display the required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 if the information is not present display no information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5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UC108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Electrician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details of the electrician from the data base of the admin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Should choose Manpower option before choosing electrician option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electrician details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3265"/>
              </p:ext>
            </p:extLst>
          </p:nvPr>
        </p:nvGraphicFramePr>
        <p:xfrm>
          <a:off x="534255" y="3754868"/>
          <a:ext cx="10746770" cy="224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Electrician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Validate user’s option then display the required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 if the information is not present display no information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UC109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Login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Admin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admin to Login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None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Admin logs in and all the updating options are shown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82449"/>
              </p:ext>
            </p:extLst>
          </p:nvPr>
        </p:nvGraphicFramePr>
        <p:xfrm>
          <a:off x="534255" y="3754868"/>
          <a:ext cx="10746770" cy="306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Enters username and password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Validate username and password.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 If the username is valid, then login and display updating options.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 If the password is invalid, display error message and prompt for valid username.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 If the password is invalid, display error message and prompt for valid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6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UC110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Updating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admin to change the rates, update manpower details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None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Shows options for updating which information the admin need to change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71627"/>
              </p:ext>
            </p:extLst>
          </p:nvPr>
        </p:nvGraphicFramePr>
        <p:xfrm>
          <a:off x="534255" y="3754868"/>
          <a:ext cx="10746770" cy="2748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Updation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Display the required options of updating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3. Choose the required option which admin need to 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2025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Update the required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8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9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A8A84-D09B-45BC-8EE8-F3C6CC2A20BC}"/>
              </a:ext>
            </a:extLst>
          </p:cNvPr>
          <p:cNvSpPr txBox="1"/>
          <p:nvPr/>
        </p:nvSpPr>
        <p:spPr>
          <a:xfrm>
            <a:off x="113016" y="113016"/>
            <a:ext cx="119282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Actors wise Use Cases</a:t>
            </a:r>
          </a:p>
          <a:p>
            <a:r>
              <a:rPr lang="en-IN" sz="3600" dirty="0"/>
              <a:t>  </a:t>
            </a:r>
          </a:p>
          <a:p>
            <a:r>
              <a:rPr lang="en-IN" sz="2400" dirty="0">
                <a:latin typeface="Copperplate Gothic Bold" panose="020E0705020206020404" pitchFamily="34" charset="0"/>
              </a:rPr>
              <a:t>User</a:t>
            </a:r>
            <a:r>
              <a:rPr lang="en-IN" sz="2400" dirty="0"/>
              <a:t>									</a:t>
            </a:r>
            <a:r>
              <a:rPr lang="en-IN" sz="2400" dirty="0">
                <a:latin typeface="Copperplate Gothic Bold" panose="020E0705020206020404" pitchFamily="34" charset="0"/>
              </a:rPr>
              <a:t>Administrator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Services							          &gt;  Login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 Structure Cost						               1.Verify details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Time Required						               2.Error if details are wrong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EMI							          &gt;  Updation	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Total Cost Required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Interior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Semi Furnished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Fully Furnished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Manpower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Plumber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Carpenter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Electrician</a:t>
            </a:r>
          </a:p>
        </p:txBody>
      </p:sp>
    </p:spTree>
    <p:extLst>
      <p:ext uri="{BB962C8B-B14F-4D97-AF65-F5344CB8AC3E}">
        <p14:creationId xmlns:p14="http://schemas.microsoft.com/office/powerpoint/2010/main" val="5622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5456D-488B-4878-A208-157E97B6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17" y="457200"/>
            <a:ext cx="69719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10BAA-A1E3-41DB-BFDD-745E7B5E2F3F}"/>
              </a:ext>
            </a:extLst>
          </p:cNvPr>
          <p:cNvSpPr txBox="1"/>
          <p:nvPr/>
        </p:nvSpPr>
        <p:spPr>
          <a:xfrm>
            <a:off x="431515" y="205483"/>
            <a:ext cx="1084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USE CASE DESCRIPTION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31515" y="1037690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EMI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the amount to be paid per month to builder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User should enter his choice of flat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System should display the requested details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8789"/>
              </p:ext>
            </p:extLst>
          </p:nvPr>
        </p:nvGraphicFramePr>
        <p:xfrm>
          <a:off x="534255" y="3754868"/>
          <a:ext cx="10746770" cy="2748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EMI option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data required for system to calculate EMI per month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7239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3. Enters the data prompted by the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59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Validate user's data then display the concerned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6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300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Total time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the total time required to complete the project by inserting the required data prompted by the system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None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time required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42082"/>
              </p:ext>
            </p:extLst>
          </p:nvPr>
        </p:nvGraphicFramePr>
        <p:xfrm>
          <a:off x="534255" y="3754868"/>
          <a:ext cx="10746770" cy="28615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Time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data required for system to calculate time required.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7239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Enters the data prompted by the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59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Validate user's data then display the time required in months.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27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300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structure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the total amount required to complete structure of the project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None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amount required in rupees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64313"/>
              </p:ext>
            </p:extLst>
          </p:nvPr>
        </p:nvGraphicFramePr>
        <p:xfrm>
          <a:off x="534255" y="3754868"/>
          <a:ext cx="10746770" cy="28615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Structure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data required for system to calculate time required.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7239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Enters the data prompted by the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59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Validate user's data then display the amount required in rupees.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3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300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semi furnished interior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the total amount required to complete semi furnished type  interior of the project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User should select semi furnished option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amount required in rupees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4983"/>
              </p:ext>
            </p:extLst>
          </p:nvPr>
        </p:nvGraphicFramePr>
        <p:xfrm>
          <a:off x="534255" y="3754868"/>
          <a:ext cx="10746770" cy="28615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Structure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data required for system to calculate time required.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7239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Enters the data prompted by the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59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Validate user's data then display the amount required in rupees.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300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Fully furnished interior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the total amount required to complete fully furnished type  interior of the project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User should select fully furnished option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amount required in rupees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50743"/>
              </p:ext>
            </p:extLst>
          </p:nvPr>
        </p:nvGraphicFramePr>
        <p:xfrm>
          <a:off x="534255" y="3754868"/>
          <a:ext cx="10746770" cy="28615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Structure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Prompts data required for system to calculate time required.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7239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Enters the data prompted by the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5989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Validate user's data then display the amount required in rupees.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3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74459-EBCB-4EF1-8F41-68DD001F328F}"/>
              </a:ext>
            </a:extLst>
          </p:cNvPr>
          <p:cNvSpPr txBox="1"/>
          <p:nvPr/>
        </p:nvSpPr>
        <p:spPr>
          <a:xfrm>
            <a:off x="424665" y="708917"/>
            <a:ext cx="11342669" cy="263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Use Case ID: UC106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Name: Plumber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Actors: User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Description: Allows user to know details of the plumbers from the data base of the admin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Pre-conditions: Should choose Manpower option before choosing plumber option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Post-conditions: Result displays the plumbers details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pperplate Gothic Bold" panose="020E0705020206020404" pitchFamily="34" charset="0"/>
              </a:rPr>
              <a:t>Main Flow:</a:t>
            </a:r>
            <a:endParaRPr lang="en-IN" sz="16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D86B4-E0BF-4DCC-B421-332E0F4EF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11951"/>
              </p:ext>
            </p:extLst>
          </p:nvPr>
        </p:nvGraphicFramePr>
        <p:xfrm>
          <a:off x="534255" y="3754868"/>
          <a:ext cx="10746770" cy="224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73385">
                  <a:extLst>
                    <a:ext uri="{9D8B030D-6E8A-4147-A177-3AD203B41FA5}">
                      <a16:colId xmlns:a16="http://schemas.microsoft.com/office/drawing/2014/main" val="1273583840"/>
                    </a:ext>
                  </a:extLst>
                </a:gridCol>
                <a:gridCol w="5373385">
                  <a:extLst>
                    <a:ext uri="{9D8B030D-6E8A-4147-A177-3AD203B41FA5}">
                      <a16:colId xmlns:a16="http://schemas.microsoft.com/office/drawing/2014/main" val="2282440927"/>
                    </a:ext>
                  </a:extLst>
                </a:gridCol>
              </a:tblGrid>
              <a:tr h="527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2911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r>
                        <a:rPr lang="en-US" dirty="0"/>
                        <a:t>1. Chooses the plumber option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77272"/>
                  </a:ext>
                </a:extLst>
              </a:tr>
              <a:tr h="527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Validate user’s option then display the required information.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 if the information is not present display no information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1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289</TotalTime>
  <Words>954</Words>
  <Application>Microsoft Office PowerPoint</Application>
  <PresentationFormat>Widescreen</PresentationFormat>
  <Paragraphs>149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Copperplate Gothic Bold</vt:lpstr>
      <vt:lpstr>Times New Roman</vt:lpstr>
      <vt:lpstr>Wingdings</vt:lpstr>
      <vt:lpstr>Office Theme</vt:lpstr>
      <vt:lpstr>Conprect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Amaan Shaik</dc:creator>
  <cp:lastModifiedBy>Amaan Shaik</cp:lastModifiedBy>
  <cp:revision>22</cp:revision>
  <dcterms:created xsi:type="dcterms:W3CDTF">2020-11-05T18:33:07Z</dcterms:created>
  <dcterms:modified xsi:type="dcterms:W3CDTF">2020-11-12T08:25:42Z</dcterms:modified>
</cp:coreProperties>
</file>