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E6FE8-D71A-42BA-8069-0299FD3A4089}" v="499" dt="2020-09-18T07:47:51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15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i="0" u="none" strike="noStrike" cap="none" baseline="0" noProof="0" dirty="0">
              <a:solidFill>
                <a:srgbClr val="FF0000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Days needed to built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noProof="0" dirty="0">
              <a:solidFill>
                <a:srgbClr val="FF0000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Finance Required</a:t>
          </a:r>
          <a:endParaRPr lang="en-US" b="1" noProof="0" dirty="0">
            <a:solidFill>
              <a:srgbClr val="FF0000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9914B607-5B70-4E95-9E07-A0C69EECC37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rgbClr val="FF0000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EMI payment for buyer</a:t>
          </a:r>
        </a:p>
      </dgm:t>
    </dgm:pt>
    <dgm:pt modelId="{B6A14175-4F5D-489B-B9F2-AF4BC5D1754D}" type="parTrans" cxnId="{DBC1633F-3A8D-42FD-BB32-F69513FD4037}">
      <dgm:prSet/>
      <dgm:spPr/>
    </dgm:pt>
    <dgm:pt modelId="{53515E97-E2EE-4A87-9345-914F4D9270E8}" type="sibTrans" cxnId="{DBC1633F-3A8D-42FD-BB32-F69513FD4037}">
      <dgm:prSet/>
      <dgm:spPr/>
      <dgm:t>
        <a:bodyPr/>
        <a:lstStyle/>
        <a:p>
          <a:endParaRPr lang="en-US"/>
        </a:p>
      </dgm:t>
    </dgm:pt>
    <dgm:pt modelId="{1C1ADDE8-0B0F-4F1D-9B32-5E9B3810CD6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noProof="0" dirty="0">
              <a:solidFill>
                <a:srgbClr val="FF0000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Needed Get it</a:t>
          </a:r>
        </a:p>
      </dgm:t>
    </dgm:pt>
    <dgm:pt modelId="{3641460E-D10E-4A20-A861-4BF9D9AF650F}" type="parTrans" cxnId="{89E96357-A9FB-47B7-BC13-B911DB356E6E}">
      <dgm:prSet/>
      <dgm:spPr/>
    </dgm:pt>
    <dgm:pt modelId="{B54708F3-C985-4612-94AB-2AA4E3BC9DBF}" type="sibTrans" cxnId="{89E96357-A9FB-47B7-BC13-B911DB356E6E}">
      <dgm:prSet/>
      <dgm:spPr/>
      <dgm:t>
        <a:bodyPr/>
        <a:lstStyle/>
        <a:p>
          <a:endParaRPr lang="en-US"/>
        </a:p>
      </dgm:t>
    </dgm:pt>
    <dgm:pt modelId="{C7485696-7974-4B9F-A3DF-D4D415170D9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noProof="0" dirty="0">
              <a:solidFill>
                <a:srgbClr val="FF0000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Admin Login</a:t>
          </a:r>
        </a:p>
      </dgm:t>
    </dgm:pt>
    <dgm:pt modelId="{946E4945-EF41-47BD-9257-76EFC0B32BA6}" type="parTrans" cxnId="{97EEE16B-B27E-44E4-B036-5834D3BD28CC}">
      <dgm:prSet/>
      <dgm:spPr/>
    </dgm:pt>
    <dgm:pt modelId="{E54378AC-5DFC-4CB9-8541-3EB20ECD143B}" type="sibTrans" cxnId="{97EEE16B-B27E-44E4-B036-5834D3BD28CC}">
      <dgm:prSet/>
      <dgm:spPr/>
      <dgm:t>
        <a:bodyPr/>
        <a:lstStyle/>
        <a:p>
          <a:endParaRPr lang="en-US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5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5" custScaleX="75132" custScaleY="7513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chitecture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5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5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5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5">
        <dgm:presLayoutVars>
          <dgm:chMax val="0"/>
          <dgm:chPref val="0"/>
        </dgm:presLayoutVars>
      </dgm:prSet>
      <dgm:spPr/>
    </dgm:pt>
    <dgm:pt modelId="{FD33FEE6-B651-48ED-9015-685FC59A4277}" type="pres">
      <dgm:prSet presAssocID="{7519C821-85FB-4CA3-BEB5-E4BFBC529B83}" presName="sibTrans" presStyleCnt="0"/>
      <dgm:spPr/>
    </dgm:pt>
    <dgm:pt modelId="{AEEB54E4-A275-462F-BC1B-56140F267C79}" type="pres">
      <dgm:prSet presAssocID="{9914B607-5B70-4E95-9E07-A0C69EECC37D}" presName="compNode" presStyleCnt="0"/>
      <dgm:spPr/>
    </dgm:pt>
    <dgm:pt modelId="{AFD467F4-E85F-47D9-A5C3-D70CDB5C5208}" type="pres">
      <dgm:prSet presAssocID="{9914B607-5B70-4E95-9E07-A0C69EECC37D}" presName="bgRect" presStyleLbl="bgShp" presStyleIdx="2" presStyleCnt="5"/>
      <dgm:spPr/>
    </dgm:pt>
    <dgm:pt modelId="{429F6986-A587-47C2-984B-69CD7FAA7389}" type="pres">
      <dgm:prSet presAssocID="{9914B607-5B70-4E95-9E07-A0C69EECC37D}" presName="iconRect" presStyleLbl="node1" presStyleIdx="2" presStyleCnt="5"/>
      <dgm:spPr/>
    </dgm:pt>
    <dgm:pt modelId="{27D07AA1-1114-4623-A32D-0EB454728439}" type="pres">
      <dgm:prSet presAssocID="{9914B607-5B70-4E95-9E07-A0C69EECC37D}" presName="spaceRect" presStyleCnt="0"/>
      <dgm:spPr/>
    </dgm:pt>
    <dgm:pt modelId="{B61F84BD-60B7-413E-8B64-0A99E2BDF938}" type="pres">
      <dgm:prSet presAssocID="{9914B607-5B70-4E95-9E07-A0C69EECC37D}" presName="parTx" presStyleLbl="revTx" presStyleIdx="2" presStyleCnt="5">
        <dgm:presLayoutVars>
          <dgm:chMax val="0"/>
          <dgm:chPref val="0"/>
        </dgm:presLayoutVars>
      </dgm:prSet>
      <dgm:spPr/>
    </dgm:pt>
    <dgm:pt modelId="{306CA679-4806-469F-BDC8-6FDDF5F6A52F}" type="pres">
      <dgm:prSet presAssocID="{53515E97-E2EE-4A87-9345-914F4D9270E8}" presName="sibTrans" presStyleCnt="0"/>
      <dgm:spPr/>
    </dgm:pt>
    <dgm:pt modelId="{74300A35-8EFB-40CA-B9E5-D5992DD1CE8A}" type="pres">
      <dgm:prSet presAssocID="{1C1ADDE8-0B0F-4F1D-9B32-5E9B3810CD60}" presName="compNode" presStyleCnt="0"/>
      <dgm:spPr/>
    </dgm:pt>
    <dgm:pt modelId="{009D93C8-4745-4A8D-8F79-3A92D6207DC1}" type="pres">
      <dgm:prSet presAssocID="{1C1ADDE8-0B0F-4F1D-9B32-5E9B3810CD60}" presName="bgRect" presStyleLbl="bgShp" presStyleIdx="3" presStyleCnt="5"/>
      <dgm:spPr/>
    </dgm:pt>
    <dgm:pt modelId="{B808D46E-6754-4B0F-9C04-602093BA1E6C}" type="pres">
      <dgm:prSet presAssocID="{1C1ADDE8-0B0F-4F1D-9B32-5E9B3810CD60}" presName="iconRect" presStyleLbl="node1" presStyleIdx="3" presStyleCnt="5"/>
      <dgm:spPr/>
    </dgm:pt>
    <dgm:pt modelId="{AE46CB57-30C2-4FE9-8F9A-165974B8F61F}" type="pres">
      <dgm:prSet presAssocID="{1C1ADDE8-0B0F-4F1D-9B32-5E9B3810CD60}" presName="spaceRect" presStyleCnt="0"/>
      <dgm:spPr/>
    </dgm:pt>
    <dgm:pt modelId="{A70B810D-D4A5-473A-9DCE-61FB69ECF3DB}" type="pres">
      <dgm:prSet presAssocID="{1C1ADDE8-0B0F-4F1D-9B32-5E9B3810CD60}" presName="parTx" presStyleLbl="revTx" presStyleIdx="3" presStyleCnt="5">
        <dgm:presLayoutVars>
          <dgm:chMax val="0"/>
          <dgm:chPref val="0"/>
        </dgm:presLayoutVars>
      </dgm:prSet>
      <dgm:spPr/>
    </dgm:pt>
    <dgm:pt modelId="{0BE3643E-1F2B-4035-90BC-DB950E80D204}" type="pres">
      <dgm:prSet presAssocID="{B54708F3-C985-4612-94AB-2AA4E3BC9DBF}" presName="sibTrans" presStyleCnt="0"/>
      <dgm:spPr/>
    </dgm:pt>
    <dgm:pt modelId="{B4BB6028-18C5-4651-94A4-4463CCE5BD16}" type="pres">
      <dgm:prSet presAssocID="{C7485696-7974-4B9F-A3DF-D4D415170D95}" presName="compNode" presStyleCnt="0"/>
      <dgm:spPr/>
    </dgm:pt>
    <dgm:pt modelId="{208F0ED3-D922-4E53-BF09-BFDE953F6E99}" type="pres">
      <dgm:prSet presAssocID="{C7485696-7974-4B9F-A3DF-D4D415170D95}" presName="bgRect" presStyleLbl="bgShp" presStyleIdx="4" presStyleCnt="5"/>
      <dgm:spPr/>
    </dgm:pt>
    <dgm:pt modelId="{42E254B2-7C3C-4F45-825E-A303A9A9072F}" type="pres">
      <dgm:prSet presAssocID="{C7485696-7974-4B9F-A3DF-D4D415170D95}" presName="iconRect" presStyleLbl="node1" presStyleIdx="4" presStyleCnt="5"/>
      <dgm:spPr/>
    </dgm:pt>
    <dgm:pt modelId="{F7E4929D-905B-4A25-BB1A-3E9DC723A662}" type="pres">
      <dgm:prSet presAssocID="{C7485696-7974-4B9F-A3DF-D4D415170D95}" presName="spaceRect" presStyleCnt="0"/>
      <dgm:spPr/>
    </dgm:pt>
    <dgm:pt modelId="{1DF9C4FF-0AEA-4888-8B47-454506055ABC}" type="pres">
      <dgm:prSet presAssocID="{C7485696-7974-4B9F-A3DF-D4D415170D9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4AF560B-BA84-4150-94E6-E2DAF670A87D}" type="presOf" srcId="{14BC708E-A0A1-4102-88E4-E75128B4E51E}" destId="{80F6AD63-74FB-40E4-9D40-4178AFD87F60}" srcOrd="0" destOrd="0" presId="urn:microsoft.com/office/officeart/2018/2/layout/IconVerticalSolidList"/>
    <dgm:cxn modelId="{11B4B80C-8207-435A-8312-54FFD1DAE0AA}" type="presOf" srcId="{B633A646-2062-4841-AF18-847B074C6716}" destId="{C95AF6F0-F4DA-48FE-85EB-61ADFB42AA13}" srcOrd="0" destOrd="0" presId="urn:microsoft.com/office/officeart/2018/2/layout/IconVerticalSolidList"/>
    <dgm:cxn modelId="{C72A9911-700E-46DA-9A99-68AB16208068}" type="presOf" srcId="{C7485696-7974-4B9F-A3DF-D4D415170D95}" destId="{1DF9C4FF-0AEA-4888-8B47-454506055ABC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DBC1633F-3A8D-42FD-BB32-F69513FD4037}" srcId="{E1B432F4-5FDB-4518-9272-2F3934AC6AA2}" destId="{9914B607-5B70-4E95-9E07-A0C69EECC37D}" srcOrd="2" destOrd="0" parTransId="{B6A14175-4F5D-489B-B9F2-AF4BC5D1754D}" sibTransId="{53515E97-E2EE-4A87-9345-914F4D9270E8}"/>
    <dgm:cxn modelId="{97EEE16B-B27E-44E4-B036-5834D3BD28CC}" srcId="{E1B432F4-5FDB-4518-9272-2F3934AC6AA2}" destId="{C7485696-7974-4B9F-A3DF-D4D415170D95}" srcOrd="4" destOrd="0" parTransId="{946E4945-EF41-47BD-9257-76EFC0B32BA6}" sibTransId="{E54378AC-5DFC-4CB9-8541-3EB20ECD143B}"/>
    <dgm:cxn modelId="{62CD126C-AD57-4C99-8DFC-13ACF9D855ED}" type="presOf" srcId="{9914B607-5B70-4E95-9E07-A0C69EECC37D}" destId="{B61F84BD-60B7-413E-8B64-0A99E2BDF938}" srcOrd="0" destOrd="0" presId="urn:microsoft.com/office/officeart/2018/2/layout/IconVerticalSolidList"/>
    <dgm:cxn modelId="{89E96357-A9FB-47B7-BC13-B911DB356E6E}" srcId="{E1B432F4-5FDB-4518-9272-2F3934AC6AA2}" destId="{1C1ADDE8-0B0F-4F1D-9B32-5E9B3810CD60}" srcOrd="3" destOrd="0" parTransId="{3641460E-D10E-4A20-A861-4BF9D9AF650F}" sibTransId="{B54708F3-C985-4612-94AB-2AA4E3BC9DBF}"/>
    <dgm:cxn modelId="{24DE209E-C8B8-49E2-AB97-20D08DAEF385}" type="presOf" srcId="{1C1ADDE8-0B0F-4F1D-9B32-5E9B3810CD60}" destId="{A70B810D-D4A5-473A-9DCE-61FB69ECF3DB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AE6A6D43-AA3A-49C7-85EC-9A965C264436}" type="presParOf" srcId="{D40A0249-41A7-44A6-A657-361E8C18FD42}" destId="{7D1F47A2-8F6C-4C7F-B3B3-2100C986DE32}" srcOrd="0" destOrd="0" presId="urn:microsoft.com/office/officeart/2018/2/layout/IconVerticalSolidList"/>
    <dgm:cxn modelId="{3F0E79AB-A0E3-4B6F-A104-2A2CD78C5D23}" type="presParOf" srcId="{7D1F47A2-8F6C-4C7F-B3B3-2100C986DE32}" destId="{EC4D957C-BFAC-446D-9573-48333BEC34E6}" srcOrd="0" destOrd="0" presId="urn:microsoft.com/office/officeart/2018/2/layout/IconVerticalSolidList"/>
    <dgm:cxn modelId="{5407A920-A940-47BB-8322-C788CAC01C7E}" type="presParOf" srcId="{7D1F47A2-8F6C-4C7F-B3B3-2100C986DE32}" destId="{BE6B2CCF-B717-4C6F-9115-44EF0ECE6018}" srcOrd="1" destOrd="0" presId="urn:microsoft.com/office/officeart/2018/2/layout/IconVerticalSolidList"/>
    <dgm:cxn modelId="{9738E039-4151-4AF5-9071-91AEBBD6C6C4}" type="presParOf" srcId="{7D1F47A2-8F6C-4C7F-B3B3-2100C986DE32}" destId="{95420642-092B-41B9-94FA-E0EC36F9AF7E}" srcOrd="2" destOrd="0" presId="urn:microsoft.com/office/officeart/2018/2/layout/IconVerticalSolidList"/>
    <dgm:cxn modelId="{F4E31DDE-6F0C-41A8-8D18-42D26DB351B0}" type="presParOf" srcId="{7D1F47A2-8F6C-4C7F-B3B3-2100C986DE32}" destId="{C95AF6F0-F4DA-48FE-85EB-61ADFB42AA13}" srcOrd="3" destOrd="0" presId="urn:microsoft.com/office/officeart/2018/2/layout/IconVerticalSolidList"/>
    <dgm:cxn modelId="{5825F9EE-3A66-4F42-8F2C-C51D5E23FB28}" type="presParOf" srcId="{D40A0249-41A7-44A6-A657-361E8C18FD42}" destId="{51DD96AA-8DD7-4B07-A561-5C9B41ACFA3C}" srcOrd="1" destOrd="0" presId="urn:microsoft.com/office/officeart/2018/2/layout/IconVerticalSolidList"/>
    <dgm:cxn modelId="{7C558EA2-59FC-4155-9990-5BF64D6F7AA9}" type="presParOf" srcId="{D40A0249-41A7-44A6-A657-361E8C18FD42}" destId="{38E06421-A6BB-4D10-8565-2812C2C5C6B3}" srcOrd="2" destOrd="0" presId="urn:microsoft.com/office/officeart/2018/2/layout/IconVerticalSolidList"/>
    <dgm:cxn modelId="{BC974E81-9AA6-4A0B-8C9D-7FA76CCA8BC5}" type="presParOf" srcId="{38E06421-A6BB-4D10-8565-2812C2C5C6B3}" destId="{79919C57-A32A-40F6-B106-B4E0CE644E4C}" srcOrd="0" destOrd="0" presId="urn:microsoft.com/office/officeart/2018/2/layout/IconVerticalSolidList"/>
    <dgm:cxn modelId="{64FE307A-4A74-41D8-8175-19EF63C1FE3B}" type="presParOf" srcId="{38E06421-A6BB-4D10-8565-2812C2C5C6B3}" destId="{99FDF55F-B3E9-423D-AD21-A6446C5D7455}" srcOrd="1" destOrd="0" presId="urn:microsoft.com/office/officeart/2018/2/layout/IconVerticalSolidList"/>
    <dgm:cxn modelId="{604F759F-EB1D-437F-98CC-90CFB079A574}" type="presParOf" srcId="{38E06421-A6BB-4D10-8565-2812C2C5C6B3}" destId="{E98BD5F1-E6F1-491F-A8EE-6A9AD649521E}" srcOrd="2" destOrd="0" presId="urn:microsoft.com/office/officeart/2018/2/layout/IconVerticalSolidList"/>
    <dgm:cxn modelId="{ABAA3AED-4010-48DD-AF36-8F52C55D8C42}" type="presParOf" srcId="{38E06421-A6BB-4D10-8565-2812C2C5C6B3}" destId="{80F6AD63-74FB-40E4-9D40-4178AFD87F60}" srcOrd="3" destOrd="0" presId="urn:microsoft.com/office/officeart/2018/2/layout/IconVerticalSolidList"/>
    <dgm:cxn modelId="{41EDF8C6-8E99-447B-A1F2-6359D0B9F7E8}" type="presParOf" srcId="{D40A0249-41A7-44A6-A657-361E8C18FD42}" destId="{FD33FEE6-B651-48ED-9015-685FC59A4277}" srcOrd="3" destOrd="0" presId="urn:microsoft.com/office/officeart/2018/2/layout/IconVerticalSolidList"/>
    <dgm:cxn modelId="{2D77B479-F126-4412-A900-24FAADF9FF56}" type="presParOf" srcId="{D40A0249-41A7-44A6-A657-361E8C18FD42}" destId="{AEEB54E4-A275-462F-BC1B-56140F267C79}" srcOrd="4" destOrd="0" presId="urn:microsoft.com/office/officeart/2018/2/layout/IconVerticalSolidList"/>
    <dgm:cxn modelId="{512FF0BD-FD09-4D66-BB4A-133CE288777D}" type="presParOf" srcId="{AEEB54E4-A275-462F-BC1B-56140F267C79}" destId="{AFD467F4-E85F-47D9-A5C3-D70CDB5C5208}" srcOrd="0" destOrd="0" presId="urn:microsoft.com/office/officeart/2018/2/layout/IconVerticalSolidList"/>
    <dgm:cxn modelId="{F7A33DC2-BB35-4153-A4E9-7294BB310D39}" type="presParOf" srcId="{AEEB54E4-A275-462F-BC1B-56140F267C79}" destId="{429F6986-A587-47C2-984B-69CD7FAA7389}" srcOrd="1" destOrd="0" presId="urn:microsoft.com/office/officeart/2018/2/layout/IconVerticalSolidList"/>
    <dgm:cxn modelId="{003F699C-04BE-4969-B291-76F28ED0C21B}" type="presParOf" srcId="{AEEB54E4-A275-462F-BC1B-56140F267C79}" destId="{27D07AA1-1114-4623-A32D-0EB454728439}" srcOrd="2" destOrd="0" presId="urn:microsoft.com/office/officeart/2018/2/layout/IconVerticalSolidList"/>
    <dgm:cxn modelId="{EB3DCCC0-9821-4D8B-979E-DC89604A1DB1}" type="presParOf" srcId="{AEEB54E4-A275-462F-BC1B-56140F267C79}" destId="{B61F84BD-60B7-413E-8B64-0A99E2BDF938}" srcOrd="3" destOrd="0" presId="urn:microsoft.com/office/officeart/2018/2/layout/IconVerticalSolidList"/>
    <dgm:cxn modelId="{31A4FBF6-F1E8-4F60-A1FE-87E0677310D5}" type="presParOf" srcId="{D40A0249-41A7-44A6-A657-361E8C18FD42}" destId="{306CA679-4806-469F-BDC8-6FDDF5F6A52F}" srcOrd="5" destOrd="0" presId="urn:microsoft.com/office/officeart/2018/2/layout/IconVerticalSolidList"/>
    <dgm:cxn modelId="{CD52CBE5-60F6-4DF7-BFD4-5AA8A6D74EFB}" type="presParOf" srcId="{D40A0249-41A7-44A6-A657-361E8C18FD42}" destId="{74300A35-8EFB-40CA-B9E5-D5992DD1CE8A}" srcOrd="6" destOrd="0" presId="urn:microsoft.com/office/officeart/2018/2/layout/IconVerticalSolidList"/>
    <dgm:cxn modelId="{01411804-0EE0-4EDA-8393-8087B623BDC4}" type="presParOf" srcId="{74300A35-8EFB-40CA-B9E5-D5992DD1CE8A}" destId="{009D93C8-4745-4A8D-8F79-3A92D6207DC1}" srcOrd="0" destOrd="0" presId="urn:microsoft.com/office/officeart/2018/2/layout/IconVerticalSolidList"/>
    <dgm:cxn modelId="{E81A5686-1979-45F7-BE23-15E432AD9174}" type="presParOf" srcId="{74300A35-8EFB-40CA-B9E5-D5992DD1CE8A}" destId="{B808D46E-6754-4B0F-9C04-602093BA1E6C}" srcOrd="1" destOrd="0" presId="urn:microsoft.com/office/officeart/2018/2/layout/IconVerticalSolidList"/>
    <dgm:cxn modelId="{768F6431-A565-48E1-AD33-7FF52EFA955C}" type="presParOf" srcId="{74300A35-8EFB-40CA-B9E5-D5992DD1CE8A}" destId="{AE46CB57-30C2-4FE9-8F9A-165974B8F61F}" srcOrd="2" destOrd="0" presId="urn:microsoft.com/office/officeart/2018/2/layout/IconVerticalSolidList"/>
    <dgm:cxn modelId="{A4CC2023-421B-483E-9664-52061F4C6BC9}" type="presParOf" srcId="{74300A35-8EFB-40CA-B9E5-D5992DD1CE8A}" destId="{A70B810D-D4A5-473A-9DCE-61FB69ECF3DB}" srcOrd="3" destOrd="0" presId="urn:microsoft.com/office/officeart/2018/2/layout/IconVerticalSolidList"/>
    <dgm:cxn modelId="{8A352AB8-309F-484F-BFE6-D30229827A76}" type="presParOf" srcId="{D40A0249-41A7-44A6-A657-361E8C18FD42}" destId="{0BE3643E-1F2B-4035-90BC-DB950E80D204}" srcOrd="7" destOrd="0" presId="urn:microsoft.com/office/officeart/2018/2/layout/IconVerticalSolidList"/>
    <dgm:cxn modelId="{C7C2F3B4-CCF7-447C-AE6B-E54FDDEC9609}" type="presParOf" srcId="{D40A0249-41A7-44A6-A657-361E8C18FD42}" destId="{B4BB6028-18C5-4651-94A4-4463CCE5BD16}" srcOrd="8" destOrd="0" presId="urn:microsoft.com/office/officeart/2018/2/layout/IconVerticalSolidList"/>
    <dgm:cxn modelId="{C2076208-9D6C-4386-A5E6-FA256C48B84A}" type="presParOf" srcId="{B4BB6028-18C5-4651-94A4-4463CCE5BD16}" destId="{208F0ED3-D922-4E53-BF09-BFDE953F6E99}" srcOrd="0" destOrd="0" presId="urn:microsoft.com/office/officeart/2018/2/layout/IconVerticalSolidList"/>
    <dgm:cxn modelId="{F68A5FDC-3B5D-4187-B6F7-5C7F82B8671B}" type="presParOf" srcId="{B4BB6028-18C5-4651-94A4-4463CCE5BD16}" destId="{42E254B2-7C3C-4F45-825E-A303A9A9072F}" srcOrd="1" destOrd="0" presId="urn:microsoft.com/office/officeart/2018/2/layout/IconVerticalSolidList"/>
    <dgm:cxn modelId="{64276899-4827-41F8-AFB4-AE264FABE4D5}" type="presParOf" srcId="{B4BB6028-18C5-4651-94A4-4463CCE5BD16}" destId="{F7E4929D-905B-4A25-BB1A-3E9DC723A662}" srcOrd="2" destOrd="0" presId="urn:microsoft.com/office/officeart/2018/2/layout/IconVerticalSolidList"/>
    <dgm:cxn modelId="{5BEA6EC1-789A-43D9-9038-DAA12CECC966}" type="presParOf" srcId="{B4BB6028-18C5-4651-94A4-4463CCE5BD16}" destId="{1DF9C4FF-0AEA-4888-8B47-454506055A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3849"/>
          <a:ext cx="5607050" cy="819983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304121" y="244422"/>
          <a:ext cx="338838" cy="3388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947080" y="3849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u="none" strike="noStrike" kern="1200" cap="none" baseline="0" noProof="0" dirty="0">
              <a:solidFill>
                <a:srgbClr val="FF0000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/>
            </a:rPr>
            <a:t>Days needed to built</a:t>
          </a:r>
        </a:p>
      </dsp:txBody>
      <dsp:txXfrm>
        <a:off x="947080" y="3849"/>
        <a:ext cx="4659969" cy="819983"/>
      </dsp:txXfrm>
    </dsp:sp>
    <dsp:sp modelId="{79919C57-A32A-40F6-B106-B4E0CE644E4C}">
      <dsp:nvSpPr>
        <dsp:cNvPr id="0" name=""/>
        <dsp:cNvSpPr/>
      </dsp:nvSpPr>
      <dsp:spPr>
        <a:xfrm>
          <a:off x="0" y="1028828"/>
          <a:ext cx="5607050" cy="819983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304121" y="1269401"/>
          <a:ext cx="338838" cy="3388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947080" y="1028828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noProof="0" dirty="0">
              <a:solidFill>
                <a:srgbClr val="FF0000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Finance Required</a:t>
          </a:r>
          <a:endParaRPr lang="en-US" sz="1900" b="1" kern="1200" noProof="0" dirty="0">
            <a:solidFill>
              <a:srgbClr val="FF0000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947080" y="1028828"/>
        <a:ext cx="4659969" cy="819983"/>
      </dsp:txXfrm>
    </dsp:sp>
    <dsp:sp modelId="{AFD467F4-E85F-47D9-A5C3-D70CDB5C5208}">
      <dsp:nvSpPr>
        <dsp:cNvPr id="0" name=""/>
        <dsp:cNvSpPr/>
      </dsp:nvSpPr>
      <dsp:spPr>
        <a:xfrm>
          <a:off x="0" y="2053808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9F6986-A587-47C2-984B-69CD7FAA7389}">
      <dsp:nvSpPr>
        <dsp:cNvPr id="0" name=""/>
        <dsp:cNvSpPr/>
      </dsp:nvSpPr>
      <dsp:spPr>
        <a:xfrm>
          <a:off x="248044" y="2238304"/>
          <a:ext cx="450990" cy="45099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1F84BD-60B7-413E-8B64-0A99E2BDF938}">
      <dsp:nvSpPr>
        <dsp:cNvPr id="0" name=""/>
        <dsp:cNvSpPr/>
      </dsp:nvSpPr>
      <dsp:spPr>
        <a:xfrm>
          <a:off x="947080" y="2053808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rgbClr val="FF0000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EMI payment for buyer</a:t>
          </a:r>
        </a:p>
      </dsp:txBody>
      <dsp:txXfrm>
        <a:off x="947080" y="2053808"/>
        <a:ext cx="4659969" cy="819983"/>
      </dsp:txXfrm>
    </dsp:sp>
    <dsp:sp modelId="{009D93C8-4745-4A8D-8F79-3A92D6207DC1}">
      <dsp:nvSpPr>
        <dsp:cNvPr id="0" name=""/>
        <dsp:cNvSpPr/>
      </dsp:nvSpPr>
      <dsp:spPr>
        <a:xfrm>
          <a:off x="0" y="3078787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08D46E-6754-4B0F-9C04-602093BA1E6C}">
      <dsp:nvSpPr>
        <dsp:cNvPr id="0" name=""/>
        <dsp:cNvSpPr/>
      </dsp:nvSpPr>
      <dsp:spPr>
        <a:xfrm>
          <a:off x="248044" y="3263283"/>
          <a:ext cx="450990" cy="4509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0B810D-D4A5-473A-9DCE-61FB69ECF3DB}">
      <dsp:nvSpPr>
        <dsp:cNvPr id="0" name=""/>
        <dsp:cNvSpPr/>
      </dsp:nvSpPr>
      <dsp:spPr>
        <a:xfrm>
          <a:off x="947080" y="3078787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rgbClr val="FF0000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Needed Get it</a:t>
          </a:r>
        </a:p>
      </dsp:txBody>
      <dsp:txXfrm>
        <a:off x="947080" y="3078787"/>
        <a:ext cx="4659969" cy="819983"/>
      </dsp:txXfrm>
    </dsp:sp>
    <dsp:sp modelId="{208F0ED3-D922-4E53-BF09-BFDE953F6E99}">
      <dsp:nvSpPr>
        <dsp:cNvPr id="0" name=""/>
        <dsp:cNvSpPr/>
      </dsp:nvSpPr>
      <dsp:spPr>
        <a:xfrm>
          <a:off x="0" y="4103766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E254B2-7C3C-4F45-825E-A303A9A9072F}">
      <dsp:nvSpPr>
        <dsp:cNvPr id="0" name=""/>
        <dsp:cNvSpPr/>
      </dsp:nvSpPr>
      <dsp:spPr>
        <a:xfrm>
          <a:off x="248044" y="4288263"/>
          <a:ext cx="450990" cy="45099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F9C4FF-0AEA-4888-8B47-454506055ABC}">
      <dsp:nvSpPr>
        <dsp:cNvPr id="0" name=""/>
        <dsp:cNvSpPr/>
      </dsp:nvSpPr>
      <dsp:spPr>
        <a:xfrm>
          <a:off x="947080" y="4103766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rgbClr val="FF0000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Admin Login</a:t>
          </a:r>
        </a:p>
      </dsp:txBody>
      <dsp:txXfrm>
        <a:off x="947080" y="4103766"/>
        <a:ext cx="4659969" cy="819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Bryson_Apartment_Hote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sv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alm tree in front of a building&#10;&#10;Description automatically generated">
            <a:extLst>
              <a:ext uri="{FF2B5EF4-FFF2-40B4-BE49-F238E27FC236}">
                <a16:creationId xmlns:a16="http://schemas.microsoft.com/office/drawing/2014/main" id="{89670A83-A664-4BF7-98C3-F3DD1B0E2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9903" b="70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3030" y="2386744"/>
            <a:ext cx="5555412" cy="1473392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Conprect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5D05221-3FAF-4539-94C3-8C46BAE75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39702"/>
              </p:ext>
            </p:extLst>
          </p:nvPr>
        </p:nvGraphicFramePr>
        <p:xfrm>
          <a:off x="5837207" y="4097547"/>
          <a:ext cx="5578195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195">
                  <a:extLst>
                    <a:ext uri="{9D8B030D-6E8A-4147-A177-3AD203B41FA5}">
                      <a16:colId xmlns:a16="http://schemas.microsoft.com/office/drawing/2014/main" val="286137598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Construction Predictor and Manpower provider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72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050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bg2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Objectives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54" y="-1"/>
            <a:ext cx="12141845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321325"/>
              </p:ext>
            </p:extLst>
          </p:nvPr>
        </p:nvGraphicFramePr>
        <p:xfrm>
          <a:off x="6094202" y="864559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13" name="Graphic 1813" descr="Coins">
            <a:extLst>
              <a:ext uri="{FF2B5EF4-FFF2-40B4-BE49-F238E27FC236}">
                <a16:creationId xmlns:a16="http://schemas.microsoft.com/office/drawing/2014/main" id="{6D1AE556-7FA2-40F5-957F-42A25DDE4E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85780" y="3058063"/>
            <a:ext cx="554967" cy="554967"/>
          </a:xfrm>
          <a:prstGeom prst="rect">
            <a:avLst/>
          </a:prstGeom>
        </p:spPr>
      </p:pic>
      <p:pic>
        <p:nvPicPr>
          <p:cNvPr id="1814" name="Graphic 1814" descr="Drawing Figure">
            <a:extLst>
              <a:ext uri="{FF2B5EF4-FFF2-40B4-BE49-F238E27FC236}">
                <a16:creationId xmlns:a16="http://schemas.microsoft.com/office/drawing/2014/main" id="{D5ED2602-3557-4182-A81D-7E87D73F8D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42648" y="4064479"/>
            <a:ext cx="598099" cy="583721"/>
          </a:xfrm>
          <a:prstGeom prst="rect">
            <a:avLst/>
          </a:prstGeom>
        </p:spPr>
      </p:pic>
      <p:pic>
        <p:nvPicPr>
          <p:cNvPr id="1944" name="Graphic 1944" descr="Formal Shirt">
            <a:extLst>
              <a:ext uri="{FF2B5EF4-FFF2-40B4-BE49-F238E27FC236}">
                <a16:creationId xmlns:a16="http://schemas.microsoft.com/office/drawing/2014/main" id="{9C147930-FEBD-4C9A-B28F-331AAD8265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42648" y="5099647"/>
            <a:ext cx="598099" cy="48308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01A997F-9EE8-4967-A337-DB818008FCA2}"/>
              </a:ext>
            </a:extLst>
          </p:cNvPr>
          <p:cNvSpPr txBox="1"/>
          <p:nvPr/>
        </p:nvSpPr>
        <p:spPr>
          <a:xfrm>
            <a:off x="396815" y="2510288"/>
            <a:ext cx="45116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dirty="0">
                <a:solidFill>
                  <a:srgbClr val="FF0000"/>
                </a:solidFill>
                <a:latin typeface="PMingLiU-ExtB"/>
                <a:ea typeface="PMingLiU-ExtB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F88797-338E-4C4E-B50C-3C46519E1B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C0A41B-4E75-4512-ABAD-D663025C8E7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190557-3523-4829-B732-42505F2F9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Parcel</vt:lpstr>
      <vt:lpstr>Conprect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Design</dc:title>
  <dc:creator/>
  <cp:lastModifiedBy/>
  <cp:revision>231</cp:revision>
  <dcterms:created xsi:type="dcterms:W3CDTF">2020-09-18T06:58:31Z</dcterms:created>
  <dcterms:modified xsi:type="dcterms:W3CDTF">2020-09-18T07:49:18Z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