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1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44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9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25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01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64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91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26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70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02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31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61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94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06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8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50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92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6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shaikkashifamisba@gmail.com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3832" y="708599"/>
            <a:ext cx="5917679" cy="2550877"/>
          </a:xfrm>
        </p:spPr>
        <p:txBody>
          <a:bodyPr/>
          <a:lstStyle/>
          <a:p>
            <a:r>
              <a:rPr dirty="0"/>
              <a:t>Superstore Sales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3832" y="3424068"/>
            <a:ext cx="5917679" cy="861420"/>
          </a:xfrm>
        </p:spPr>
        <p:txBody>
          <a:bodyPr>
            <a:normAutofit fontScale="92500"/>
          </a:bodyPr>
          <a:lstStyle/>
          <a:p>
            <a:r>
              <a:rPr dirty="0"/>
              <a:t>Sales Insights by Category, Region, and Month</a:t>
            </a:r>
            <a:endParaRPr lang="en-IN" dirty="0"/>
          </a:p>
          <a:p>
            <a:r>
              <a:rPr lang="en-IN" dirty="0"/>
              <a:t>Date: June 7, 2025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2AD5C2-137E-27A9-B96B-3E0867D49EE8}"/>
              </a:ext>
            </a:extLst>
          </p:cNvPr>
          <p:cNvSpPr txBox="1"/>
          <p:nvPr/>
        </p:nvSpPr>
        <p:spPr>
          <a:xfrm>
            <a:off x="5861304" y="5175504"/>
            <a:ext cx="3922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Presented By</a:t>
            </a:r>
            <a:b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Shaik Kashifa Misba</a:t>
            </a:r>
            <a:b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Date: June 7, 2025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Total Sales: $8.95M</a:t>
            </a:r>
          </a:p>
          <a:p>
            <a:r>
              <a:t>- Highest Sales Category: Technology</a:t>
            </a:r>
          </a:p>
          <a:p>
            <a:r>
              <a:t>- Strongest Region: Central</a:t>
            </a:r>
          </a:p>
          <a:p>
            <a:r>
              <a:t>- Monthly trend shows a sales peak in November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Monthly Sales Trend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7754" y="4409440"/>
            <a:ext cx="6345260" cy="3530600"/>
          </a:xfrm>
        </p:spPr>
        <p:txBody>
          <a:bodyPr/>
          <a:lstStyle/>
          <a:p>
            <a:endParaRPr dirty="0"/>
          </a:p>
          <a:p>
            <a:endParaRPr dirty="0"/>
          </a:p>
          <a:p>
            <a:r>
              <a:rPr dirty="0"/>
              <a:t>Key Insight:</a:t>
            </a:r>
          </a:p>
          <a:p>
            <a:r>
              <a:rPr dirty="0"/>
              <a:t>- Steady growth with a peak in November</a:t>
            </a:r>
          </a:p>
          <a:p>
            <a:r>
              <a:rPr dirty="0"/>
              <a:t>- Slight drop in December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24465B-9816-666B-C30E-B6D44C3E4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54" y="2267793"/>
            <a:ext cx="5961888" cy="27635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Distribution by Region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222" y="4464304"/>
            <a:ext cx="6345260" cy="3530600"/>
          </a:xfrm>
        </p:spPr>
        <p:txBody>
          <a:bodyPr/>
          <a:lstStyle/>
          <a:p>
            <a:pPr marL="0" indent="0">
              <a:buNone/>
            </a:pPr>
            <a:endParaRPr dirty="0"/>
          </a:p>
          <a:p>
            <a:endParaRPr dirty="0"/>
          </a:p>
          <a:p>
            <a:r>
              <a:rPr lang="en-IN" dirty="0"/>
              <a:t>Key </a:t>
            </a:r>
            <a:r>
              <a:rPr dirty="0"/>
              <a:t>Insight</a:t>
            </a:r>
            <a:r>
              <a:rPr lang="en-IN" dirty="0"/>
              <a:t>s</a:t>
            </a:r>
            <a:r>
              <a:rPr dirty="0"/>
              <a:t>:</a:t>
            </a:r>
          </a:p>
          <a:p>
            <a:r>
              <a:rPr dirty="0"/>
              <a:t>- Central and West outperform other regions</a:t>
            </a:r>
          </a:p>
          <a:p>
            <a:r>
              <a:rPr dirty="0"/>
              <a:t>- South region underperforms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629D77-544B-45BD-F615-8EFD06247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298" y="2253746"/>
            <a:ext cx="5961888" cy="27262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Category-wise Sales Breakdown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798" y="4097528"/>
            <a:ext cx="5957042" cy="3216656"/>
          </a:xfrm>
        </p:spPr>
        <p:txBody>
          <a:bodyPr/>
          <a:lstStyle/>
          <a:p>
            <a:endParaRPr dirty="0"/>
          </a:p>
          <a:p>
            <a:endParaRPr dirty="0"/>
          </a:p>
          <a:p>
            <a:r>
              <a:rPr dirty="0"/>
              <a:t>Stats:</a:t>
            </a:r>
          </a:p>
          <a:p>
            <a:r>
              <a:rPr dirty="0"/>
              <a:t>- Technology: $3.5M</a:t>
            </a:r>
          </a:p>
          <a:p>
            <a:r>
              <a:rPr dirty="0"/>
              <a:t>- Furniture: $3.18M</a:t>
            </a:r>
          </a:p>
          <a:p>
            <a:r>
              <a:rPr dirty="0"/>
              <a:t>- Office Supplies: $2.25M</a:t>
            </a:r>
          </a:p>
          <a:p>
            <a:r>
              <a:rPr dirty="0"/>
              <a:t>Total Sales: $8,951,931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8B467C-A6D1-B66C-FD57-46A64C360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798" y="2072828"/>
            <a:ext cx="6296971" cy="290150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5325" y="2535040"/>
            <a:ext cx="6345260" cy="3530600"/>
          </a:xfrm>
        </p:spPr>
        <p:txBody>
          <a:bodyPr/>
          <a:lstStyle/>
          <a:p>
            <a:endParaRPr dirty="0"/>
          </a:p>
          <a:p>
            <a:endParaRPr dirty="0"/>
          </a:p>
          <a:p>
            <a:r>
              <a:rPr dirty="0"/>
              <a:t>- Region and Month filters allow dynamic analysis</a:t>
            </a:r>
          </a:p>
          <a:p>
            <a:r>
              <a:rPr dirty="0"/>
              <a:t>- Example shown: Region = East, Months = April, May, Oct, Nov, Dec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EF6310-8D17-A520-92D6-BDCB52FA9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15" y="1952992"/>
            <a:ext cx="1939659" cy="4841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 Overview</a:t>
            </a:r>
            <a:endParaRPr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0BD1CAD-08F4-B090-B3E6-9FA234DA08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489" y="2133439"/>
            <a:ext cx="7936548" cy="3983897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Technology is the top revenue driver</a:t>
            </a:r>
          </a:p>
          <a:p>
            <a:r>
              <a:t>- East region needs attention despite high potential</a:t>
            </a:r>
          </a:p>
          <a:p>
            <a:r>
              <a:t>- Opportunity to boost Office Supplies category</a:t>
            </a:r>
          </a:p>
          <a:p>
            <a:r>
              <a:t>- Focus marketing in months with dips (e.g., June–August)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06FBD-945C-5D06-9F79-E369EDCD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744" y="1097280"/>
            <a:ext cx="6422005" cy="2095500"/>
          </a:xfrm>
        </p:spPr>
        <p:txBody>
          <a:bodyPr/>
          <a:lstStyle/>
          <a:p>
            <a:pPr algn="ctr"/>
            <a:r>
              <a:rPr lang="en-IN" dirty="0"/>
              <a:t>Thank you !!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7BB5C-BA4B-9EA9-77F0-23056E8D2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49824" y="5943600"/>
            <a:ext cx="4489704" cy="694944"/>
          </a:xfrm>
        </p:spPr>
        <p:txBody>
          <a:bodyPr>
            <a:normAutofit fontScale="77500" lnSpcReduction="20000"/>
          </a:bodyPr>
          <a:lstStyle/>
          <a:p>
            <a:br>
              <a:rPr lang="en-IN" dirty="0">
                <a:hlinkClick r:id="rId2"/>
              </a:rPr>
            </a:br>
            <a:r>
              <a:rPr lang="en-IN" dirty="0">
                <a:hlinkClick r:id="rId2"/>
              </a:rPr>
              <a:t>shaikkashifamisba@gmail.com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59012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</TotalTime>
  <Words>204</Words>
  <Application>Microsoft Office PowerPoint</Application>
  <PresentationFormat>On-screen Show (4:3)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Superstore Sales Overview</vt:lpstr>
      <vt:lpstr>Executive Summary</vt:lpstr>
      <vt:lpstr>Monthly Sales Trend</vt:lpstr>
      <vt:lpstr>Sales Distribution by Region</vt:lpstr>
      <vt:lpstr>Category-wise Sales Breakdown</vt:lpstr>
      <vt:lpstr>Dashboard Filters</vt:lpstr>
      <vt:lpstr>Dashboard Overview</vt:lpstr>
      <vt:lpstr>Key Takeaways</vt:lpstr>
      <vt:lpstr>Thank you !!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Kashifa Misba Shaik</dc:creator>
  <cp:keywords/>
  <dc:description>generated using python-pptx</dc:description>
  <cp:lastModifiedBy>Kashifa Misba Shaik</cp:lastModifiedBy>
  <cp:revision>2</cp:revision>
  <dcterms:created xsi:type="dcterms:W3CDTF">2013-01-27T09:14:16Z</dcterms:created>
  <dcterms:modified xsi:type="dcterms:W3CDTF">2025-06-07T14:13:41Z</dcterms:modified>
  <cp:category/>
</cp:coreProperties>
</file>